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8"/>
  </p:notesMasterIdLst>
  <p:handoutMasterIdLst>
    <p:handoutMasterId r:id="rId9"/>
  </p:handoutMasterIdLst>
  <p:sldIdLst>
    <p:sldId id="561" r:id="rId2"/>
    <p:sldId id="314" r:id="rId3"/>
    <p:sldId id="319" r:id="rId4"/>
    <p:sldId id="317" r:id="rId5"/>
    <p:sldId id="318" r:id="rId6"/>
    <p:sldId id="320" r:id="rId7"/>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 name="例1" id="15">
      <p:sldLst/>
    </p:custShow>
    <p:custShow name="例1解" id="16">
      <p:sldLst/>
    </p:custShow>
    <p:custShow name="例1解2" id="17">
      <p:sldLst/>
    </p:custShow>
    <p:custShow name="例2" id="18">
      <p:sldLst/>
    </p:custShow>
    <p:custShow name="例2解" id="19">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00FF00"/>
        </p14:laserClr>
      </p:ext>
      <p:ext uri="{2FDB2607-1784-4EEB-B798-7EB5836EED8A}">
        <p14:showMediaCtrls xmlns:p14="http://schemas.microsoft.com/office/powerpoint/2010/main" val="1"/>
      </p:ext>
    </p:extLst>
  </p:showPr>
  <p:clrMru>
    <a:srgbClr val="0000FF"/>
    <a:srgbClr val="FF7C80"/>
    <a:srgbClr val="FFFFCC"/>
    <a:srgbClr val="FFCCCC"/>
    <a:srgbClr val="66CCFF"/>
    <a:srgbClr val="00CC99"/>
    <a:srgbClr val="CC00FF"/>
    <a:srgbClr val="FF3300"/>
    <a:srgbClr val="60C99C"/>
    <a:srgbClr val="C2FF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4" autoAdjust="0"/>
    <p:restoredTop sz="95423" autoAdjust="0"/>
  </p:normalViewPr>
  <p:slideViewPr>
    <p:cSldViewPr snapToGrid="0">
      <p:cViewPr varScale="1">
        <p:scale>
          <a:sx n="86" d="100"/>
          <a:sy n="86" d="100"/>
        </p:scale>
        <p:origin x="952" y="84"/>
      </p:cViewPr>
      <p:guideLst>
        <p:guide orient="horz" pos="2160"/>
        <p:guide pos="2880"/>
      </p:guideLst>
    </p:cSldViewPr>
  </p:slideViewPr>
  <p:outlineViewPr>
    <p:cViewPr>
      <p:scale>
        <a:sx n="33" d="100"/>
        <a:sy n="33" d="100"/>
      </p:scale>
      <p:origin x="0" y="786"/>
    </p:cViewPr>
  </p:outlineViewPr>
  <p:notesTextViewPr>
    <p:cViewPr>
      <p:scale>
        <a:sx n="3" d="2"/>
        <a:sy n="3" d="2"/>
      </p:scale>
      <p:origin x="0" y="0"/>
    </p:cViewPr>
  </p:notesTextViewPr>
  <p:sorterViewPr>
    <p:cViewPr>
      <p:scale>
        <a:sx n="66" d="100"/>
        <a:sy n="66" d="100"/>
      </p:scale>
      <p:origin x="0" y="0"/>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bcms\Documents\&#31246;&#21046;&#25552;&#26696;\&#35336;&#3163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bcms\Documents\&#31246;&#21046;&#25552;&#26696;\&#35336;&#3163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bcms\Documents\&#31246;&#21046;&#25552;&#26696;\&#35336;&#3163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bcms\Documents\&#31246;&#21046;&#25552;&#26696;\&#35336;&#3163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bcms\Documents\&#31246;&#21046;&#25552;&#26696;\&#35336;&#3163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bcms\Documents\&#31246;&#21046;&#25552;&#26696;\&#35336;&#3163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bcms\Documents\&#31246;&#21046;&#25552;&#26696;\&#35336;&#3163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bcms\Documents\&#31246;&#21046;&#25552;&#26696;\&#35336;&#31639;.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1152882097815"/>
          <c:y val="3.0741558119479255E-2"/>
          <c:w val="0.74694416715690337"/>
          <c:h val="0.90442654230969222"/>
        </c:manualLayout>
      </c:layout>
      <c:scatterChart>
        <c:scatterStyle val="lineMarker"/>
        <c:varyColors val="0"/>
        <c:ser>
          <c:idx val="0"/>
          <c:order val="0"/>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(6)'!$C$8:$G$8</c:f>
              <c:numCache>
                <c:formatCode>General</c:formatCode>
                <c:ptCount val="5"/>
                <c:pt idx="0">
                  <c:v>500</c:v>
                </c:pt>
                <c:pt idx="1">
                  <c:v>603</c:v>
                </c:pt>
                <c:pt idx="2">
                  <c:v>603</c:v>
                </c:pt>
                <c:pt idx="3">
                  <c:v>666</c:v>
                </c:pt>
                <c:pt idx="4">
                  <c:v>729</c:v>
                </c:pt>
              </c:numCache>
            </c:numRef>
          </c:yVal>
          <c:smooth val="0"/>
          <c:extLst>
            <c:ext xmlns:c16="http://schemas.microsoft.com/office/drawing/2014/chart" uri="{C3380CC4-5D6E-409C-BE32-E72D297353CC}">
              <c16:uniqueId val="{00000000-97B8-4C0B-8649-E4FC40321252}"/>
            </c:ext>
          </c:extLst>
        </c:ser>
        <c:ser>
          <c:idx val="3"/>
          <c:order val="1"/>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(6)'!$C$11:$G$11</c:f>
              <c:numCache>
                <c:formatCode>General</c:formatCode>
                <c:ptCount val="5"/>
                <c:pt idx="0">
                  <c:v>500</c:v>
                </c:pt>
                <c:pt idx="1">
                  <c:v>500</c:v>
                </c:pt>
                <c:pt idx="2">
                  <c:v>500</c:v>
                </c:pt>
                <c:pt idx="3">
                  <c:v>500</c:v>
                </c:pt>
                <c:pt idx="4">
                  <c:v>500</c:v>
                </c:pt>
              </c:numCache>
            </c:numRef>
          </c:yVal>
          <c:smooth val="0"/>
          <c:extLst>
            <c:ext xmlns:c16="http://schemas.microsoft.com/office/drawing/2014/chart" uri="{C3380CC4-5D6E-409C-BE32-E72D297353CC}">
              <c16:uniqueId val="{00000001-97B8-4C0B-8649-E4FC40321252}"/>
            </c:ext>
          </c:extLst>
        </c:ser>
        <c:dLbls>
          <c:showLegendKey val="0"/>
          <c:showVal val="0"/>
          <c:showCatName val="0"/>
          <c:showSerName val="0"/>
          <c:showPercent val="0"/>
          <c:showBubbleSize val="0"/>
        </c:dLbls>
        <c:axId val="903816751"/>
        <c:axId val="903841711"/>
      </c:scatterChart>
      <c:valAx>
        <c:axId val="90381675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41711"/>
        <c:crosses val="autoZero"/>
        <c:crossBetween val="midCat"/>
      </c:valAx>
      <c:valAx>
        <c:axId val="9038417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1675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1152882097815"/>
          <c:y val="3.0741558119479255E-2"/>
          <c:w val="0.74694416715690337"/>
          <c:h val="0.90442654230969222"/>
        </c:manualLayout>
      </c:layout>
      <c:scatterChart>
        <c:scatterStyle val="lineMarker"/>
        <c:varyColors val="0"/>
        <c:ser>
          <c:idx val="0"/>
          <c:order val="0"/>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(6)'!$C$8:$G$8</c:f>
              <c:numCache>
                <c:formatCode>General</c:formatCode>
                <c:ptCount val="5"/>
                <c:pt idx="0">
                  <c:v>500</c:v>
                </c:pt>
                <c:pt idx="1">
                  <c:v>603</c:v>
                </c:pt>
                <c:pt idx="2">
                  <c:v>603</c:v>
                </c:pt>
                <c:pt idx="3">
                  <c:v>666</c:v>
                </c:pt>
                <c:pt idx="4">
                  <c:v>729</c:v>
                </c:pt>
              </c:numCache>
            </c:numRef>
          </c:yVal>
          <c:smooth val="0"/>
          <c:extLst>
            <c:ext xmlns:c16="http://schemas.microsoft.com/office/drawing/2014/chart" uri="{C3380CC4-5D6E-409C-BE32-E72D297353CC}">
              <c16:uniqueId val="{00000000-459E-4019-B7A1-D17A4794CAEA}"/>
            </c:ext>
          </c:extLst>
        </c:ser>
        <c:ser>
          <c:idx val="3"/>
          <c:order val="1"/>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(6)'!$C$11:$G$11</c:f>
              <c:numCache>
                <c:formatCode>General</c:formatCode>
                <c:ptCount val="5"/>
                <c:pt idx="0">
                  <c:v>500</c:v>
                </c:pt>
                <c:pt idx="1">
                  <c:v>500</c:v>
                </c:pt>
                <c:pt idx="2">
                  <c:v>500</c:v>
                </c:pt>
                <c:pt idx="3">
                  <c:v>500</c:v>
                </c:pt>
                <c:pt idx="4">
                  <c:v>500</c:v>
                </c:pt>
              </c:numCache>
            </c:numRef>
          </c:yVal>
          <c:smooth val="0"/>
          <c:extLst>
            <c:ext xmlns:c16="http://schemas.microsoft.com/office/drawing/2014/chart" uri="{C3380CC4-5D6E-409C-BE32-E72D297353CC}">
              <c16:uniqueId val="{00000001-459E-4019-B7A1-D17A4794CAEA}"/>
            </c:ext>
          </c:extLst>
        </c:ser>
        <c:ser>
          <c:idx val="5"/>
          <c:order val="2"/>
          <c:spPr>
            <a:ln w="19050" cap="rnd">
              <a:solidFill>
                <a:srgbClr val="00B0F0"/>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(6)'!$C$13:$G$13</c:f>
              <c:numCache>
                <c:formatCode>General</c:formatCode>
                <c:ptCount val="5"/>
                <c:pt idx="0">
                  <c:v>213</c:v>
                </c:pt>
                <c:pt idx="1">
                  <c:v>213</c:v>
                </c:pt>
                <c:pt idx="2">
                  <c:v>150</c:v>
                </c:pt>
                <c:pt idx="3">
                  <c:v>150</c:v>
                </c:pt>
                <c:pt idx="4">
                  <c:v>150</c:v>
                </c:pt>
              </c:numCache>
            </c:numRef>
          </c:yVal>
          <c:smooth val="0"/>
          <c:extLst>
            <c:ext xmlns:c16="http://schemas.microsoft.com/office/drawing/2014/chart" uri="{C3380CC4-5D6E-409C-BE32-E72D297353CC}">
              <c16:uniqueId val="{00000002-459E-4019-B7A1-D17A4794CAEA}"/>
            </c:ext>
          </c:extLst>
        </c:ser>
        <c:ser>
          <c:idx val="6"/>
          <c:order val="3"/>
          <c:spPr>
            <a:ln w="9525" cap="rnd" cmpd="sng">
              <a:solidFill>
                <a:schemeClr val="tx1"/>
              </a:solidFill>
              <a:prstDash val="dash"/>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(6)'!$C$14:$G$14</c:f>
              <c:numCache>
                <c:formatCode>General</c:formatCode>
                <c:ptCount val="5"/>
                <c:pt idx="0">
                  <c:v>150</c:v>
                </c:pt>
                <c:pt idx="1">
                  <c:v>150</c:v>
                </c:pt>
                <c:pt idx="2">
                  <c:v>150</c:v>
                </c:pt>
                <c:pt idx="3">
                  <c:v>150</c:v>
                </c:pt>
                <c:pt idx="4">
                  <c:v>150</c:v>
                </c:pt>
              </c:numCache>
            </c:numRef>
          </c:yVal>
          <c:smooth val="0"/>
          <c:extLst>
            <c:ext xmlns:c16="http://schemas.microsoft.com/office/drawing/2014/chart" uri="{C3380CC4-5D6E-409C-BE32-E72D297353CC}">
              <c16:uniqueId val="{00000003-459E-4019-B7A1-D17A4794CAEA}"/>
            </c:ext>
          </c:extLst>
        </c:ser>
        <c:dLbls>
          <c:showLegendKey val="0"/>
          <c:showVal val="0"/>
          <c:showCatName val="0"/>
          <c:showSerName val="0"/>
          <c:showPercent val="0"/>
          <c:showBubbleSize val="0"/>
        </c:dLbls>
        <c:axId val="903816751"/>
        <c:axId val="903841711"/>
      </c:scatterChart>
      <c:valAx>
        <c:axId val="90381675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41711"/>
        <c:crosses val="autoZero"/>
        <c:crossBetween val="midCat"/>
      </c:valAx>
      <c:valAx>
        <c:axId val="9038417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1675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(6)'!$C$8:$G$8</c:f>
              <c:numCache>
                <c:formatCode>General</c:formatCode>
                <c:ptCount val="5"/>
                <c:pt idx="0">
                  <c:v>500</c:v>
                </c:pt>
                <c:pt idx="1">
                  <c:v>603</c:v>
                </c:pt>
                <c:pt idx="2">
                  <c:v>603</c:v>
                </c:pt>
                <c:pt idx="3">
                  <c:v>666</c:v>
                </c:pt>
                <c:pt idx="4">
                  <c:v>729</c:v>
                </c:pt>
              </c:numCache>
            </c:numRef>
          </c:yVal>
          <c:smooth val="0"/>
          <c:extLst>
            <c:ext xmlns:c16="http://schemas.microsoft.com/office/drawing/2014/chart" uri="{C3380CC4-5D6E-409C-BE32-E72D297353CC}">
              <c16:uniqueId val="{00000000-AF93-4C36-B294-4025F75B707A}"/>
            </c:ext>
          </c:extLst>
        </c:ser>
        <c:ser>
          <c:idx val="3"/>
          <c:order val="1"/>
          <c:spPr>
            <a:ln w="9525" cap="rnd">
              <a:solidFill>
                <a:schemeClr val="tx1"/>
              </a:solidFill>
              <a:prstDash val="dash"/>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(6)'!$C$11:$G$11</c:f>
              <c:numCache>
                <c:formatCode>General</c:formatCode>
                <c:ptCount val="5"/>
                <c:pt idx="0">
                  <c:v>500</c:v>
                </c:pt>
                <c:pt idx="1">
                  <c:v>500</c:v>
                </c:pt>
                <c:pt idx="2">
                  <c:v>500</c:v>
                </c:pt>
                <c:pt idx="3">
                  <c:v>500</c:v>
                </c:pt>
                <c:pt idx="4">
                  <c:v>500</c:v>
                </c:pt>
              </c:numCache>
            </c:numRef>
          </c:yVal>
          <c:smooth val="0"/>
          <c:extLst>
            <c:ext xmlns:c16="http://schemas.microsoft.com/office/drawing/2014/chart" uri="{C3380CC4-5D6E-409C-BE32-E72D297353CC}">
              <c16:uniqueId val="{00000002-AF93-4C36-B294-4025F75B707A}"/>
            </c:ext>
          </c:extLst>
        </c:ser>
        <c:dLbls>
          <c:showLegendKey val="0"/>
          <c:showVal val="0"/>
          <c:showCatName val="0"/>
          <c:showSerName val="0"/>
          <c:showPercent val="0"/>
          <c:showBubbleSize val="0"/>
        </c:dLbls>
        <c:axId val="903816751"/>
        <c:axId val="903841711"/>
      </c:scatterChart>
      <c:valAx>
        <c:axId val="90381675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41711"/>
        <c:crosses val="autoZero"/>
        <c:crossBetween val="midCat"/>
      </c:valAx>
      <c:valAx>
        <c:axId val="9038417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1675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solidFill>
                <a:schemeClr val="accent1"/>
              </a:solidFill>
              <a:round/>
            </a:ln>
            <a:effectLst/>
          </c:spPr>
          <c:marker>
            <c:symbol val="none"/>
          </c:marker>
          <c:xVal>
            <c:numRef>
              <c:f>Sheet7!$C$18:$C$22</c:f>
              <c:numCache>
                <c:formatCode>General</c:formatCode>
                <c:ptCount val="5"/>
                <c:pt idx="0">
                  <c:v>0</c:v>
                </c:pt>
                <c:pt idx="1">
                  <c:v>195</c:v>
                </c:pt>
                <c:pt idx="2">
                  <c:v>330</c:v>
                </c:pt>
                <c:pt idx="3">
                  <c:v>695</c:v>
                </c:pt>
                <c:pt idx="4">
                  <c:v>900</c:v>
                </c:pt>
              </c:numCache>
            </c:numRef>
          </c:xVal>
          <c:yVal>
            <c:numRef>
              <c:f>Sheet7!$D$18:$D$22</c:f>
              <c:numCache>
                <c:formatCode>General</c:formatCode>
                <c:ptCount val="5"/>
                <c:pt idx="0">
                  <c:v>0</c:v>
                </c:pt>
                <c:pt idx="1">
                  <c:v>9.75</c:v>
                </c:pt>
                <c:pt idx="2">
                  <c:v>23.25</c:v>
                </c:pt>
                <c:pt idx="3">
                  <c:v>96.25</c:v>
                </c:pt>
                <c:pt idx="4">
                  <c:v>143.4</c:v>
                </c:pt>
              </c:numCache>
            </c:numRef>
          </c:yVal>
          <c:smooth val="0"/>
          <c:extLst>
            <c:ext xmlns:c16="http://schemas.microsoft.com/office/drawing/2014/chart" uri="{C3380CC4-5D6E-409C-BE32-E72D297353CC}">
              <c16:uniqueId val="{00000000-C13D-4B79-8F99-C36A028B37C9}"/>
            </c:ext>
          </c:extLst>
        </c:ser>
        <c:dLbls>
          <c:showLegendKey val="0"/>
          <c:showVal val="0"/>
          <c:showCatName val="0"/>
          <c:showSerName val="0"/>
          <c:showPercent val="0"/>
          <c:showBubbleSize val="0"/>
        </c:dLbls>
        <c:axId val="623154591"/>
        <c:axId val="623157951"/>
      </c:scatterChart>
      <c:valAx>
        <c:axId val="62315459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23157951"/>
        <c:crosses val="autoZero"/>
        <c:crossBetween val="midCat"/>
      </c:valAx>
      <c:valAx>
        <c:axId val="62315795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2315459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1152882097815"/>
          <c:y val="3.0741558119479255E-2"/>
          <c:w val="0.74694416715690337"/>
          <c:h val="0.90442654230969222"/>
        </c:manualLayout>
      </c:layout>
      <c:scatterChart>
        <c:scatterStyle val="lineMarker"/>
        <c:varyColors val="0"/>
        <c:ser>
          <c:idx val="0"/>
          <c:order val="0"/>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(6)'!$C$8:$G$8</c:f>
              <c:numCache>
                <c:formatCode>General</c:formatCode>
                <c:ptCount val="5"/>
                <c:pt idx="0">
                  <c:v>500</c:v>
                </c:pt>
                <c:pt idx="1">
                  <c:v>603</c:v>
                </c:pt>
                <c:pt idx="2">
                  <c:v>603</c:v>
                </c:pt>
                <c:pt idx="3">
                  <c:v>666</c:v>
                </c:pt>
                <c:pt idx="4">
                  <c:v>729</c:v>
                </c:pt>
              </c:numCache>
            </c:numRef>
          </c:yVal>
          <c:smooth val="0"/>
          <c:extLst>
            <c:ext xmlns:c16="http://schemas.microsoft.com/office/drawing/2014/chart" uri="{C3380CC4-5D6E-409C-BE32-E72D297353CC}">
              <c16:uniqueId val="{00000000-459E-4019-B7A1-D17A4794CAEA}"/>
            </c:ext>
          </c:extLst>
        </c:ser>
        <c:ser>
          <c:idx val="3"/>
          <c:order val="1"/>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(6)'!$C$11:$G$11</c:f>
              <c:numCache>
                <c:formatCode>General</c:formatCode>
                <c:ptCount val="5"/>
                <c:pt idx="0">
                  <c:v>500</c:v>
                </c:pt>
                <c:pt idx="1">
                  <c:v>500</c:v>
                </c:pt>
                <c:pt idx="2">
                  <c:v>500</c:v>
                </c:pt>
                <c:pt idx="3">
                  <c:v>500</c:v>
                </c:pt>
                <c:pt idx="4">
                  <c:v>500</c:v>
                </c:pt>
              </c:numCache>
            </c:numRef>
          </c:yVal>
          <c:smooth val="0"/>
          <c:extLst>
            <c:ext xmlns:c16="http://schemas.microsoft.com/office/drawing/2014/chart" uri="{C3380CC4-5D6E-409C-BE32-E72D297353CC}">
              <c16:uniqueId val="{00000001-459E-4019-B7A1-D17A4794CAEA}"/>
            </c:ext>
          </c:extLst>
        </c:ser>
        <c:ser>
          <c:idx val="5"/>
          <c:order val="2"/>
          <c:spPr>
            <a:ln w="19050" cap="rnd">
              <a:solidFill>
                <a:srgbClr val="00B0F0"/>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(6)'!$C$13:$G$13</c:f>
              <c:numCache>
                <c:formatCode>General</c:formatCode>
                <c:ptCount val="5"/>
                <c:pt idx="0">
                  <c:v>213</c:v>
                </c:pt>
                <c:pt idx="1">
                  <c:v>213</c:v>
                </c:pt>
                <c:pt idx="2">
                  <c:v>150</c:v>
                </c:pt>
                <c:pt idx="3">
                  <c:v>150</c:v>
                </c:pt>
                <c:pt idx="4">
                  <c:v>150</c:v>
                </c:pt>
              </c:numCache>
            </c:numRef>
          </c:yVal>
          <c:smooth val="0"/>
          <c:extLst>
            <c:ext xmlns:c16="http://schemas.microsoft.com/office/drawing/2014/chart" uri="{C3380CC4-5D6E-409C-BE32-E72D297353CC}">
              <c16:uniqueId val="{00000002-459E-4019-B7A1-D17A4794CAEA}"/>
            </c:ext>
          </c:extLst>
        </c:ser>
        <c:ser>
          <c:idx val="6"/>
          <c:order val="3"/>
          <c:spPr>
            <a:ln w="9525" cap="rnd" cmpd="sng">
              <a:solidFill>
                <a:schemeClr val="accent1">
                  <a:lumMod val="60000"/>
                </a:schemeClr>
              </a:solidFill>
              <a:prstDash val="dash"/>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(6)'!$C$14:$G$14</c:f>
              <c:numCache>
                <c:formatCode>General</c:formatCode>
                <c:ptCount val="5"/>
                <c:pt idx="0">
                  <c:v>150</c:v>
                </c:pt>
                <c:pt idx="1">
                  <c:v>150</c:v>
                </c:pt>
                <c:pt idx="2">
                  <c:v>150</c:v>
                </c:pt>
                <c:pt idx="3">
                  <c:v>150</c:v>
                </c:pt>
                <c:pt idx="4">
                  <c:v>150</c:v>
                </c:pt>
              </c:numCache>
            </c:numRef>
          </c:yVal>
          <c:smooth val="0"/>
          <c:extLst>
            <c:ext xmlns:c16="http://schemas.microsoft.com/office/drawing/2014/chart" uri="{C3380CC4-5D6E-409C-BE32-E72D297353CC}">
              <c16:uniqueId val="{00000003-459E-4019-B7A1-D17A4794CAEA}"/>
            </c:ext>
          </c:extLst>
        </c:ser>
        <c:dLbls>
          <c:showLegendKey val="0"/>
          <c:showVal val="0"/>
          <c:showCatName val="0"/>
          <c:showSerName val="0"/>
          <c:showPercent val="0"/>
          <c:showBubbleSize val="0"/>
        </c:dLbls>
        <c:axId val="903816751"/>
        <c:axId val="903841711"/>
      </c:scatterChart>
      <c:valAx>
        <c:axId val="90381675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41711"/>
        <c:crosses val="autoZero"/>
        <c:crossBetween val="midCat"/>
      </c:valAx>
      <c:valAx>
        <c:axId val="9038417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1675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(6)'!$C$8:$G$8</c:f>
              <c:numCache>
                <c:formatCode>General</c:formatCode>
                <c:ptCount val="5"/>
                <c:pt idx="0">
                  <c:v>500</c:v>
                </c:pt>
                <c:pt idx="1">
                  <c:v>603</c:v>
                </c:pt>
                <c:pt idx="2">
                  <c:v>603</c:v>
                </c:pt>
                <c:pt idx="3">
                  <c:v>666</c:v>
                </c:pt>
                <c:pt idx="4">
                  <c:v>729</c:v>
                </c:pt>
              </c:numCache>
            </c:numRef>
          </c:yVal>
          <c:smooth val="0"/>
          <c:extLst>
            <c:ext xmlns:c16="http://schemas.microsoft.com/office/drawing/2014/chart" uri="{C3380CC4-5D6E-409C-BE32-E72D297353CC}">
              <c16:uniqueId val="{00000000-5CFE-407C-862E-5CC1E7FCCF19}"/>
            </c:ext>
          </c:extLst>
        </c:ser>
        <c:ser>
          <c:idx val="3"/>
          <c:order val="1"/>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(6)'!$C$11:$G$11</c:f>
              <c:numCache>
                <c:formatCode>General</c:formatCode>
                <c:ptCount val="5"/>
                <c:pt idx="0">
                  <c:v>500</c:v>
                </c:pt>
                <c:pt idx="1">
                  <c:v>500</c:v>
                </c:pt>
                <c:pt idx="2">
                  <c:v>500</c:v>
                </c:pt>
                <c:pt idx="3">
                  <c:v>500</c:v>
                </c:pt>
                <c:pt idx="4">
                  <c:v>500</c:v>
                </c:pt>
              </c:numCache>
            </c:numRef>
          </c:yVal>
          <c:smooth val="0"/>
          <c:extLst>
            <c:ext xmlns:c16="http://schemas.microsoft.com/office/drawing/2014/chart" uri="{C3380CC4-5D6E-409C-BE32-E72D297353CC}">
              <c16:uniqueId val="{00000001-5CFE-407C-862E-5CC1E7FCCF19}"/>
            </c:ext>
          </c:extLst>
        </c:ser>
        <c:ser>
          <c:idx val="4"/>
          <c:order val="2"/>
          <c:spPr>
            <a:ln w="19050" cap="rnd">
              <a:solidFill>
                <a:srgbClr val="00B0F0"/>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(6)'!$C$12:$G$12</c:f>
              <c:numCache>
                <c:formatCode>General</c:formatCode>
                <c:ptCount val="5"/>
                <c:pt idx="0">
                  <c:v>251</c:v>
                </c:pt>
                <c:pt idx="1">
                  <c:v>251</c:v>
                </c:pt>
                <c:pt idx="2">
                  <c:v>251</c:v>
                </c:pt>
                <c:pt idx="3">
                  <c:v>188</c:v>
                </c:pt>
                <c:pt idx="4">
                  <c:v>188</c:v>
                </c:pt>
              </c:numCache>
            </c:numRef>
          </c:yVal>
          <c:smooth val="0"/>
          <c:extLst>
            <c:ext xmlns:c16="http://schemas.microsoft.com/office/drawing/2014/chart" uri="{C3380CC4-5D6E-409C-BE32-E72D297353CC}">
              <c16:uniqueId val="{00000002-5CFE-407C-862E-5CC1E7FCCF19}"/>
            </c:ext>
          </c:extLst>
        </c:ser>
        <c:ser>
          <c:idx val="6"/>
          <c:order val="3"/>
          <c:spPr>
            <a:ln w="9525" cap="rnd">
              <a:solidFill>
                <a:schemeClr val="accent1">
                  <a:lumMod val="60000"/>
                </a:schemeClr>
              </a:solidFill>
              <a:prstDash val="dash"/>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(6)'!$C$14:$G$14</c:f>
              <c:numCache>
                <c:formatCode>General</c:formatCode>
                <c:ptCount val="5"/>
                <c:pt idx="0">
                  <c:v>150</c:v>
                </c:pt>
                <c:pt idx="1">
                  <c:v>150</c:v>
                </c:pt>
                <c:pt idx="2">
                  <c:v>150</c:v>
                </c:pt>
                <c:pt idx="3">
                  <c:v>150</c:v>
                </c:pt>
                <c:pt idx="4">
                  <c:v>150</c:v>
                </c:pt>
              </c:numCache>
            </c:numRef>
          </c:yVal>
          <c:smooth val="0"/>
          <c:extLst>
            <c:ext xmlns:c16="http://schemas.microsoft.com/office/drawing/2014/chart" uri="{C3380CC4-5D6E-409C-BE32-E72D297353CC}">
              <c16:uniqueId val="{00000003-5CFE-407C-862E-5CC1E7FCCF19}"/>
            </c:ext>
          </c:extLst>
        </c:ser>
        <c:dLbls>
          <c:showLegendKey val="0"/>
          <c:showVal val="0"/>
          <c:showCatName val="0"/>
          <c:showSerName val="0"/>
          <c:showPercent val="0"/>
          <c:showBubbleSize val="0"/>
        </c:dLbls>
        <c:axId val="903816751"/>
        <c:axId val="903841711"/>
      </c:scatterChart>
      <c:valAx>
        <c:axId val="90381675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41711"/>
        <c:crosses val="autoZero"/>
        <c:crossBetween val="midCat"/>
      </c:valAx>
      <c:valAx>
        <c:axId val="9038417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1675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90730005941837"/>
          <c:y val="3.0420453345324408E-2"/>
          <c:w val="0.67020955476542621"/>
          <c:h val="0.9054248356762018"/>
        </c:manualLayout>
      </c:layout>
      <c:scatterChart>
        <c:scatterStyle val="lineMarker"/>
        <c:varyColors val="0"/>
        <c:ser>
          <c:idx val="0"/>
          <c:order val="0"/>
          <c:spPr>
            <a:ln w="9525" cap="rnd">
              <a:solidFill>
                <a:schemeClr val="tx1"/>
              </a:solidFill>
              <a:prstDash val="solid"/>
              <a:round/>
              <a:extLst>
                <a:ext uri="{C807C97D-BFC1-408E-A445-0C87EB9F89A2}">
                  <ask:lineSketchStyleProps xmlns:ask="http://schemas.microsoft.com/office/drawing/2018/sketchyshapes">
                    <ask:type>
                      <ask:lineSketchNone/>
                    </ask:type>
                  </ask:lineSketchStyleProps>
                </a:ext>
              </a:extLst>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(6)'!$C$8:$G$8</c:f>
              <c:numCache>
                <c:formatCode>General</c:formatCode>
                <c:ptCount val="5"/>
                <c:pt idx="0">
                  <c:v>500</c:v>
                </c:pt>
                <c:pt idx="1">
                  <c:v>603</c:v>
                </c:pt>
                <c:pt idx="2">
                  <c:v>603</c:v>
                </c:pt>
                <c:pt idx="3">
                  <c:v>666</c:v>
                </c:pt>
                <c:pt idx="4">
                  <c:v>729</c:v>
                </c:pt>
              </c:numCache>
            </c:numRef>
          </c:yVal>
          <c:smooth val="0"/>
          <c:extLst>
            <c:ext xmlns:c16="http://schemas.microsoft.com/office/drawing/2014/chart" uri="{C3380CC4-5D6E-409C-BE32-E72D297353CC}">
              <c16:uniqueId val="{00000000-EFE2-487F-8560-2364CF25B919}"/>
            </c:ext>
          </c:extLst>
        </c:ser>
        <c:ser>
          <c:idx val="3"/>
          <c:order val="1"/>
          <c:spPr>
            <a:ln w="9525" cap="rnd">
              <a:solidFill>
                <a:schemeClr val="tx1"/>
              </a:solidFill>
              <a:prstDash val="dash"/>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(6)'!$C$11:$G$11</c:f>
              <c:numCache>
                <c:formatCode>General</c:formatCode>
                <c:ptCount val="5"/>
                <c:pt idx="0">
                  <c:v>500</c:v>
                </c:pt>
                <c:pt idx="1">
                  <c:v>500</c:v>
                </c:pt>
                <c:pt idx="2">
                  <c:v>500</c:v>
                </c:pt>
                <c:pt idx="3">
                  <c:v>500</c:v>
                </c:pt>
                <c:pt idx="4">
                  <c:v>500</c:v>
                </c:pt>
              </c:numCache>
            </c:numRef>
          </c:yVal>
          <c:smooth val="0"/>
          <c:extLst>
            <c:ext xmlns:c16="http://schemas.microsoft.com/office/drawing/2014/chart" uri="{C3380CC4-5D6E-409C-BE32-E72D297353CC}">
              <c16:uniqueId val="{00000002-EFE2-487F-8560-2364CF25B919}"/>
            </c:ext>
          </c:extLst>
        </c:ser>
        <c:ser>
          <c:idx val="8"/>
          <c:order val="2"/>
          <c:spPr>
            <a:ln w="19050" cap="rnd">
              <a:solidFill>
                <a:srgbClr val="FF9900"/>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(6)'!$C$16:$G$16</c:f>
              <c:numCache>
                <c:formatCode>General</c:formatCode>
                <c:ptCount val="5"/>
                <c:pt idx="0">
                  <c:v>15.150000000000002</c:v>
                </c:pt>
                <c:pt idx="1">
                  <c:v>15.150000000000002</c:v>
                </c:pt>
                <c:pt idx="2">
                  <c:v>15.150000000000002</c:v>
                </c:pt>
                <c:pt idx="3">
                  <c:v>21.450000000000003</c:v>
                </c:pt>
                <c:pt idx="4">
                  <c:v>21.450000000000003</c:v>
                </c:pt>
              </c:numCache>
            </c:numRef>
          </c:yVal>
          <c:smooth val="0"/>
          <c:extLst>
            <c:ext xmlns:c16="http://schemas.microsoft.com/office/drawing/2014/chart" uri="{C3380CC4-5D6E-409C-BE32-E72D297353CC}">
              <c16:uniqueId val="{00000003-EFE2-487F-8560-2364CF25B919}"/>
            </c:ext>
          </c:extLst>
        </c:ser>
        <c:dLbls>
          <c:showLegendKey val="0"/>
          <c:showVal val="0"/>
          <c:showCatName val="0"/>
          <c:showSerName val="0"/>
          <c:showPercent val="0"/>
          <c:showBubbleSize val="0"/>
        </c:dLbls>
        <c:axId val="903816751"/>
        <c:axId val="903841711"/>
      </c:scatterChart>
      <c:valAx>
        <c:axId val="90381675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41711"/>
        <c:crosses val="autoZero"/>
        <c:crossBetween val="midCat"/>
      </c:valAx>
      <c:valAx>
        <c:axId val="9038417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1675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9525" cap="rnd">
              <a:solidFill>
                <a:schemeClr val="tx1"/>
              </a:solidFill>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(6)'!$C$8:$G$8</c:f>
              <c:numCache>
                <c:formatCode>General</c:formatCode>
                <c:ptCount val="5"/>
                <c:pt idx="0">
                  <c:v>500</c:v>
                </c:pt>
                <c:pt idx="1">
                  <c:v>603</c:v>
                </c:pt>
                <c:pt idx="2">
                  <c:v>603</c:v>
                </c:pt>
                <c:pt idx="3">
                  <c:v>666</c:v>
                </c:pt>
                <c:pt idx="4">
                  <c:v>729</c:v>
                </c:pt>
              </c:numCache>
            </c:numRef>
          </c:yVal>
          <c:smooth val="0"/>
          <c:extLst>
            <c:ext xmlns:c16="http://schemas.microsoft.com/office/drawing/2014/chart" uri="{C3380CC4-5D6E-409C-BE32-E72D297353CC}">
              <c16:uniqueId val="{00000000-99B2-4B5D-9F50-EDC4805630CF}"/>
            </c:ext>
          </c:extLst>
        </c:ser>
        <c:ser>
          <c:idx val="3"/>
          <c:order val="1"/>
          <c:spPr>
            <a:ln w="9525" cap="rnd">
              <a:solidFill>
                <a:schemeClr val="tx1"/>
              </a:solidFill>
              <a:prstDash val="dash"/>
              <a:round/>
            </a:ln>
            <a:effectLst/>
          </c:spPr>
          <c:marker>
            <c:symbol val="none"/>
          </c:marker>
          <c:xVal>
            <c:numRef>
              <c:f>'Sheet1 (6)'!$C$7:$G$7</c:f>
              <c:numCache>
                <c:formatCode>General</c:formatCode>
                <c:ptCount val="5"/>
                <c:pt idx="0">
                  <c:v>0</c:v>
                </c:pt>
                <c:pt idx="1">
                  <c:v>103</c:v>
                </c:pt>
                <c:pt idx="2">
                  <c:v>103</c:v>
                </c:pt>
                <c:pt idx="3">
                  <c:v>166</c:v>
                </c:pt>
                <c:pt idx="4">
                  <c:v>229</c:v>
                </c:pt>
              </c:numCache>
            </c:numRef>
          </c:xVal>
          <c:yVal>
            <c:numRef>
              <c:f>'Sheet1 (6)'!$C$11:$G$11</c:f>
              <c:numCache>
                <c:formatCode>General</c:formatCode>
                <c:ptCount val="5"/>
                <c:pt idx="0">
                  <c:v>500</c:v>
                </c:pt>
                <c:pt idx="1">
                  <c:v>500</c:v>
                </c:pt>
                <c:pt idx="2">
                  <c:v>500</c:v>
                </c:pt>
                <c:pt idx="3">
                  <c:v>500</c:v>
                </c:pt>
                <c:pt idx="4">
                  <c:v>500</c:v>
                </c:pt>
              </c:numCache>
            </c:numRef>
          </c:yVal>
          <c:smooth val="0"/>
          <c:extLst>
            <c:ext xmlns:c16="http://schemas.microsoft.com/office/drawing/2014/chart" uri="{C3380CC4-5D6E-409C-BE32-E72D297353CC}">
              <c16:uniqueId val="{00000001-99B2-4B5D-9F50-EDC4805630CF}"/>
            </c:ext>
          </c:extLst>
        </c:ser>
        <c:dLbls>
          <c:showLegendKey val="0"/>
          <c:showVal val="0"/>
          <c:showCatName val="0"/>
          <c:showSerName val="0"/>
          <c:showPercent val="0"/>
          <c:showBubbleSize val="0"/>
        </c:dLbls>
        <c:axId val="903816751"/>
        <c:axId val="903841711"/>
      </c:scatterChart>
      <c:valAx>
        <c:axId val="90381675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41711"/>
        <c:crosses val="autoZero"/>
        <c:crossBetween val="midCat"/>
      </c:valAx>
      <c:valAx>
        <c:axId val="9038417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0381675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9EA3BF4-59F7-4ADE-AB63-EABAFF05B340}" type="slidenum">
              <a:rPr lang="ja-JP" altLang="en-US" smtClean="0"/>
              <a:pPr>
                <a:defRPr/>
              </a:pPr>
              <a:t>1</a:t>
            </a:fld>
            <a:endParaRPr lang="ja-JP" altLang="en-US"/>
          </a:p>
        </p:txBody>
      </p:sp>
    </p:spTree>
    <p:extLst>
      <p:ext uri="{BB962C8B-B14F-4D97-AF65-F5344CB8AC3E}">
        <p14:creationId xmlns:p14="http://schemas.microsoft.com/office/powerpoint/2010/main" val="178060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158614C-BC61-4BEB-AD36-19833BA863F2}" type="slidenum">
              <a:rPr lang="en-US" altLang="ja-JP"/>
              <a:pPr>
                <a:defRPr/>
              </a:pPr>
              <a:t>‹#›</a:t>
            </a:fld>
            <a:endParaRPr lang="en-US" altLang="ja-JP"/>
          </a:p>
        </p:txBody>
      </p:sp>
    </p:spTree>
    <p:extLst>
      <p:ext uri="{BB962C8B-B14F-4D97-AF65-F5344CB8AC3E}">
        <p14:creationId xmlns:p14="http://schemas.microsoft.com/office/powerpoint/2010/main" val="417826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F156915-E38A-487F-9C68-7E4AACCA7599}" type="slidenum">
              <a:rPr lang="en-US" altLang="ja-JP"/>
              <a:pPr>
                <a:defRPr/>
              </a:pPr>
              <a:t>‹#›</a:t>
            </a:fld>
            <a:endParaRPr lang="en-US" altLang="ja-JP"/>
          </a:p>
        </p:txBody>
      </p:sp>
    </p:spTree>
    <p:extLst>
      <p:ext uri="{BB962C8B-B14F-4D97-AF65-F5344CB8AC3E}">
        <p14:creationId xmlns:p14="http://schemas.microsoft.com/office/powerpoint/2010/main" val="235071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1330E8A-9F81-4CBC-AD58-7CE0D987F83D}" type="slidenum">
              <a:rPr lang="en-US" altLang="ja-JP"/>
              <a:pPr>
                <a:defRPr/>
              </a:pPr>
              <a:t>‹#›</a:t>
            </a:fld>
            <a:endParaRPr lang="en-US" altLang="ja-JP"/>
          </a:p>
        </p:txBody>
      </p:sp>
    </p:spTree>
    <p:extLst>
      <p:ext uri="{BB962C8B-B14F-4D97-AF65-F5344CB8AC3E}">
        <p14:creationId xmlns:p14="http://schemas.microsoft.com/office/powerpoint/2010/main" val="3228441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2D2835F-1744-40CC-989B-9367605B7A35}" type="slidenum">
              <a:rPr lang="en-US" altLang="ja-JP"/>
              <a:pPr>
                <a:defRPr/>
              </a:pPr>
              <a:t>‹#›</a:t>
            </a:fld>
            <a:endParaRPr lang="en-US" altLang="ja-JP"/>
          </a:p>
        </p:txBody>
      </p:sp>
    </p:spTree>
    <p:extLst>
      <p:ext uri="{BB962C8B-B14F-4D97-AF65-F5344CB8AC3E}">
        <p14:creationId xmlns:p14="http://schemas.microsoft.com/office/powerpoint/2010/main" val="41711621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ea typeface="ＭＳ Ｐゴシック" pitchFamily="50" charset="-128"/>
              </a:defRPr>
            </a:lvl1pPr>
          </a:lstStyle>
          <a:p>
            <a:pPr>
              <a:defRPr/>
            </a:pPr>
            <a:endParaRPr lang="en-US" altLang="ja-JP"/>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ea typeface="ＭＳ Ｐゴシック" pitchFamily="50" charset="-128"/>
              </a:defRPr>
            </a:lvl1pPr>
          </a:lstStyle>
          <a:p>
            <a:pPr>
              <a:defRPr/>
            </a:pPr>
            <a:endParaRPr lang="en-US" altLang="ja-JP"/>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ea typeface="ＭＳ Ｐゴシック" pitchFamily="50" charset="-128"/>
              </a:defRPr>
            </a:lvl1pPr>
          </a:lstStyle>
          <a:p>
            <a:pPr>
              <a:defRPr/>
            </a:pPr>
            <a:fld id="{BED622BC-FB2F-454B-8F73-669BB0300F1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xml"/><Relationship Id="rId5" Type="http://schemas.openxmlformats.org/officeDocument/2006/relationships/chart" Target="../charts/chart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xml"/><Relationship Id="rId5" Type="http://schemas.openxmlformats.org/officeDocument/2006/relationships/chart" Target="../charts/chart8.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0" y="571499"/>
            <a:ext cx="9144000" cy="4507707"/>
          </a:xfrm>
          <a:prstGeom prst="rect">
            <a:avLst/>
          </a:prstGeom>
          <a:solidFill>
            <a:schemeClr val="accent2"/>
          </a:solidFill>
          <a:ln w="9525">
            <a:noFill/>
            <a:miter lim="800000"/>
            <a:headEnd/>
            <a:tailEnd/>
          </a:ln>
          <a:effectLst>
            <a:outerShdw blurRad="50800" dist="38100" dir="5400000" algn="t" rotWithShape="0">
              <a:prstClr val="black">
                <a:alpha val="40000"/>
              </a:prstClr>
            </a:outerShdw>
            <a:softEdge rad="317500"/>
          </a:effectLst>
        </p:spPr>
        <p:txBody>
          <a:bodyPr anchor="ctr"/>
          <a:lstStyle/>
          <a:p>
            <a:pPr algn="ctr">
              <a:defRPr/>
            </a:pPr>
            <a:r>
              <a:rPr lang="en-US" altLang="zh-CN" sz="2400" dirty="0">
                <a:solidFill>
                  <a:schemeClr val="bg1"/>
                </a:solidFill>
              </a:rPr>
              <a:t>CBI</a:t>
            </a:r>
            <a:r>
              <a:rPr lang="zh-CN" altLang="en-US" sz="2400" dirty="0">
                <a:solidFill>
                  <a:schemeClr val="bg1"/>
                </a:solidFill>
              </a:rPr>
              <a:t>研究会　</a:t>
            </a:r>
            <a:r>
              <a:rPr lang="en-US" altLang="zh-CN" sz="2400" dirty="0">
                <a:solidFill>
                  <a:schemeClr val="bg1"/>
                </a:solidFill>
              </a:rPr>
              <a:t>2024.1</a:t>
            </a:r>
            <a:r>
              <a:rPr lang="en-US" altLang="ja-JP" sz="2400" dirty="0">
                <a:solidFill>
                  <a:schemeClr val="bg1"/>
                </a:solidFill>
              </a:rPr>
              <a:t>2</a:t>
            </a:r>
            <a:r>
              <a:rPr lang="en-US" altLang="zh-CN" sz="2400" dirty="0">
                <a:solidFill>
                  <a:schemeClr val="bg1"/>
                </a:solidFill>
              </a:rPr>
              <a:t>.1</a:t>
            </a:r>
            <a:r>
              <a:rPr lang="en-US" altLang="ja-JP" sz="2400" dirty="0">
                <a:solidFill>
                  <a:schemeClr val="bg1"/>
                </a:solidFill>
              </a:rPr>
              <a:t>4</a:t>
            </a:r>
            <a:r>
              <a:rPr lang="zh-CN" altLang="en-US" sz="2400" dirty="0">
                <a:solidFill>
                  <a:schemeClr val="bg1"/>
                </a:solidFill>
              </a:rPr>
              <a:t>　於　</a:t>
            </a:r>
            <a:r>
              <a:rPr lang="ja-JP" altLang="en-US" sz="2400" dirty="0">
                <a:solidFill>
                  <a:schemeClr val="bg1"/>
                </a:solidFill>
              </a:rPr>
              <a:t>東京女子体育大学</a:t>
            </a:r>
            <a:endParaRPr lang="zh-CN" altLang="en-US" sz="2400" dirty="0">
              <a:solidFill>
                <a:schemeClr val="bg1"/>
              </a:solidFill>
            </a:endParaRPr>
          </a:p>
          <a:p>
            <a:pPr algn="ctr">
              <a:defRPr/>
            </a:pPr>
            <a:endParaRPr lang="en-US" altLang="ja-JP" sz="2400" kern="0" dirty="0">
              <a:solidFill>
                <a:schemeClr val="bg1"/>
              </a:solidFill>
            </a:endParaRPr>
          </a:p>
          <a:p>
            <a:pPr algn="ctr">
              <a:defRPr/>
            </a:pPr>
            <a:r>
              <a:rPr lang="ja-JP" altLang="en-US" sz="3200" kern="0" dirty="0">
                <a:solidFill>
                  <a:schemeClr val="bg1"/>
                </a:solidFill>
              </a:rPr>
              <a:t>年収</a:t>
            </a:r>
            <a:r>
              <a:rPr lang="en-US" altLang="ja-JP" sz="3200" kern="0" dirty="0">
                <a:solidFill>
                  <a:schemeClr val="bg1"/>
                </a:solidFill>
              </a:rPr>
              <a:t>103</a:t>
            </a:r>
            <a:r>
              <a:rPr lang="ja-JP" altLang="en-US" sz="3200" kern="0" dirty="0">
                <a:solidFill>
                  <a:schemeClr val="bg1"/>
                </a:solidFill>
              </a:rPr>
              <a:t>万円壁解消法</a:t>
            </a:r>
          </a:p>
          <a:p>
            <a:pPr algn="ctr">
              <a:defRPr/>
            </a:pPr>
            <a:endParaRPr lang="en-US" altLang="ja-JP" sz="1000" b="0" kern="0" dirty="0">
              <a:solidFill>
                <a:schemeClr val="bg1"/>
              </a:solidFill>
              <a:latin typeface="Times New Roman"/>
              <a:ea typeface="ＭＳ Ｐゴシック"/>
            </a:endParaRPr>
          </a:p>
          <a:p>
            <a:pPr algn="ctr">
              <a:defRPr/>
            </a:pPr>
            <a:r>
              <a:rPr lang="ja-JP" altLang="en-US" b="0" kern="0" dirty="0">
                <a:solidFill>
                  <a:schemeClr val="bg1"/>
                </a:solidFill>
                <a:latin typeface="Times New Roman"/>
                <a:ea typeface="ＭＳ Ｐゴシック"/>
              </a:rPr>
              <a:t>埼玉医大　赤間啓一</a:t>
            </a:r>
          </a:p>
        </p:txBody>
      </p:sp>
    </p:spTree>
    <p:extLst>
      <p:ext uri="{BB962C8B-B14F-4D97-AF65-F5344CB8AC3E}">
        <p14:creationId xmlns:p14="http://schemas.microsoft.com/office/powerpoint/2010/main" val="40109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C199AE-ADC0-3F84-1A13-C76B7FDAC454}"/>
            </a:ext>
          </a:extLst>
        </p:cNvPr>
        <p:cNvGrpSpPr/>
        <p:nvPr/>
      </p:nvGrpSpPr>
      <p:grpSpPr>
        <a:xfrm>
          <a:off x="0" y="0"/>
          <a:ext cx="0" cy="0"/>
          <a:chOff x="0" y="0"/>
          <a:chExt cx="0" cy="0"/>
        </a:xfrm>
      </p:grpSpPr>
      <p:sp>
        <p:nvSpPr>
          <p:cNvPr id="29" name="タイトル 4">
            <a:extLst>
              <a:ext uri="{FF2B5EF4-FFF2-40B4-BE49-F238E27FC236}">
                <a16:creationId xmlns:a16="http://schemas.microsoft.com/office/drawing/2014/main" id="{95A32977-59E9-FA39-77D3-02B93D1126C0}"/>
              </a:ext>
            </a:extLst>
          </p:cNvPr>
          <p:cNvSpPr>
            <a:spLocks noGrp="1"/>
          </p:cNvSpPr>
          <p:nvPr/>
        </p:nvSpPr>
        <p:spPr bwMode="auto">
          <a:xfrm>
            <a:off x="0" y="0"/>
            <a:ext cx="433273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2800" dirty="0">
                <a:solidFill>
                  <a:srgbClr val="0000FF"/>
                </a:solidFill>
                <a:ea typeface="ＭＳ Ｐゴシック" charset="-128"/>
              </a:rPr>
              <a:t>年収</a:t>
            </a:r>
            <a:r>
              <a:rPr lang="en-US" altLang="ja-JP" sz="2800" dirty="0">
                <a:solidFill>
                  <a:srgbClr val="0000FF"/>
                </a:solidFill>
                <a:ea typeface="ＭＳ Ｐゴシック" charset="-128"/>
              </a:rPr>
              <a:t>103</a:t>
            </a:r>
            <a:r>
              <a:rPr lang="ja-JP" altLang="en-US" sz="2800" dirty="0">
                <a:solidFill>
                  <a:srgbClr val="0000FF"/>
                </a:solidFill>
                <a:ea typeface="ＭＳ Ｐゴシック" charset="-128"/>
              </a:rPr>
              <a:t>万円壁解消法</a:t>
            </a:r>
            <a:endParaRPr lang="en-US" altLang="ja-JP" sz="2800" dirty="0">
              <a:solidFill>
                <a:srgbClr val="0000FF"/>
              </a:solidFill>
              <a:ea typeface="ＭＳ Ｐゴシック" charset="-128"/>
            </a:endParaRPr>
          </a:p>
        </p:txBody>
      </p:sp>
      <p:sp>
        <p:nvSpPr>
          <p:cNvPr id="12" name="タイトル 4">
            <a:extLst>
              <a:ext uri="{FF2B5EF4-FFF2-40B4-BE49-F238E27FC236}">
                <a16:creationId xmlns:a16="http://schemas.microsoft.com/office/drawing/2014/main" id="{CC77EF56-BFB8-116D-C4A7-2942F65FAB6B}"/>
              </a:ext>
            </a:extLst>
          </p:cNvPr>
          <p:cNvSpPr>
            <a:spLocks noGrp="1"/>
          </p:cNvSpPr>
          <p:nvPr/>
        </p:nvSpPr>
        <p:spPr bwMode="auto">
          <a:xfrm>
            <a:off x="0" y="1139687"/>
            <a:ext cx="5797827" cy="1570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2400" dirty="0">
                <a:solidFill>
                  <a:schemeClr val="tx1"/>
                </a:solidFill>
                <a:ea typeface="ＭＳ Ｐゴシック" charset="-128"/>
              </a:rPr>
              <a:t>被扶養者の年収が</a:t>
            </a:r>
            <a:r>
              <a:rPr kumimoji="1" lang="en-US" altLang="ja-JP" sz="2400" dirty="0">
                <a:solidFill>
                  <a:schemeClr val="tx1"/>
                </a:solidFill>
                <a:ea typeface="ＭＳ Ｐゴシック" charset="-128"/>
              </a:rPr>
              <a:t>103</a:t>
            </a:r>
            <a:r>
              <a:rPr kumimoji="1" lang="ja-JP" altLang="en-US" sz="2400" dirty="0">
                <a:solidFill>
                  <a:schemeClr val="tx1"/>
                </a:solidFill>
                <a:ea typeface="ＭＳ Ｐゴシック" charset="-128"/>
              </a:rPr>
              <a:t>万円未満の</a:t>
            </a:r>
            <a:endParaRPr kumimoji="1" lang="en-US" altLang="ja-JP" sz="2400" dirty="0">
              <a:solidFill>
                <a:schemeClr val="tx1"/>
              </a:solidFill>
              <a:ea typeface="ＭＳ Ｐゴシック" charset="-128"/>
            </a:endParaRPr>
          </a:p>
          <a:p>
            <a:pPr algn="l"/>
            <a:r>
              <a:rPr kumimoji="1" lang="ja-JP" altLang="en-US" sz="2400" dirty="0">
                <a:solidFill>
                  <a:schemeClr val="tx1"/>
                </a:solidFill>
                <a:ea typeface="ＭＳ Ｐゴシック" charset="-128"/>
              </a:rPr>
              <a:t>場合、扶養者の課税所得から</a:t>
            </a:r>
            <a:endParaRPr kumimoji="1" lang="en-US" altLang="ja-JP" sz="2400" dirty="0">
              <a:solidFill>
                <a:schemeClr val="tx1"/>
              </a:solidFill>
              <a:ea typeface="ＭＳ Ｐゴシック" charset="-128"/>
            </a:endParaRPr>
          </a:p>
          <a:p>
            <a:pPr algn="l"/>
            <a:r>
              <a:rPr kumimoji="1" lang="en-US" altLang="ja-JP" sz="2400" dirty="0">
                <a:solidFill>
                  <a:schemeClr val="tx1"/>
                </a:solidFill>
                <a:ea typeface="ＭＳ Ｐゴシック" charset="-128"/>
              </a:rPr>
              <a:t>〈</a:t>
            </a:r>
            <a:r>
              <a:rPr kumimoji="1" lang="ja-JP" altLang="en-US" sz="2400" dirty="0">
                <a:solidFill>
                  <a:schemeClr val="tx1"/>
                </a:solidFill>
                <a:ea typeface="ＭＳ Ｐゴシック" charset="-128"/>
              </a:rPr>
              <a:t>扶養控除額定額</a:t>
            </a:r>
            <a:r>
              <a:rPr kumimoji="1" lang="en-US" altLang="ja-JP" sz="2400" dirty="0">
                <a:solidFill>
                  <a:schemeClr val="tx1"/>
                </a:solidFill>
                <a:ea typeface="ＭＳ Ｐゴシック" charset="-128"/>
              </a:rPr>
              <a:t>〉</a:t>
            </a:r>
            <a:r>
              <a:rPr kumimoji="1" lang="ja-JP" altLang="en-US" sz="2400" dirty="0">
                <a:solidFill>
                  <a:schemeClr val="tx1"/>
                </a:solidFill>
                <a:ea typeface="ＭＳ Ｐゴシック" charset="-128"/>
              </a:rPr>
              <a:t>を控除する。</a:t>
            </a:r>
          </a:p>
        </p:txBody>
      </p:sp>
      <p:sp>
        <p:nvSpPr>
          <p:cNvPr id="13" name="タイトル 4">
            <a:extLst>
              <a:ext uri="{FF2B5EF4-FFF2-40B4-BE49-F238E27FC236}">
                <a16:creationId xmlns:a16="http://schemas.microsoft.com/office/drawing/2014/main" id="{E3AF1F6C-73EB-9F46-FB67-2AF2F46DC957}"/>
              </a:ext>
            </a:extLst>
          </p:cNvPr>
          <p:cNvSpPr>
            <a:spLocks noGrp="1"/>
          </p:cNvSpPr>
          <p:nvPr/>
        </p:nvSpPr>
        <p:spPr bwMode="auto">
          <a:xfrm>
            <a:off x="0" y="3611215"/>
            <a:ext cx="6261198" cy="203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en-US" altLang="ja-JP" sz="2400" dirty="0">
                <a:solidFill>
                  <a:schemeClr val="tx1"/>
                </a:solidFill>
                <a:ea typeface="ＭＳ Ｐゴシック" charset="-128"/>
              </a:rPr>
              <a:t>(1)</a:t>
            </a:r>
            <a:r>
              <a:rPr kumimoji="1" lang="ja-JP" altLang="en-US" sz="2400" dirty="0">
                <a:solidFill>
                  <a:schemeClr val="tx1"/>
                </a:solidFill>
                <a:ea typeface="ＭＳ Ｐゴシック" charset="-128"/>
              </a:rPr>
              <a:t>被扶養者の年収が</a:t>
            </a:r>
            <a:r>
              <a:rPr kumimoji="1" lang="en-US" altLang="ja-JP" sz="2400" dirty="0">
                <a:solidFill>
                  <a:schemeClr val="tx1"/>
                </a:solidFill>
                <a:ea typeface="ＭＳ Ｐゴシック" charset="-128"/>
              </a:rPr>
              <a:t>103</a:t>
            </a:r>
            <a:r>
              <a:rPr kumimoji="1" lang="ja-JP" altLang="en-US" sz="2400" dirty="0">
                <a:solidFill>
                  <a:schemeClr val="tx1"/>
                </a:solidFill>
                <a:ea typeface="ＭＳ Ｐゴシック" charset="-128"/>
              </a:rPr>
              <a:t>万円以上</a:t>
            </a:r>
            <a:endParaRPr kumimoji="1" lang="en-US" altLang="ja-JP" sz="2400" dirty="0">
              <a:solidFill>
                <a:schemeClr val="tx1"/>
              </a:solidFill>
              <a:ea typeface="ＭＳ Ｐゴシック" charset="-128"/>
            </a:endParaRPr>
          </a:p>
          <a:p>
            <a:pPr algn="l"/>
            <a:r>
              <a:rPr kumimoji="1" lang="en-US" altLang="ja-JP" sz="2400" dirty="0">
                <a:solidFill>
                  <a:schemeClr val="tx1"/>
                </a:solidFill>
                <a:ea typeface="ＭＳ Ｐゴシック" charset="-128"/>
              </a:rPr>
              <a:t>〈103</a:t>
            </a:r>
            <a:r>
              <a:rPr kumimoji="1" lang="ja-JP" altLang="en-US" sz="2400" dirty="0">
                <a:solidFill>
                  <a:schemeClr val="tx1"/>
                </a:solidFill>
                <a:ea typeface="ＭＳ Ｐゴシック" charset="-128"/>
              </a:rPr>
              <a:t>万円＋扶養控除額定額</a:t>
            </a:r>
            <a:r>
              <a:rPr kumimoji="1" lang="en-US" altLang="ja-JP" sz="2400" dirty="0">
                <a:solidFill>
                  <a:schemeClr val="tx1"/>
                </a:solidFill>
                <a:ea typeface="ＭＳ Ｐゴシック" charset="-128"/>
              </a:rPr>
              <a:t>〉</a:t>
            </a:r>
            <a:r>
              <a:rPr kumimoji="1" lang="ja-JP" altLang="en-US" sz="2400" dirty="0">
                <a:solidFill>
                  <a:schemeClr val="tx1"/>
                </a:solidFill>
                <a:ea typeface="ＭＳ Ｐゴシック" charset="-128"/>
              </a:rPr>
              <a:t>未満の</a:t>
            </a:r>
            <a:endParaRPr kumimoji="1" lang="en-US" altLang="ja-JP" sz="2400" dirty="0">
              <a:solidFill>
                <a:schemeClr val="tx1"/>
              </a:solidFill>
              <a:ea typeface="ＭＳ Ｐゴシック" charset="-128"/>
            </a:endParaRPr>
          </a:p>
          <a:p>
            <a:pPr algn="l"/>
            <a:r>
              <a:rPr kumimoji="1" lang="ja-JP" altLang="en-US" sz="2400" dirty="0">
                <a:solidFill>
                  <a:schemeClr val="tx1"/>
                </a:solidFill>
                <a:ea typeface="ＭＳ Ｐゴシック" charset="-128"/>
              </a:rPr>
              <a:t>場合、扶養者の課税所得から</a:t>
            </a:r>
            <a:endParaRPr kumimoji="1" lang="en-US" altLang="ja-JP" sz="2400" dirty="0">
              <a:solidFill>
                <a:schemeClr val="tx1"/>
              </a:solidFill>
              <a:ea typeface="ＭＳ Ｐゴシック" charset="-128"/>
            </a:endParaRPr>
          </a:p>
          <a:p>
            <a:pPr algn="l"/>
            <a:r>
              <a:rPr kumimoji="1" lang="en-US" altLang="ja-JP" sz="2400" dirty="0">
                <a:solidFill>
                  <a:schemeClr val="tx1"/>
                </a:solidFill>
                <a:ea typeface="ＭＳ Ｐゴシック" charset="-128"/>
              </a:rPr>
              <a:t>〈103</a:t>
            </a:r>
            <a:r>
              <a:rPr kumimoji="1" lang="ja-JP" altLang="en-US" sz="2400" dirty="0">
                <a:solidFill>
                  <a:schemeClr val="tx1"/>
                </a:solidFill>
                <a:ea typeface="ＭＳ Ｐゴシック" charset="-128"/>
              </a:rPr>
              <a:t>万円＋扶養控除額定額</a:t>
            </a:r>
            <a:r>
              <a:rPr kumimoji="1" lang="en-US" altLang="ja-JP" sz="2400" dirty="0">
                <a:solidFill>
                  <a:schemeClr val="tx1"/>
                </a:solidFill>
                <a:ea typeface="ＭＳ Ｐゴシック" charset="-128"/>
              </a:rPr>
              <a:t>―</a:t>
            </a:r>
            <a:r>
              <a:rPr kumimoji="1" lang="ja-JP" altLang="en-US" sz="2400" dirty="0">
                <a:solidFill>
                  <a:schemeClr val="tx1"/>
                </a:solidFill>
                <a:ea typeface="ＭＳ Ｐゴシック" charset="-128"/>
              </a:rPr>
              <a:t>被扶養者年収</a:t>
            </a:r>
            <a:r>
              <a:rPr kumimoji="1" lang="en-US" altLang="ja-JP" sz="2400" dirty="0">
                <a:solidFill>
                  <a:schemeClr val="tx1"/>
                </a:solidFill>
                <a:ea typeface="ＭＳ Ｐゴシック" charset="-128"/>
              </a:rPr>
              <a:t>〉</a:t>
            </a:r>
          </a:p>
          <a:p>
            <a:pPr algn="l"/>
            <a:r>
              <a:rPr kumimoji="1" lang="ja-JP" altLang="en-US" sz="2400" dirty="0">
                <a:solidFill>
                  <a:schemeClr val="tx1"/>
                </a:solidFill>
                <a:ea typeface="ＭＳ Ｐゴシック" charset="-128"/>
              </a:rPr>
              <a:t>を控除する。</a:t>
            </a:r>
          </a:p>
        </p:txBody>
      </p:sp>
      <p:sp>
        <p:nvSpPr>
          <p:cNvPr id="14" name="タイトル 4">
            <a:extLst>
              <a:ext uri="{FF2B5EF4-FFF2-40B4-BE49-F238E27FC236}">
                <a16:creationId xmlns:a16="http://schemas.microsoft.com/office/drawing/2014/main" id="{D226B227-2800-F1DD-AF63-AA9BED3CC91A}"/>
              </a:ext>
            </a:extLst>
          </p:cNvPr>
          <p:cNvSpPr>
            <a:spLocks noGrp="1"/>
          </p:cNvSpPr>
          <p:nvPr/>
        </p:nvSpPr>
        <p:spPr bwMode="auto">
          <a:xfrm>
            <a:off x="1" y="5599043"/>
            <a:ext cx="6394173" cy="1000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en-US" altLang="ja-JP" sz="2400" dirty="0">
                <a:solidFill>
                  <a:schemeClr val="tx1"/>
                </a:solidFill>
                <a:ea typeface="ＭＳ Ｐゴシック" charset="-128"/>
              </a:rPr>
              <a:t>(2)</a:t>
            </a:r>
            <a:r>
              <a:rPr kumimoji="1" lang="ja-JP" altLang="en-US" sz="2400" dirty="0">
                <a:solidFill>
                  <a:schemeClr val="tx1"/>
                </a:solidFill>
                <a:ea typeface="ＭＳ Ｐゴシック" charset="-128"/>
              </a:rPr>
              <a:t>被扶養者の課税所得から</a:t>
            </a:r>
            <a:r>
              <a:rPr kumimoji="1" lang="en-US" altLang="ja-JP" sz="2400" dirty="0">
                <a:solidFill>
                  <a:schemeClr val="tx1"/>
                </a:solidFill>
                <a:ea typeface="ＭＳ Ｐゴシック" charset="-128"/>
              </a:rPr>
              <a:t>103</a:t>
            </a:r>
            <a:r>
              <a:rPr kumimoji="1" lang="ja-JP" altLang="en-US" sz="2400" dirty="0">
                <a:solidFill>
                  <a:schemeClr val="tx1"/>
                </a:solidFill>
                <a:ea typeface="ＭＳ Ｐゴシック" charset="-128"/>
              </a:rPr>
              <a:t>万円に</a:t>
            </a:r>
            <a:endParaRPr kumimoji="1" lang="en-US" altLang="ja-JP" sz="2400" dirty="0">
              <a:solidFill>
                <a:schemeClr val="tx1"/>
              </a:solidFill>
              <a:ea typeface="ＭＳ Ｐゴシック" charset="-128"/>
            </a:endParaRPr>
          </a:p>
          <a:p>
            <a:pPr algn="l"/>
            <a:r>
              <a:rPr kumimoji="1" lang="en-US" altLang="ja-JP" sz="2400" dirty="0">
                <a:solidFill>
                  <a:schemeClr val="tx1"/>
                </a:solidFill>
                <a:ea typeface="ＭＳ Ｐゴシック" charset="-128"/>
              </a:rPr>
              <a:t>〈</a:t>
            </a:r>
            <a:r>
              <a:rPr kumimoji="1" lang="ja-JP" altLang="en-US" sz="2400" dirty="0">
                <a:solidFill>
                  <a:schemeClr val="tx1"/>
                </a:solidFill>
                <a:ea typeface="ＭＳ Ｐゴシック" charset="-128"/>
              </a:rPr>
              <a:t>扶養者の扶養控除額定額</a:t>
            </a:r>
            <a:r>
              <a:rPr kumimoji="1" lang="en-US" altLang="ja-JP" sz="2400" dirty="0">
                <a:solidFill>
                  <a:schemeClr val="tx1"/>
                </a:solidFill>
                <a:ea typeface="ＭＳ Ｐゴシック" charset="-128"/>
              </a:rPr>
              <a:t>〉</a:t>
            </a:r>
            <a:r>
              <a:rPr kumimoji="1" lang="ja-JP" altLang="en-US" sz="2400" dirty="0">
                <a:solidFill>
                  <a:schemeClr val="tx1"/>
                </a:solidFill>
                <a:ea typeface="ＭＳ Ｐゴシック" charset="-128"/>
              </a:rPr>
              <a:t>を加えて控除する。</a:t>
            </a:r>
          </a:p>
        </p:txBody>
      </p:sp>
      <p:sp>
        <p:nvSpPr>
          <p:cNvPr id="15" name="タイトル 4">
            <a:extLst>
              <a:ext uri="{FF2B5EF4-FFF2-40B4-BE49-F238E27FC236}">
                <a16:creationId xmlns:a16="http://schemas.microsoft.com/office/drawing/2014/main" id="{5CB29AF9-96B0-2CD3-E16D-FA14A2DD06C3}"/>
              </a:ext>
            </a:extLst>
          </p:cNvPr>
          <p:cNvSpPr>
            <a:spLocks noGrp="1"/>
          </p:cNvSpPr>
          <p:nvPr/>
        </p:nvSpPr>
        <p:spPr bwMode="auto">
          <a:xfrm>
            <a:off x="0" y="649356"/>
            <a:ext cx="1172817"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現行</a:t>
            </a:r>
            <a:endParaRPr lang="en-US" altLang="ja-JP" sz="2400" dirty="0">
              <a:solidFill>
                <a:schemeClr val="tx1"/>
              </a:solidFill>
              <a:ea typeface="ＭＳ Ｐゴシック" charset="-128"/>
            </a:endParaRPr>
          </a:p>
        </p:txBody>
      </p:sp>
      <p:sp>
        <p:nvSpPr>
          <p:cNvPr id="16" name="タイトル 4">
            <a:extLst>
              <a:ext uri="{FF2B5EF4-FFF2-40B4-BE49-F238E27FC236}">
                <a16:creationId xmlns:a16="http://schemas.microsoft.com/office/drawing/2014/main" id="{3E94A581-50DC-53D2-9ED8-74255D8B18D0}"/>
              </a:ext>
            </a:extLst>
          </p:cNvPr>
          <p:cNvSpPr>
            <a:spLocks noGrp="1"/>
          </p:cNvSpPr>
          <p:nvPr/>
        </p:nvSpPr>
        <p:spPr bwMode="auto">
          <a:xfrm>
            <a:off x="1" y="3041372"/>
            <a:ext cx="1176467"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新提案</a:t>
            </a:r>
            <a:endParaRPr lang="en-US" altLang="ja-JP" sz="2400" dirty="0">
              <a:solidFill>
                <a:schemeClr val="tx1"/>
              </a:solidFill>
              <a:ea typeface="ＭＳ Ｐゴシック" charset="-128"/>
            </a:endParaRPr>
          </a:p>
        </p:txBody>
      </p:sp>
      <p:sp>
        <p:nvSpPr>
          <p:cNvPr id="18" name="Line 52">
            <a:extLst>
              <a:ext uri="{FF2B5EF4-FFF2-40B4-BE49-F238E27FC236}">
                <a16:creationId xmlns:a16="http://schemas.microsoft.com/office/drawing/2014/main" id="{0EDA55B8-4C16-10C1-F2EF-F78BF75FD0E0}"/>
              </a:ext>
            </a:extLst>
          </p:cNvPr>
          <p:cNvSpPr>
            <a:spLocks noChangeShapeType="1"/>
          </p:cNvSpPr>
          <p:nvPr/>
        </p:nvSpPr>
        <p:spPr bwMode="auto">
          <a:xfrm flipV="1">
            <a:off x="6142384" y="1937759"/>
            <a:ext cx="2749826"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9" name="Line 52">
            <a:extLst>
              <a:ext uri="{FF2B5EF4-FFF2-40B4-BE49-F238E27FC236}">
                <a16:creationId xmlns:a16="http://schemas.microsoft.com/office/drawing/2014/main" id="{9CB7FD89-EF97-9B25-C7AD-E082FA9A025F}"/>
              </a:ext>
            </a:extLst>
          </p:cNvPr>
          <p:cNvSpPr>
            <a:spLocks noChangeShapeType="1"/>
          </p:cNvSpPr>
          <p:nvPr/>
        </p:nvSpPr>
        <p:spPr bwMode="auto">
          <a:xfrm rot="5400000" flipV="1">
            <a:off x="5400264" y="1189385"/>
            <a:ext cx="150411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1" name="Line 52">
            <a:extLst>
              <a:ext uri="{FF2B5EF4-FFF2-40B4-BE49-F238E27FC236}">
                <a16:creationId xmlns:a16="http://schemas.microsoft.com/office/drawing/2014/main" id="{56194DA1-7F64-B2D1-2504-AE1A919B241E}"/>
              </a:ext>
            </a:extLst>
          </p:cNvPr>
          <p:cNvSpPr>
            <a:spLocks noChangeShapeType="1"/>
          </p:cNvSpPr>
          <p:nvPr/>
        </p:nvSpPr>
        <p:spPr bwMode="auto">
          <a:xfrm flipV="1">
            <a:off x="6155637" y="1189011"/>
            <a:ext cx="121257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2" name="Line 52">
            <a:extLst>
              <a:ext uri="{FF2B5EF4-FFF2-40B4-BE49-F238E27FC236}">
                <a16:creationId xmlns:a16="http://schemas.microsoft.com/office/drawing/2014/main" id="{DD2B30E1-6DFE-1ED3-F556-76DAA7D00183}"/>
              </a:ext>
            </a:extLst>
          </p:cNvPr>
          <p:cNvSpPr>
            <a:spLocks noChangeShapeType="1"/>
          </p:cNvSpPr>
          <p:nvPr/>
        </p:nvSpPr>
        <p:spPr bwMode="auto">
          <a:xfrm rot="5400000" flipV="1">
            <a:off x="6973957" y="1557131"/>
            <a:ext cx="768626"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7" name="タイトル 4">
            <a:extLst>
              <a:ext uri="{FF2B5EF4-FFF2-40B4-BE49-F238E27FC236}">
                <a16:creationId xmlns:a16="http://schemas.microsoft.com/office/drawing/2014/main" id="{86D56C61-4A5E-4917-865A-DA0A71F89E65}"/>
              </a:ext>
            </a:extLst>
          </p:cNvPr>
          <p:cNvSpPr>
            <a:spLocks noGrp="1"/>
          </p:cNvSpPr>
          <p:nvPr/>
        </p:nvSpPr>
        <p:spPr bwMode="auto">
          <a:xfrm>
            <a:off x="7043531" y="1855303"/>
            <a:ext cx="708991"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103</a:t>
            </a:r>
          </a:p>
        </p:txBody>
      </p:sp>
      <p:sp>
        <p:nvSpPr>
          <p:cNvPr id="28" name="タイトル 4">
            <a:extLst>
              <a:ext uri="{FF2B5EF4-FFF2-40B4-BE49-F238E27FC236}">
                <a16:creationId xmlns:a16="http://schemas.microsoft.com/office/drawing/2014/main" id="{5684BC91-6AEB-5E40-0C0C-DC8A9B1DD7D1}"/>
              </a:ext>
            </a:extLst>
          </p:cNvPr>
          <p:cNvSpPr>
            <a:spLocks noGrp="1"/>
          </p:cNvSpPr>
          <p:nvPr/>
        </p:nvSpPr>
        <p:spPr bwMode="auto">
          <a:xfrm>
            <a:off x="8289235" y="1437860"/>
            <a:ext cx="85476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万円</a:t>
            </a:r>
            <a:endParaRPr lang="en-US" altLang="ja-JP" sz="2400" dirty="0">
              <a:solidFill>
                <a:schemeClr val="tx1"/>
              </a:solidFill>
              <a:ea typeface="ＭＳ Ｐゴシック" charset="-128"/>
            </a:endParaRPr>
          </a:p>
        </p:txBody>
      </p:sp>
      <p:sp>
        <p:nvSpPr>
          <p:cNvPr id="30" name="タイトル 4">
            <a:extLst>
              <a:ext uri="{FF2B5EF4-FFF2-40B4-BE49-F238E27FC236}">
                <a16:creationId xmlns:a16="http://schemas.microsoft.com/office/drawing/2014/main" id="{DC844F1D-163C-3F9B-8DA1-ACCF8589CB05}"/>
              </a:ext>
            </a:extLst>
          </p:cNvPr>
          <p:cNvSpPr>
            <a:spLocks noGrp="1"/>
          </p:cNvSpPr>
          <p:nvPr/>
        </p:nvSpPr>
        <p:spPr bwMode="auto">
          <a:xfrm>
            <a:off x="6573080" y="2166729"/>
            <a:ext cx="1755912"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子の年収</a:t>
            </a:r>
            <a:endParaRPr lang="en-US" altLang="ja-JP" sz="2400" dirty="0">
              <a:solidFill>
                <a:schemeClr val="tx1"/>
              </a:solidFill>
              <a:ea typeface="ＭＳ Ｐゴシック" charset="-128"/>
            </a:endParaRPr>
          </a:p>
        </p:txBody>
      </p:sp>
      <p:sp>
        <p:nvSpPr>
          <p:cNvPr id="31" name="タイトル 4">
            <a:extLst>
              <a:ext uri="{FF2B5EF4-FFF2-40B4-BE49-F238E27FC236}">
                <a16:creationId xmlns:a16="http://schemas.microsoft.com/office/drawing/2014/main" id="{CF9A9D12-BCDB-10BC-5A5D-3FFD7422BA16}"/>
              </a:ext>
            </a:extLst>
          </p:cNvPr>
          <p:cNvSpPr>
            <a:spLocks noGrp="1"/>
          </p:cNvSpPr>
          <p:nvPr/>
        </p:nvSpPr>
        <p:spPr bwMode="auto">
          <a:xfrm rot="16200000">
            <a:off x="4644891" y="616430"/>
            <a:ext cx="1755912"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親の控除</a:t>
            </a:r>
            <a:endParaRPr lang="en-US" altLang="ja-JP" sz="2400" dirty="0">
              <a:solidFill>
                <a:schemeClr val="tx1"/>
              </a:solidFill>
              <a:ea typeface="ＭＳ Ｐゴシック" charset="-128"/>
            </a:endParaRPr>
          </a:p>
        </p:txBody>
      </p:sp>
      <p:sp>
        <p:nvSpPr>
          <p:cNvPr id="32" name="タイトル 4">
            <a:extLst>
              <a:ext uri="{FF2B5EF4-FFF2-40B4-BE49-F238E27FC236}">
                <a16:creationId xmlns:a16="http://schemas.microsoft.com/office/drawing/2014/main" id="{E7FF101F-9B5C-710E-F376-212B7004D47D}"/>
              </a:ext>
            </a:extLst>
          </p:cNvPr>
          <p:cNvSpPr>
            <a:spLocks noGrp="1"/>
          </p:cNvSpPr>
          <p:nvPr/>
        </p:nvSpPr>
        <p:spPr bwMode="auto">
          <a:xfrm>
            <a:off x="5724939" y="901146"/>
            <a:ext cx="51683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63</a:t>
            </a:r>
          </a:p>
        </p:txBody>
      </p:sp>
      <p:sp>
        <p:nvSpPr>
          <p:cNvPr id="33" name="タイトル 4">
            <a:extLst>
              <a:ext uri="{FF2B5EF4-FFF2-40B4-BE49-F238E27FC236}">
                <a16:creationId xmlns:a16="http://schemas.microsoft.com/office/drawing/2014/main" id="{72F4B251-E03B-D79C-D2E8-959429F06758}"/>
              </a:ext>
            </a:extLst>
          </p:cNvPr>
          <p:cNvSpPr>
            <a:spLocks noGrp="1"/>
          </p:cNvSpPr>
          <p:nvPr/>
        </p:nvSpPr>
        <p:spPr bwMode="auto">
          <a:xfrm>
            <a:off x="5698436" y="0"/>
            <a:ext cx="85476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万円</a:t>
            </a:r>
            <a:endParaRPr lang="en-US" altLang="ja-JP" sz="2400" dirty="0">
              <a:solidFill>
                <a:schemeClr val="tx1"/>
              </a:solidFill>
              <a:ea typeface="ＭＳ Ｐゴシック" charset="-128"/>
            </a:endParaRPr>
          </a:p>
        </p:txBody>
      </p:sp>
      <p:sp>
        <p:nvSpPr>
          <p:cNvPr id="34" name="Line 52">
            <a:extLst>
              <a:ext uri="{FF2B5EF4-FFF2-40B4-BE49-F238E27FC236}">
                <a16:creationId xmlns:a16="http://schemas.microsoft.com/office/drawing/2014/main" id="{7E532074-4626-EF40-6BB0-857C076650A1}"/>
              </a:ext>
            </a:extLst>
          </p:cNvPr>
          <p:cNvSpPr>
            <a:spLocks noChangeShapeType="1"/>
          </p:cNvSpPr>
          <p:nvPr/>
        </p:nvSpPr>
        <p:spPr bwMode="auto">
          <a:xfrm flipV="1">
            <a:off x="6142384" y="4647828"/>
            <a:ext cx="2749826"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5" name="Line 52">
            <a:extLst>
              <a:ext uri="{FF2B5EF4-FFF2-40B4-BE49-F238E27FC236}">
                <a16:creationId xmlns:a16="http://schemas.microsoft.com/office/drawing/2014/main" id="{28AF5BDF-4DB6-92B1-4A13-ED413BC3D014}"/>
              </a:ext>
            </a:extLst>
          </p:cNvPr>
          <p:cNvSpPr>
            <a:spLocks noChangeShapeType="1"/>
          </p:cNvSpPr>
          <p:nvPr/>
        </p:nvSpPr>
        <p:spPr bwMode="auto">
          <a:xfrm rot="5400000" flipV="1">
            <a:off x="5400264" y="3899454"/>
            <a:ext cx="150411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6" name="Line 52">
            <a:extLst>
              <a:ext uri="{FF2B5EF4-FFF2-40B4-BE49-F238E27FC236}">
                <a16:creationId xmlns:a16="http://schemas.microsoft.com/office/drawing/2014/main" id="{DEE9218E-6B43-2357-2C92-BA3DD560BEBD}"/>
              </a:ext>
            </a:extLst>
          </p:cNvPr>
          <p:cNvSpPr>
            <a:spLocks noChangeShapeType="1"/>
          </p:cNvSpPr>
          <p:nvPr/>
        </p:nvSpPr>
        <p:spPr bwMode="auto">
          <a:xfrm flipV="1">
            <a:off x="6155637" y="3899080"/>
            <a:ext cx="121257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7" name="Line 52">
            <a:extLst>
              <a:ext uri="{FF2B5EF4-FFF2-40B4-BE49-F238E27FC236}">
                <a16:creationId xmlns:a16="http://schemas.microsoft.com/office/drawing/2014/main" id="{6E13DC9E-3B29-388B-9A15-C12B5417A71B}"/>
              </a:ext>
            </a:extLst>
          </p:cNvPr>
          <p:cNvSpPr>
            <a:spLocks noChangeShapeType="1"/>
          </p:cNvSpPr>
          <p:nvPr/>
        </p:nvSpPr>
        <p:spPr bwMode="auto">
          <a:xfrm rot="5400000" flipV="1">
            <a:off x="7472569" y="3768587"/>
            <a:ext cx="748748" cy="9773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8" name="タイトル 4">
            <a:extLst>
              <a:ext uri="{FF2B5EF4-FFF2-40B4-BE49-F238E27FC236}">
                <a16:creationId xmlns:a16="http://schemas.microsoft.com/office/drawing/2014/main" id="{9EF8F6FB-2A70-57C1-C253-B7F027EFE2FC}"/>
              </a:ext>
            </a:extLst>
          </p:cNvPr>
          <p:cNvSpPr>
            <a:spLocks noGrp="1"/>
          </p:cNvSpPr>
          <p:nvPr/>
        </p:nvSpPr>
        <p:spPr bwMode="auto">
          <a:xfrm>
            <a:off x="7043531" y="4565372"/>
            <a:ext cx="708991"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103</a:t>
            </a:r>
          </a:p>
        </p:txBody>
      </p:sp>
      <p:sp>
        <p:nvSpPr>
          <p:cNvPr id="39" name="タイトル 4">
            <a:extLst>
              <a:ext uri="{FF2B5EF4-FFF2-40B4-BE49-F238E27FC236}">
                <a16:creationId xmlns:a16="http://schemas.microsoft.com/office/drawing/2014/main" id="{9D89874A-ACC9-6BDD-B43E-18AB32159693}"/>
              </a:ext>
            </a:extLst>
          </p:cNvPr>
          <p:cNvSpPr>
            <a:spLocks noGrp="1"/>
          </p:cNvSpPr>
          <p:nvPr/>
        </p:nvSpPr>
        <p:spPr bwMode="auto">
          <a:xfrm>
            <a:off x="8448261" y="4121425"/>
            <a:ext cx="85476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万円</a:t>
            </a:r>
            <a:endParaRPr lang="en-US" altLang="ja-JP" sz="2400" dirty="0">
              <a:solidFill>
                <a:schemeClr val="tx1"/>
              </a:solidFill>
              <a:ea typeface="ＭＳ Ｐゴシック" charset="-128"/>
            </a:endParaRPr>
          </a:p>
        </p:txBody>
      </p:sp>
      <p:sp>
        <p:nvSpPr>
          <p:cNvPr id="40" name="タイトル 4">
            <a:extLst>
              <a:ext uri="{FF2B5EF4-FFF2-40B4-BE49-F238E27FC236}">
                <a16:creationId xmlns:a16="http://schemas.microsoft.com/office/drawing/2014/main" id="{AB05E1CE-6777-4CD9-B4FB-3A65826E32A7}"/>
              </a:ext>
            </a:extLst>
          </p:cNvPr>
          <p:cNvSpPr>
            <a:spLocks noGrp="1"/>
          </p:cNvSpPr>
          <p:nvPr/>
        </p:nvSpPr>
        <p:spPr bwMode="auto">
          <a:xfrm>
            <a:off x="6904384" y="4890051"/>
            <a:ext cx="1755912"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子の年収</a:t>
            </a:r>
            <a:endParaRPr lang="en-US" altLang="ja-JP" sz="2400" dirty="0">
              <a:solidFill>
                <a:schemeClr val="tx1"/>
              </a:solidFill>
              <a:ea typeface="ＭＳ Ｐゴシック" charset="-128"/>
            </a:endParaRPr>
          </a:p>
        </p:txBody>
      </p:sp>
      <p:sp>
        <p:nvSpPr>
          <p:cNvPr id="41" name="タイトル 4">
            <a:extLst>
              <a:ext uri="{FF2B5EF4-FFF2-40B4-BE49-F238E27FC236}">
                <a16:creationId xmlns:a16="http://schemas.microsoft.com/office/drawing/2014/main" id="{FF4EAF2F-3AE1-CFB2-65BD-0BA9BE78F717}"/>
              </a:ext>
            </a:extLst>
          </p:cNvPr>
          <p:cNvSpPr>
            <a:spLocks noGrp="1"/>
          </p:cNvSpPr>
          <p:nvPr/>
        </p:nvSpPr>
        <p:spPr bwMode="auto">
          <a:xfrm rot="16200000">
            <a:off x="4644891" y="3326499"/>
            <a:ext cx="1755912"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親の控除</a:t>
            </a:r>
            <a:endParaRPr lang="en-US" altLang="ja-JP" sz="2400" dirty="0">
              <a:solidFill>
                <a:schemeClr val="tx1"/>
              </a:solidFill>
              <a:ea typeface="ＭＳ Ｐゴシック" charset="-128"/>
            </a:endParaRPr>
          </a:p>
        </p:txBody>
      </p:sp>
      <p:sp>
        <p:nvSpPr>
          <p:cNvPr id="42" name="タイトル 4">
            <a:extLst>
              <a:ext uri="{FF2B5EF4-FFF2-40B4-BE49-F238E27FC236}">
                <a16:creationId xmlns:a16="http://schemas.microsoft.com/office/drawing/2014/main" id="{1ABF4C7A-F908-9F74-20FE-AA1CCB9BEEAC}"/>
              </a:ext>
            </a:extLst>
          </p:cNvPr>
          <p:cNvSpPr>
            <a:spLocks noGrp="1"/>
          </p:cNvSpPr>
          <p:nvPr/>
        </p:nvSpPr>
        <p:spPr bwMode="auto">
          <a:xfrm>
            <a:off x="5724939" y="3611215"/>
            <a:ext cx="51683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63</a:t>
            </a:r>
          </a:p>
        </p:txBody>
      </p:sp>
      <p:sp>
        <p:nvSpPr>
          <p:cNvPr id="43" name="タイトル 4">
            <a:extLst>
              <a:ext uri="{FF2B5EF4-FFF2-40B4-BE49-F238E27FC236}">
                <a16:creationId xmlns:a16="http://schemas.microsoft.com/office/drawing/2014/main" id="{36D44DBD-0B48-2751-3555-9FAE8ABCD6DE}"/>
              </a:ext>
            </a:extLst>
          </p:cNvPr>
          <p:cNvSpPr>
            <a:spLocks noGrp="1"/>
          </p:cNvSpPr>
          <p:nvPr/>
        </p:nvSpPr>
        <p:spPr bwMode="auto">
          <a:xfrm>
            <a:off x="5698436" y="2710069"/>
            <a:ext cx="85476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2400" dirty="0">
                <a:solidFill>
                  <a:schemeClr val="tx1"/>
                </a:solidFill>
                <a:ea typeface="ＭＳ Ｐゴシック" charset="-128"/>
              </a:rPr>
              <a:t>万円</a:t>
            </a:r>
            <a:endParaRPr lang="en-US" altLang="ja-JP" sz="2400" dirty="0">
              <a:solidFill>
                <a:schemeClr val="tx1"/>
              </a:solidFill>
              <a:ea typeface="ＭＳ Ｐゴシック" charset="-128"/>
            </a:endParaRPr>
          </a:p>
        </p:txBody>
      </p:sp>
      <p:sp>
        <p:nvSpPr>
          <p:cNvPr id="44" name="タイトル 4">
            <a:extLst>
              <a:ext uri="{FF2B5EF4-FFF2-40B4-BE49-F238E27FC236}">
                <a16:creationId xmlns:a16="http://schemas.microsoft.com/office/drawing/2014/main" id="{54CCABBF-808F-F55E-9DC0-3D5138594F39}"/>
              </a:ext>
            </a:extLst>
          </p:cNvPr>
          <p:cNvSpPr>
            <a:spLocks noGrp="1"/>
          </p:cNvSpPr>
          <p:nvPr/>
        </p:nvSpPr>
        <p:spPr bwMode="auto">
          <a:xfrm>
            <a:off x="8024192" y="4565372"/>
            <a:ext cx="708991"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166</a:t>
            </a:r>
          </a:p>
        </p:txBody>
      </p:sp>
    </p:spTree>
    <p:extLst>
      <p:ext uri="{BB962C8B-B14F-4D97-AF65-F5344CB8AC3E}">
        <p14:creationId xmlns:p14="http://schemas.microsoft.com/office/powerpoint/2010/main" val="158138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8" grpId="0" animBg="1"/>
      <p:bldP spid="19" grpId="0" animBg="1"/>
      <p:bldP spid="21" grpId="0" animBg="1"/>
      <p:bldP spid="22" grpId="0" animBg="1"/>
      <p:bldP spid="27" grpId="0"/>
      <p:bldP spid="28" grpId="0"/>
      <p:bldP spid="30" grpId="0"/>
      <p:bldP spid="31" grpId="0"/>
      <p:bldP spid="32" grpId="0"/>
      <p:bldP spid="33" grpId="0"/>
      <p:bldP spid="34" grpId="0" animBg="1"/>
      <p:bldP spid="35" grpId="0" animBg="1"/>
      <p:bldP spid="36" grpId="0" animBg="1"/>
      <p:bldP spid="37" grpId="0" animBg="1"/>
      <p:bldP spid="38" grpId="0"/>
      <p:bldP spid="39" grpId="0"/>
      <p:bldP spid="40" grpId="0"/>
      <p:bldP spid="41" grpId="0"/>
      <p:bldP spid="42" grpId="0"/>
      <p:bldP spid="43" grpId="0"/>
      <p:bldP spid="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C199AE-ADC0-3F84-1A13-C76B7FDAC454}"/>
            </a:ext>
          </a:extLst>
        </p:cNvPr>
        <p:cNvGrpSpPr/>
        <p:nvPr/>
      </p:nvGrpSpPr>
      <p:grpSpPr>
        <a:xfrm>
          <a:off x="0" y="0"/>
          <a:ext cx="0" cy="0"/>
          <a:chOff x="0" y="0"/>
          <a:chExt cx="0" cy="0"/>
        </a:xfrm>
      </p:grpSpPr>
      <p:sp>
        <p:nvSpPr>
          <p:cNvPr id="3" name="タイトル 4">
            <a:extLst>
              <a:ext uri="{FF2B5EF4-FFF2-40B4-BE49-F238E27FC236}">
                <a16:creationId xmlns:a16="http://schemas.microsoft.com/office/drawing/2014/main" id="{50F7A4CF-9EA8-1F22-8DDB-097DFE3FF96D}"/>
              </a:ext>
            </a:extLst>
          </p:cNvPr>
          <p:cNvSpPr>
            <a:spLocks noGrp="1"/>
          </p:cNvSpPr>
          <p:nvPr/>
        </p:nvSpPr>
        <p:spPr bwMode="auto">
          <a:xfrm>
            <a:off x="1205783" y="5515641"/>
            <a:ext cx="15426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a:solidFill>
                  <a:schemeClr val="tx1"/>
                </a:solidFill>
                <a:ea typeface="ＭＳ Ｐゴシック" charset="-128"/>
              </a:rPr>
              <a:t>子の</a:t>
            </a:r>
            <a:r>
              <a:rPr lang="ja-JP" altLang="en-US" sz="1400">
                <a:solidFill>
                  <a:schemeClr val="tx1"/>
                </a:solidFill>
                <a:ea typeface="ＭＳ Ｐゴシック" charset="-128"/>
              </a:rPr>
              <a:t>年</a:t>
            </a:r>
            <a:r>
              <a:rPr kumimoji="1" lang="ja-JP" altLang="en-US" sz="1400">
                <a:solidFill>
                  <a:schemeClr val="tx1"/>
                </a:solidFill>
                <a:ea typeface="ＭＳ Ｐゴシック" charset="-128"/>
              </a:rPr>
              <a:t>収</a:t>
            </a:r>
            <a:r>
              <a:rPr lang="ja-JP" altLang="en-US" sz="1400">
                <a:solidFill>
                  <a:schemeClr val="tx1"/>
                </a:solidFill>
                <a:ea typeface="ＭＳ Ｐゴシック" charset="-128"/>
              </a:rPr>
              <a:t>（万円）</a:t>
            </a:r>
            <a:endParaRPr kumimoji="1" lang="ja-JP" altLang="en-US" sz="1400" dirty="0">
              <a:solidFill>
                <a:schemeClr val="tx1"/>
              </a:solidFill>
            </a:endParaRPr>
          </a:p>
        </p:txBody>
      </p:sp>
      <p:sp>
        <p:nvSpPr>
          <p:cNvPr id="4" name="タイトル 4">
            <a:extLst>
              <a:ext uri="{FF2B5EF4-FFF2-40B4-BE49-F238E27FC236}">
                <a16:creationId xmlns:a16="http://schemas.microsoft.com/office/drawing/2014/main" id="{838C8E57-193D-7E0B-3995-EACD99EBBFD3}"/>
              </a:ext>
            </a:extLst>
          </p:cNvPr>
          <p:cNvSpPr>
            <a:spLocks noGrp="1"/>
          </p:cNvSpPr>
          <p:nvPr/>
        </p:nvSpPr>
        <p:spPr bwMode="auto">
          <a:xfrm rot="16200000">
            <a:off x="-786312" y="2487430"/>
            <a:ext cx="2685327"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親の年収</a:t>
            </a:r>
            <a:r>
              <a:rPr kumimoji="1" lang="en-US" altLang="ja-JP" sz="1400" dirty="0">
                <a:solidFill>
                  <a:schemeClr val="tx1"/>
                </a:solidFill>
                <a:ea typeface="ＭＳ Ｐゴシック" charset="-128"/>
              </a:rPr>
              <a:t>+</a:t>
            </a:r>
            <a:r>
              <a:rPr lang="ja-JP" altLang="en-US" sz="1400" dirty="0">
                <a:solidFill>
                  <a:schemeClr val="tx1"/>
                </a:solidFill>
                <a:ea typeface="ＭＳ Ｐゴシック" charset="-128"/>
              </a:rPr>
              <a:t>子の年収（万円）</a:t>
            </a:r>
            <a:endParaRPr kumimoji="1" lang="ja-JP" altLang="en-US" sz="1400" dirty="0">
              <a:solidFill>
                <a:schemeClr val="tx1"/>
              </a:solidFill>
            </a:endParaRPr>
          </a:p>
        </p:txBody>
      </p:sp>
      <p:sp>
        <p:nvSpPr>
          <p:cNvPr id="5" name="正方形/長方形 13">
            <a:extLst>
              <a:ext uri="{FF2B5EF4-FFF2-40B4-BE49-F238E27FC236}">
                <a16:creationId xmlns:a16="http://schemas.microsoft.com/office/drawing/2014/main" id="{48BB3E5A-8170-A193-81B5-3993954B4C49}"/>
              </a:ext>
            </a:extLst>
          </p:cNvPr>
          <p:cNvSpPr/>
          <p:nvPr/>
        </p:nvSpPr>
        <p:spPr bwMode="auto">
          <a:xfrm>
            <a:off x="1279280" y="1563414"/>
            <a:ext cx="1219554" cy="1159440"/>
          </a:xfrm>
          <a:custGeom>
            <a:avLst/>
            <a:gdLst>
              <a:gd name="connsiteX0" fmla="*/ 0 w 1208915"/>
              <a:gd name="connsiteY0" fmla="*/ 0 h 2447299"/>
              <a:gd name="connsiteX1" fmla="*/ 1208915 w 1208915"/>
              <a:gd name="connsiteY1" fmla="*/ 0 h 2447299"/>
              <a:gd name="connsiteX2" fmla="*/ 1208915 w 1208915"/>
              <a:gd name="connsiteY2" fmla="*/ 2447299 h 2447299"/>
              <a:gd name="connsiteX3" fmla="*/ 0 w 1208915"/>
              <a:gd name="connsiteY3" fmla="*/ 2447299 h 2447299"/>
              <a:gd name="connsiteX4" fmla="*/ 0 w 1208915"/>
              <a:gd name="connsiteY4" fmla="*/ 0 h 2447299"/>
              <a:gd name="connsiteX0" fmla="*/ 0 w 1208915"/>
              <a:gd name="connsiteY0" fmla="*/ 1147260 h 3594559"/>
              <a:gd name="connsiteX1" fmla="*/ 1208915 w 1208915"/>
              <a:gd name="connsiteY1" fmla="*/ 0 h 3594559"/>
              <a:gd name="connsiteX2" fmla="*/ 1208915 w 1208915"/>
              <a:gd name="connsiteY2" fmla="*/ 3594559 h 3594559"/>
              <a:gd name="connsiteX3" fmla="*/ 0 w 1208915"/>
              <a:gd name="connsiteY3" fmla="*/ 3594559 h 3594559"/>
              <a:gd name="connsiteX4" fmla="*/ 0 w 1208915"/>
              <a:gd name="connsiteY4" fmla="*/ 1147260 h 3594559"/>
              <a:gd name="connsiteX0" fmla="*/ 0 w 1208915"/>
              <a:gd name="connsiteY0" fmla="*/ 1147260 h 3594559"/>
              <a:gd name="connsiteX1" fmla="*/ 521695 w 1208915"/>
              <a:gd name="connsiteY1" fmla="*/ 638378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594559"/>
              <a:gd name="connsiteX1" fmla="*/ 547253 w 1208915"/>
              <a:gd name="connsiteY1" fmla="*/ 612821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594559"/>
              <a:gd name="connsiteX1" fmla="*/ 547253 w 1208915"/>
              <a:gd name="connsiteY1" fmla="*/ 612821 h 3594559"/>
              <a:gd name="connsiteX2" fmla="*/ 1208915 w 1208915"/>
              <a:gd name="connsiteY2" fmla="*/ 0 h 3594559"/>
              <a:gd name="connsiteX3" fmla="*/ 1208915 w 1208915"/>
              <a:gd name="connsiteY3" fmla="*/ 3594559 h 3594559"/>
              <a:gd name="connsiteX4" fmla="*/ 0 w 1208915"/>
              <a:gd name="connsiteY4" fmla="*/ 1147260 h 3594559"/>
              <a:gd name="connsiteX0" fmla="*/ 0 w 1208915"/>
              <a:gd name="connsiteY0" fmla="*/ 1147260 h 1149533"/>
              <a:gd name="connsiteX1" fmla="*/ 547253 w 1208915"/>
              <a:gd name="connsiteY1" fmla="*/ 612821 h 1149533"/>
              <a:gd name="connsiteX2" fmla="*/ 1208915 w 1208915"/>
              <a:gd name="connsiteY2" fmla="*/ 0 h 1149533"/>
              <a:gd name="connsiteX3" fmla="*/ 1208915 w 1208915"/>
              <a:gd name="connsiteY3" fmla="*/ 1149533 h 1149533"/>
              <a:gd name="connsiteX4" fmla="*/ 0 w 1208915"/>
              <a:gd name="connsiteY4" fmla="*/ 1147260 h 1149533"/>
              <a:gd name="connsiteX0" fmla="*/ 0 w 1208915"/>
              <a:gd name="connsiteY0" fmla="*/ 1147260 h 1149533"/>
              <a:gd name="connsiteX1" fmla="*/ 549455 w 1208915"/>
              <a:gd name="connsiteY1" fmla="*/ 610652 h 1149533"/>
              <a:gd name="connsiteX2" fmla="*/ 1208915 w 1208915"/>
              <a:gd name="connsiteY2" fmla="*/ 0 h 1149533"/>
              <a:gd name="connsiteX3" fmla="*/ 1208915 w 1208915"/>
              <a:gd name="connsiteY3" fmla="*/ 1149533 h 1149533"/>
              <a:gd name="connsiteX4" fmla="*/ 0 w 1208915"/>
              <a:gd name="connsiteY4" fmla="*/ 1147260 h 1149533"/>
              <a:gd name="connsiteX0" fmla="*/ 0 w 1208915"/>
              <a:gd name="connsiteY0" fmla="*/ 1123402 h 1125675"/>
              <a:gd name="connsiteX1" fmla="*/ 549455 w 1208915"/>
              <a:gd name="connsiteY1" fmla="*/ 586794 h 1125675"/>
              <a:gd name="connsiteX2" fmla="*/ 1193502 w 1208915"/>
              <a:gd name="connsiteY2" fmla="*/ 0 h 1125675"/>
              <a:gd name="connsiteX3" fmla="*/ 1208915 w 1208915"/>
              <a:gd name="connsiteY3" fmla="*/ 1125675 h 1125675"/>
              <a:gd name="connsiteX4" fmla="*/ 0 w 1208915"/>
              <a:gd name="connsiteY4" fmla="*/ 1123402 h 1125675"/>
              <a:gd name="connsiteX0" fmla="*/ 0 w 1193502"/>
              <a:gd name="connsiteY0" fmla="*/ 1123402 h 1123507"/>
              <a:gd name="connsiteX1" fmla="*/ 549455 w 1193502"/>
              <a:gd name="connsiteY1" fmla="*/ 586794 h 1123507"/>
              <a:gd name="connsiteX2" fmla="*/ 1193502 w 1193502"/>
              <a:gd name="connsiteY2" fmla="*/ 0 h 1123507"/>
              <a:gd name="connsiteX3" fmla="*/ 1193501 w 1193502"/>
              <a:gd name="connsiteY3" fmla="*/ 1123507 h 1123507"/>
              <a:gd name="connsiteX4" fmla="*/ 0 w 1193502"/>
              <a:gd name="connsiteY4" fmla="*/ 1123402 h 1123507"/>
              <a:gd name="connsiteX0" fmla="*/ 0 w 1193502"/>
              <a:gd name="connsiteY0" fmla="*/ 1123402 h 1123507"/>
              <a:gd name="connsiteX1" fmla="*/ 1193502 w 1193502"/>
              <a:gd name="connsiteY1" fmla="*/ 0 h 1123507"/>
              <a:gd name="connsiteX2" fmla="*/ 1193501 w 1193502"/>
              <a:gd name="connsiteY2" fmla="*/ 1123507 h 1123507"/>
              <a:gd name="connsiteX3" fmla="*/ 0 w 1193502"/>
              <a:gd name="connsiteY3" fmla="*/ 1123402 h 1123507"/>
              <a:gd name="connsiteX0" fmla="*/ 0 w 1193502"/>
              <a:gd name="connsiteY0" fmla="*/ 1123402 h 1123507"/>
              <a:gd name="connsiteX1" fmla="*/ 1193502 w 1193502"/>
              <a:gd name="connsiteY1" fmla="*/ 0 h 1123507"/>
              <a:gd name="connsiteX2" fmla="*/ 1193501 w 1193502"/>
              <a:gd name="connsiteY2" fmla="*/ 1123507 h 1123507"/>
              <a:gd name="connsiteX3" fmla="*/ 0 w 1193502"/>
              <a:gd name="connsiteY3" fmla="*/ 1123402 h 1123507"/>
              <a:gd name="connsiteX0" fmla="*/ 0 w 1193502"/>
              <a:gd name="connsiteY0" fmla="*/ 1123402 h 1123507"/>
              <a:gd name="connsiteX1" fmla="*/ 1193502 w 1193502"/>
              <a:gd name="connsiteY1" fmla="*/ 0 h 1123507"/>
              <a:gd name="connsiteX2" fmla="*/ 1193501 w 1193502"/>
              <a:gd name="connsiteY2" fmla="*/ 1123507 h 1123507"/>
              <a:gd name="connsiteX3" fmla="*/ 0 w 1193502"/>
              <a:gd name="connsiteY3" fmla="*/ 1123402 h 1123507"/>
              <a:gd name="connsiteX0" fmla="*/ 0 w 1193502"/>
              <a:gd name="connsiteY0" fmla="*/ 1123402 h 1123507"/>
              <a:gd name="connsiteX1" fmla="*/ 1193502 w 1193502"/>
              <a:gd name="connsiteY1" fmla="*/ 0 h 1123507"/>
              <a:gd name="connsiteX2" fmla="*/ 1193501 w 1193502"/>
              <a:gd name="connsiteY2" fmla="*/ 1123507 h 1123507"/>
              <a:gd name="connsiteX3" fmla="*/ 0 w 1193502"/>
              <a:gd name="connsiteY3" fmla="*/ 1123402 h 1123507"/>
            </a:gdLst>
            <a:ahLst/>
            <a:cxnLst>
              <a:cxn ang="0">
                <a:pos x="connsiteX0" y="connsiteY0"/>
              </a:cxn>
              <a:cxn ang="0">
                <a:pos x="connsiteX1" y="connsiteY1"/>
              </a:cxn>
              <a:cxn ang="0">
                <a:pos x="connsiteX2" y="connsiteY2"/>
              </a:cxn>
              <a:cxn ang="0">
                <a:pos x="connsiteX3" y="connsiteY3"/>
              </a:cxn>
            </a:cxnLst>
            <a:rect l="l" t="t" r="r" b="b"/>
            <a:pathLst>
              <a:path w="1193502" h="1123507">
                <a:moveTo>
                  <a:pt x="0" y="1123402"/>
                </a:moveTo>
                <a:cubicBezTo>
                  <a:pt x="397834" y="748935"/>
                  <a:pt x="767060" y="410329"/>
                  <a:pt x="1193502" y="0"/>
                </a:cubicBezTo>
                <a:cubicBezTo>
                  <a:pt x="1193502" y="374502"/>
                  <a:pt x="1193501" y="749005"/>
                  <a:pt x="1193501" y="1123507"/>
                </a:cubicBezTo>
                <a:lnTo>
                  <a:pt x="0" y="1123402"/>
                </a:lnTo>
                <a:close/>
              </a:path>
            </a:pathLst>
          </a:cu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 name="正方形/長方形 5">
            <a:extLst>
              <a:ext uri="{FF2B5EF4-FFF2-40B4-BE49-F238E27FC236}">
                <a16:creationId xmlns:a16="http://schemas.microsoft.com/office/drawing/2014/main" id="{0DC234EE-0BC4-BCB3-EC49-40F0DC09B7F5}"/>
              </a:ext>
            </a:extLst>
          </p:cNvPr>
          <p:cNvSpPr/>
          <p:nvPr/>
        </p:nvSpPr>
        <p:spPr bwMode="auto">
          <a:xfrm>
            <a:off x="1274387" y="2719014"/>
            <a:ext cx="1232330" cy="2575572"/>
          </a:xfrm>
          <a:prstGeom prst="rect">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aphicFrame>
        <p:nvGraphicFramePr>
          <p:cNvPr id="2" name="グラフ 1">
            <a:extLst>
              <a:ext uri="{FF2B5EF4-FFF2-40B4-BE49-F238E27FC236}">
                <a16:creationId xmlns:a16="http://schemas.microsoft.com/office/drawing/2014/main" id="{B7BEFAD6-C02A-190C-EDFB-140BF141703B}"/>
              </a:ext>
            </a:extLst>
          </p:cNvPr>
          <p:cNvGraphicFramePr>
            <a:graphicFrameLocks/>
          </p:cNvGraphicFramePr>
          <p:nvPr/>
        </p:nvGraphicFramePr>
        <p:xfrm>
          <a:off x="925607" y="1048003"/>
          <a:ext cx="2152336" cy="4544337"/>
        </p:xfrm>
        <a:graphic>
          <a:graphicData uri="http://schemas.openxmlformats.org/drawingml/2006/chart">
            <c:chart xmlns:c="http://schemas.openxmlformats.org/drawingml/2006/chart" xmlns:r="http://schemas.openxmlformats.org/officeDocument/2006/relationships" r:id="rId2"/>
          </a:graphicData>
        </a:graphic>
      </p:graphicFrame>
      <p:sp>
        <p:nvSpPr>
          <p:cNvPr id="7" name="タイトル 4">
            <a:extLst>
              <a:ext uri="{FF2B5EF4-FFF2-40B4-BE49-F238E27FC236}">
                <a16:creationId xmlns:a16="http://schemas.microsoft.com/office/drawing/2014/main" id="{B4079F61-EA22-F90B-7AE6-5ABC8917765A}"/>
              </a:ext>
            </a:extLst>
          </p:cNvPr>
          <p:cNvSpPr>
            <a:spLocks noGrp="1"/>
          </p:cNvSpPr>
          <p:nvPr/>
        </p:nvSpPr>
        <p:spPr bwMode="auto">
          <a:xfrm>
            <a:off x="1386461" y="3617588"/>
            <a:ext cx="1054567" cy="523053"/>
          </a:xfrm>
          <a:prstGeom prst="rect">
            <a:avLst/>
          </a:prstGeom>
          <a:noFill/>
          <a:ln>
            <a:noFill/>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親の年収</a:t>
            </a:r>
            <a:endParaRPr kumimoji="1" lang="ja-JP" altLang="en-US" sz="1400" dirty="0">
              <a:solidFill>
                <a:schemeClr val="tx1"/>
              </a:solidFill>
            </a:endParaRPr>
          </a:p>
        </p:txBody>
      </p:sp>
      <p:sp>
        <p:nvSpPr>
          <p:cNvPr id="8" name="タイトル 4">
            <a:extLst>
              <a:ext uri="{FF2B5EF4-FFF2-40B4-BE49-F238E27FC236}">
                <a16:creationId xmlns:a16="http://schemas.microsoft.com/office/drawing/2014/main" id="{4AA312F2-35DD-0C38-C079-3A5BB13068DB}"/>
              </a:ext>
            </a:extLst>
          </p:cNvPr>
          <p:cNvSpPr>
            <a:spLocks noGrp="1"/>
          </p:cNvSpPr>
          <p:nvPr/>
        </p:nvSpPr>
        <p:spPr bwMode="auto">
          <a:xfrm>
            <a:off x="1665861" y="2138038"/>
            <a:ext cx="10282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a:t>
            </a:r>
            <a:r>
              <a:rPr lang="ja-JP" altLang="en-US" sz="1400" dirty="0">
                <a:solidFill>
                  <a:schemeClr val="tx1"/>
                </a:solidFill>
                <a:ea typeface="ＭＳ Ｐゴシック" charset="-128"/>
              </a:rPr>
              <a:t>年収</a:t>
            </a:r>
            <a:endParaRPr kumimoji="1" lang="ja-JP" altLang="en-US" sz="1400" dirty="0">
              <a:solidFill>
                <a:schemeClr val="tx1"/>
              </a:solidFill>
            </a:endParaRPr>
          </a:p>
        </p:txBody>
      </p:sp>
      <p:sp>
        <p:nvSpPr>
          <p:cNvPr id="17" name="タイトル 4">
            <a:extLst>
              <a:ext uri="{FF2B5EF4-FFF2-40B4-BE49-F238E27FC236}">
                <a16:creationId xmlns:a16="http://schemas.microsoft.com/office/drawing/2014/main" id="{8617862E-F6A4-13AC-7E0F-F287746D6A0D}"/>
              </a:ext>
            </a:extLst>
          </p:cNvPr>
          <p:cNvSpPr>
            <a:spLocks noGrp="1"/>
          </p:cNvSpPr>
          <p:nvPr/>
        </p:nvSpPr>
        <p:spPr bwMode="auto">
          <a:xfrm>
            <a:off x="597845" y="29838"/>
            <a:ext cx="433273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600" dirty="0">
                <a:solidFill>
                  <a:srgbClr val="0000FF"/>
                </a:solidFill>
                <a:ea typeface="ＭＳ Ｐゴシック" charset="-128"/>
              </a:rPr>
              <a:t>親子の年収</a:t>
            </a:r>
            <a:r>
              <a:rPr lang="en-US" altLang="ja-JP" sz="1600" dirty="0">
                <a:solidFill>
                  <a:srgbClr val="0000FF"/>
                </a:solidFill>
                <a:ea typeface="ＭＳ Ｐゴシック" charset="-128"/>
              </a:rPr>
              <a:t>500</a:t>
            </a:r>
            <a:r>
              <a:rPr lang="ja-JP" altLang="en-US" sz="1600" dirty="0">
                <a:solidFill>
                  <a:srgbClr val="0000FF"/>
                </a:solidFill>
                <a:ea typeface="ＭＳ Ｐゴシック" charset="-128"/>
              </a:rPr>
              <a:t>万円</a:t>
            </a:r>
            <a:r>
              <a:rPr lang="en-US" altLang="ja-JP" sz="1600" dirty="0">
                <a:solidFill>
                  <a:srgbClr val="0000FF"/>
                </a:solidFill>
                <a:ea typeface="ＭＳ Ｐゴシック" charset="-128"/>
              </a:rPr>
              <a:t> </a:t>
            </a:r>
            <a:r>
              <a:rPr lang="ja-JP" altLang="en-US" sz="1600" dirty="0">
                <a:solidFill>
                  <a:srgbClr val="0000FF"/>
                </a:solidFill>
                <a:ea typeface="ＭＳ Ｐゴシック" charset="-128"/>
              </a:rPr>
              <a:t>他の控除</a:t>
            </a:r>
            <a:r>
              <a:rPr lang="en-US" altLang="ja-JP" sz="1600" dirty="0">
                <a:solidFill>
                  <a:srgbClr val="0000FF"/>
                </a:solidFill>
                <a:ea typeface="ＭＳ Ｐゴシック" charset="-128"/>
              </a:rPr>
              <a:t>150</a:t>
            </a:r>
            <a:r>
              <a:rPr lang="ja-JP" altLang="en-US" sz="1600" dirty="0">
                <a:solidFill>
                  <a:srgbClr val="0000FF"/>
                </a:solidFill>
                <a:ea typeface="ＭＳ Ｐゴシック" charset="-128"/>
              </a:rPr>
              <a:t>万円の場合</a:t>
            </a:r>
            <a:endParaRPr lang="en-US" altLang="ja-JP" sz="1600" dirty="0">
              <a:solidFill>
                <a:srgbClr val="0000FF"/>
              </a:solidFill>
              <a:ea typeface="ＭＳ Ｐゴシック" charset="-128"/>
            </a:endParaRPr>
          </a:p>
        </p:txBody>
      </p:sp>
      <p:sp>
        <p:nvSpPr>
          <p:cNvPr id="18" name="タイトル 4">
            <a:extLst>
              <a:ext uri="{FF2B5EF4-FFF2-40B4-BE49-F238E27FC236}">
                <a16:creationId xmlns:a16="http://schemas.microsoft.com/office/drawing/2014/main" id="{57E19EC8-185B-CA05-548B-71719AA2BF3C}"/>
              </a:ext>
            </a:extLst>
          </p:cNvPr>
          <p:cNvSpPr>
            <a:spLocks noGrp="1"/>
          </p:cNvSpPr>
          <p:nvPr/>
        </p:nvSpPr>
        <p:spPr bwMode="auto">
          <a:xfrm>
            <a:off x="1595221" y="472633"/>
            <a:ext cx="12378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rgbClr val="0000FF"/>
                </a:solidFill>
                <a:ea typeface="ＭＳ Ｐゴシック" charset="-128"/>
              </a:rPr>
              <a:t>現行制度</a:t>
            </a:r>
            <a:endParaRPr lang="en-US" altLang="ja-JP" sz="1400" dirty="0">
              <a:solidFill>
                <a:srgbClr val="0000FF"/>
              </a:solidFill>
              <a:ea typeface="ＭＳ Ｐゴシック" charset="-128"/>
            </a:endParaRPr>
          </a:p>
        </p:txBody>
      </p:sp>
    </p:spTree>
    <p:extLst>
      <p:ext uri="{BB962C8B-B14F-4D97-AF65-F5344CB8AC3E}">
        <p14:creationId xmlns:p14="http://schemas.microsoft.com/office/powerpoint/2010/main" val="70088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8"/>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5" grpId="1" animBg="1"/>
      <p:bldP spid="6" grpId="0" animBg="1"/>
      <p:bldGraphic spid="2" grpId="0">
        <p:bldAsOne/>
      </p:bldGraphic>
      <p:bldP spid="7" grpId="0" animBg="1"/>
      <p:bldP spid="8" grpId="0"/>
      <p:bldP spid="8" grpId="1"/>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C199AE-ADC0-3F84-1A13-C76B7FDAC454}"/>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A35412DD-8006-2748-7A27-CCC99516E74B}"/>
              </a:ext>
            </a:extLst>
          </p:cNvPr>
          <p:cNvSpPr/>
          <p:nvPr/>
        </p:nvSpPr>
        <p:spPr bwMode="auto">
          <a:xfrm>
            <a:off x="1274387" y="2719014"/>
            <a:ext cx="1232330" cy="2575572"/>
          </a:xfrm>
          <a:prstGeom prst="rect">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0" name="AutoShape 160">
            <a:extLst>
              <a:ext uri="{FF2B5EF4-FFF2-40B4-BE49-F238E27FC236}">
                <a16:creationId xmlns:a16="http://schemas.microsoft.com/office/drawing/2014/main" id="{28C95026-50D4-ED5C-8F84-BA3EAD2A3246}"/>
              </a:ext>
            </a:extLst>
          </p:cNvPr>
          <p:cNvSpPr>
            <a:spLocks noChangeArrowheads="1"/>
          </p:cNvSpPr>
          <p:nvPr/>
        </p:nvSpPr>
        <p:spPr bwMode="auto">
          <a:xfrm>
            <a:off x="5121296" y="948519"/>
            <a:ext cx="3850824" cy="2159066"/>
          </a:xfrm>
          <a:prstGeom prst="roundRect">
            <a:avLst>
              <a:gd name="adj" fmla="val 12198"/>
            </a:avLst>
          </a:prstGeom>
          <a:solidFill>
            <a:srgbClr val="FFF0DC"/>
          </a:solidFill>
          <a:ln w="28575" algn="ctr">
            <a:noFill/>
            <a:round/>
            <a:headEnd/>
            <a:tailEnd/>
          </a:ln>
          <a:effectLst>
            <a:outerShdw blurRad="44450" dist="27940" dir="5400000" algn="ctr">
              <a:srgbClr val="000000">
                <a:alpha val="32000"/>
              </a:srgbClr>
            </a:outerShdw>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1" u="none" strike="noStrike" kern="1200" cap="none" spc="0" normalizeH="0" baseline="0" noProof="0" dirty="0">
              <a:ln>
                <a:noFill/>
              </a:ln>
              <a:solidFill>
                <a:srgbClr val="663300"/>
              </a:solidFill>
              <a:effectLst/>
              <a:uLnTx/>
              <a:uFillTx/>
              <a:latin typeface="Times New Roman" panose="02020603050405020304" pitchFamily="18" charset="0"/>
              <a:ea typeface="ＭＳ Ｐゴシック" panose="020B0600070205080204" pitchFamily="50" charset="-128"/>
              <a:cs typeface="+mn-cs"/>
            </a:endParaRPr>
          </a:p>
        </p:txBody>
      </p:sp>
      <p:sp>
        <p:nvSpPr>
          <p:cNvPr id="58" name="AutoShape 160">
            <a:extLst>
              <a:ext uri="{FF2B5EF4-FFF2-40B4-BE49-F238E27FC236}">
                <a16:creationId xmlns:a16="http://schemas.microsoft.com/office/drawing/2014/main" id="{EF5DB8AA-BB28-A2C1-3087-ECD320DD5E6C}"/>
              </a:ext>
            </a:extLst>
          </p:cNvPr>
          <p:cNvSpPr>
            <a:spLocks noChangeArrowheads="1"/>
          </p:cNvSpPr>
          <p:nvPr/>
        </p:nvSpPr>
        <p:spPr bwMode="auto">
          <a:xfrm>
            <a:off x="5121296" y="948519"/>
            <a:ext cx="3850824" cy="4881640"/>
          </a:xfrm>
          <a:prstGeom prst="roundRect">
            <a:avLst>
              <a:gd name="adj" fmla="val 12198"/>
            </a:avLst>
          </a:prstGeom>
          <a:solidFill>
            <a:srgbClr val="FFF0DC"/>
          </a:solidFill>
          <a:ln w="28575" algn="ctr">
            <a:noFill/>
            <a:round/>
            <a:headEnd/>
            <a:tailEnd/>
          </a:ln>
          <a:effectLst>
            <a:outerShdw blurRad="44450" dist="27940" dir="5400000" algn="ctr">
              <a:srgbClr val="000000">
                <a:alpha val="32000"/>
              </a:srgbClr>
            </a:outerShdw>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1" u="none" strike="noStrike" kern="1200" cap="none" spc="0" normalizeH="0" baseline="0" noProof="0" dirty="0">
              <a:ln>
                <a:noFill/>
              </a:ln>
              <a:solidFill>
                <a:srgbClr val="663300"/>
              </a:solidFill>
              <a:effectLst/>
              <a:uLnTx/>
              <a:uFillTx/>
              <a:latin typeface="Times New Roman" panose="02020603050405020304" pitchFamily="18" charset="0"/>
              <a:ea typeface="ＭＳ Ｐゴシック" panose="020B0600070205080204" pitchFamily="50" charset="-128"/>
              <a:cs typeface="+mn-cs"/>
            </a:endParaRPr>
          </a:p>
        </p:txBody>
      </p:sp>
      <p:sp>
        <p:nvSpPr>
          <p:cNvPr id="68" name="正方形/長方形 13">
            <a:extLst>
              <a:ext uri="{FF2B5EF4-FFF2-40B4-BE49-F238E27FC236}">
                <a16:creationId xmlns:a16="http://schemas.microsoft.com/office/drawing/2014/main" id="{2AFEA181-CFED-4507-7165-E7A766E751E4}"/>
              </a:ext>
            </a:extLst>
          </p:cNvPr>
          <p:cNvSpPr/>
          <p:nvPr/>
        </p:nvSpPr>
        <p:spPr bwMode="auto">
          <a:xfrm>
            <a:off x="3049714" y="1553537"/>
            <a:ext cx="1205853" cy="1152455"/>
          </a:xfrm>
          <a:custGeom>
            <a:avLst/>
            <a:gdLst>
              <a:gd name="connsiteX0" fmla="*/ 0 w 1208915"/>
              <a:gd name="connsiteY0" fmla="*/ 0 h 2447299"/>
              <a:gd name="connsiteX1" fmla="*/ 1208915 w 1208915"/>
              <a:gd name="connsiteY1" fmla="*/ 0 h 2447299"/>
              <a:gd name="connsiteX2" fmla="*/ 1208915 w 1208915"/>
              <a:gd name="connsiteY2" fmla="*/ 2447299 h 2447299"/>
              <a:gd name="connsiteX3" fmla="*/ 0 w 1208915"/>
              <a:gd name="connsiteY3" fmla="*/ 2447299 h 2447299"/>
              <a:gd name="connsiteX4" fmla="*/ 0 w 1208915"/>
              <a:gd name="connsiteY4" fmla="*/ 0 h 2447299"/>
              <a:gd name="connsiteX0" fmla="*/ 0 w 1208915"/>
              <a:gd name="connsiteY0" fmla="*/ 1147260 h 3594559"/>
              <a:gd name="connsiteX1" fmla="*/ 1208915 w 1208915"/>
              <a:gd name="connsiteY1" fmla="*/ 0 h 3594559"/>
              <a:gd name="connsiteX2" fmla="*/ 1208915 w 1208915"/>
              <a:gd name="connsiteY2" fmla="*/ 3594559 h 3594559"/>
              <a:gd name="connsiteX3" fmla="*/ 0 w 1208915"/>
              <a:gd name="connsiteY3" fmla="*/ 3594559 h 3594559"/>
              <a:gd name="connsiteX4" fmla="*/ 0 w 1208915"/>
              <a:gd name="connsiteY4" fmla="*/ 1147260 h 3594559"/>
              <a:gd name="connsiteX0" fmla="*/ 0 w 1208915"/>
              <a:gd name="connsiteY0" fmla="*/ 1147260 h 3594559"/>
              <a:gd name="connsiteX1" fmla="*/ 521695 w 1208915"/>
              <a:gd name="connsiteY1" fmla="*/ 638378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594559"/>
              <a:gd name="connsiteX1" fmla="*/ 547253 w 1208915"/>
              <a:gd name="connsiteY1" fmla="*/ 612821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594559"/>
              <a:gd name="connsiteX1" fmla="*/ 547253 w 1208915"/>
              <a:gd name="connsiteY1" fmla="*/ 612821 h 3594559"/>
              <a:gd name="connsiteX2" fmla="*/ 1208915 w 1208915"/>
              <a:gd name="connsiteY2" fmla="*/ 0 h 3594559"/>
              <a:gd name="connsiteX3" fmla="*/ 1208915 w 1208915"/>
              <a:gd name="connsiteY3" fmla="*/ 3594559 h 3594559"/>
              <a:gd name="connsiteX4" fmla="*/ 0 w 1208915"/>
              <a:gd name="connsiteY4" fmla="*/ 1147260 h 3594559"/>
              <a:gd name="connsiteX0" fmla="*/ 0 w 1208915"/>
              <a:gd name="connsiteY0" fmla="*/ 1147260 h 1149533"/>
              <a:gd name="connsiteX1" fmla="*/ 547253 w 1208915"/>
              <a:gd name="connsiteY1" fmla="*/ 612821 h 1149533"/>
              <a:gd name="connsiteX2" fmla="*/ 1208915 w 1208915"/>
              <a:gd name="connsiteY2" fmla="*/ 0 h 1149533"/>
              <a:gd name="connsiteX3" fmla="*/ 1208915 w 1208915"/>
              <a:gd name="connsiteY3" fmla="*/ 1149533 h 1149533"/>
              <a:gd name="connsiteX4" fmla="*/ 0 w 1208915"/>
              <a:gd name="connsiteY4" fmla="*/ 1147260 h 1149533"/>
              <a:gd name="connsiteX0" fmla="*/ 0 w 1208915"/>
              <a:gd name="connsiteY0" fmla="*/ 1147260 h 1149533"/>
              <a:gd name="connsiteX1" fmla="*/ 549455 w 1208915"/>
              <a:gd name="connsiteY1" fmla="*/ 610652 h 1149533"/>
              <a:gd name="connsiteX2" fmla="*/ 1208915 w 1208915"/>
              <a:gd name="connsiteY2" fmla="*/ 0 h 1149533"/>
              <a:gd name="connsiteX3" fmla="*/ 1208915 w 1208915"/>
              <a:gd name="connsiteY3" fmla="*/ 1149533 h 1149533"/>
              <a:gd name="connsiteX4" fmla="*/ 0 w 1208915"/>
              <a:gd name="connsiteY4" fmla="*/ 1147260 h 1149533"/>
              <a:gd name="connsiteX0" fmla="*/ 0 w 1208915"/>
              <a:gd name="connsiteY0" fmla="*/ 1123402 h 1125675"/>
              <a:gd name="connsiteX1" fmla="*/ 549455 w 1208915"/>
              <a:gd name="connsiteY1" fmla="*/ 586794 h 1125675"/>
              <a:gd name="connsiteX2" fmla="*/ 1193502 w 1208915"/>
              <a:gd name="connsiteY2" fmla="*/ 0 h 1125675"/>
              <a:gd name="connsiteX3" fmla="*/ 1208915 w 1208915"/>
              <a:gd name="connsiteY3" fmla="*/ 1125675 h 1125675"/>
              <a:gd name="connsiteX4" fmla="*/ 0 w 1208915"/>
              <a:gd name="connsiteY4" fmla="*/ 1123402 h 1125675"/>
              <a:gd name="connsiteX0" fmla="*/ 0 w 1193502"/>
              <a:gd name="connsiteY0" fmla="*/ 1123402 h 1123507"/>
              <a:gd name="connsiteX1" fmla="*/ 549455 w 1193502"/>
              <a:gd name="connsiteY1" fmla="*/ 586794 h 1123507"/>
              <a:gd name="connsiteX2" fmla="*/ 1193502 w 1193502"/>
              <a:gd name="connsiteY2" fmla="*/ 0 h 1123507"/>
              <a:gd name="connsiteX3" fmla="*/ 1193501 w 1193502"/>
              <a:gd name="connsiteY3" fmla="*/ 1123507 h 1123507"/>
              <a:gd name="connsiteX4" fmla="*/ 0 w 1193502"/>
              <a:gd name="connsiteY4" fmla="*/ 1123402 h 1123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3502" h="1123507">
                <a:moveTo>
                  <a:pt x="0" y="1123402"/>
                </a:moveTo>
                <a:cubicBezTo>
                  <a:pt x="180524" y="953775"/>
                  <a:pt x="368931" y="756421"/>
                  <a:pt x="549455" y="586794"/>
                </a:cubicBezTo>
                <a:lnTo>
                  <a:pt x="1193502" y="0"/>
                </a:lnTo>
                <a:cubicBezTo>
                  <a:pt x="1193502" y="374502"/>
                  <a:pt x="1193501" y="749005"/>
                  <a:pt x="1193501" y="1123507"/>
                </a:cubicBezTo>
                <a:lnTo>
                  <a:pt x="0" y="1123402"/>
                </a:lnTo>
                <a:close/>
              </a:path>
            </a:pathLst>
          </a:cu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0" name="正方形/長方形 79">
            <a:extLst>
              <a:ext uri="{FF2B5EF4-FFF2-40B4-BE49-F238E27FC236}">
                <a16:creationId xmlns:a16="http://schemas.microsoft.com/office/drawing/2014/main" id="{FF5F71F2-D812-87F9-B397-9B7E5625D217}"/>
              </a:ext>
            </a:extLst>
          </p:cNvPr>
          <p:cNvSpPr/>
          <p:nvPr/>
        </p:nvSpPr>
        <p:spPr bwMode="auto">
          <a:xfrm>
            <a:off x="3044821" y="2731715"/>
            <a:ext cx="1206288" cy="2579962"/>
          </a:xfrm>
          <a:prstGeom prst="rect">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0" name="直角三角形 9">
            <a:extLst>
              <a:ext uri="{FF2B5EF4-FFF2-40B4-BE49-F238E27FC236}">
                <a16:creationId xmlns:a16="http://schemas.microsoft.com/office/drawing/2014/main" id="{0484CC5F-14B1-7043-36D6-3D9C462DDD40}"/>
              </a:ext>
            </a:extLst>
          </p:cNvPr>
          <p:cNvSpPr/>
          <p:nvPr/>
        </p:nvSpPr>
        <p:spPr bwMode="auto">
          <a:xfrm flipH="1">
            <a:off x="1817479" y="1545343"/>
            <a:ext cx="693893" cy="667886"/>
          </a:xfrm>
          <a:prstGeom prst="rtTriangle">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21" name="正方形/長方形 20">
            <a:extLst>
              <a:ext uri="{FF2B5EF4-FFF2-40B4-BE49-F238E27FC236}">
                <a16:creationId xmlns:a16="http://schemas.microsoft.com/office/drawing/2014/main" id="{E5FFF439-9C55-2415-1191-67457E83A677}"/>
              </a:ext>
            </a:extLst>
          </p:cNvPr>
          <p:cNvSpPr/>
          <p:nvPr/>
        </p:nvSpPr>
        <p:spPr bwMode="auto">
          <a:xfrm>
            <a:off x="1271140" y="2202765"/>
            <a:ext cx="1245218" cy="531014"/>
          </a:xfrm>
          <a:custGeom>
            <a:avLst/>
            <a:gdLst>
              <a:gd name="connsiteX0" fmla="*/ 0 w 1245218"/>
              <a:gd name="connsiteY0" fmla="*/ 0 h 531014"/>
              <a:gd name="connsiteX1" fmla="*/ 1245218 w 1245218"/>
              <a:gd name="connsiteY1" fmla="*/ 0 h 531014"/>
              <a:gd name="connsiteX2" fmla="*/ 1245218 w 1245218"/>
              <a:gd name="connsiteY2" fmla="*/ 531014 h 531014"/>
              <a:gd name="connsiteX3" fmla="*/ 0 w 1245218"/>
              <a:gd name="connsiteY3" fmla="*/ 531014 h 531014"/>
              <a:gd name="connsiteX4" fmla="*/ 0 w 1245218"/>
              <a:gd name="connsiteY4" fmla="*/ 0 h 531014"/>
              <a:gd name="connsiteX0" fmla="*/ 550314 w 1245218"/>
              <a:gd name="connsiteY0" fmla="*/ 2092 h 531014"/>
              <a:gd name="connsiteX1" fmla="*/ 1245218 w 1245218"/>
              <a:gd name="connsiteY1" fmla="*/ 0 h 531014"/>
              <a:gd name="connsiteX2" fmla="*/ 1245218 w 1245218"/>
              <a:gd name="connsiteY2" fmla="*/ 531014 h 531014"/>
              <a:gd name="connsiteX3" fmla="*/ 0 w 1245218"/>
              <a:gd name="connsiteY3" fmla="*/ 531014 h 531014"/>
              <a:gd name="connsiteX4" fmla="*/ 550314 w 1245218"/>
              <a:gd name="connsiteY4" fmla="*/ 2092 h 5310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5218" h="531014">
                <a:moveTo>
                  <a:pt x="550314" y="2092"/>
                </a:moveTo>
                <a:lnTo>
                  <a:pt x="1245218" y="0"/>
                </a:lnTo>
                <a:lnTo>
                  <a:pt x="1245218" y="531014"/>
                </a:lnTo>
                <a:lnTo>
                  <a:pt x="0" y="531014"/>
                </a:lnTo>
                <a:lnTo>
                  <a:pt x="550314" y="2092"/>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7" name="タイトル 4">
            <a:extLst>
              <a:ext uri="{FF2B5EF4-FFF2-40B4-BE49-F238E27FC236}">
                <a16:creationId xmlns:a16="http://schemas.microsoft.com/office/drawing/2014/main" id="{201051B9-CA7A-E040-6953-001FB01792A0}"/>
              </a:ext>
            </a:extLst>
          </p:cNvPr>
          <p:cNvSpPr>
            <a:spLocks noGrp="1"/>
          </p:cNvSpPr>
          <p:nvPr/>
        </p:nvSpPr>
        <p:spPr bwMode="auto">
          <a:xfrm>
            <a:off x="1205783" y="5515641"/>
            <a:ext cx="15426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a:t>
            </a:r>
            <a:r>
              <a:rPr lang="ja-JP" altLang="en-US" sz="1400" dirty="0">
                <a:solidFill>
                  <a:schemeClr val="tx1"/>
                </a:solidFill>
                <a:ea typeface="ＭＳ Ｐゴシック" charset="-128"/>
              </a:rPr>
              <a:t>年</a:t>
            </a:r>
            <a:r>
              <a:rPr kumimoji="1" lang="ja-JP" altLang="en-US" sz="1400" dirty="0">
                <a:solidFill>
                  <a:schemeClr val="tx1"/>
                </a:solidFill>
                <a:ea typeface="ＭＳ Ｐゴシック" charset="-128"/>
              </a:rPr>
              <a:t>収</a:t>
            </a:r>
            <a:r>
              <a:rPr lang="ja-JP" altLang="en-US" sz="1400" dirty="0">
                <a:solidFill>
                  <a:schemeClr val="tx1"/>
                </a:solidFill>
                <a:ea typeface="ＭＳ Ｐゴシック" charset="-128"/>
              </a:rPr>
              <a:t>（万円）</a:t>
            </a:r>
            <a:endParaRPr kumimoji="1" lang="ja-JP" altLang="en-US" sz="1400" dirty="0">
              <a:solidFill>
                <a:schemeClr val="tx1"/>
              </a:solidFill>
            </a:endParaRPr>
          </a:p>
        </p:txBody>
      </p:sp>
      <p:sp>
        <p:nvSpPr>
          <p:cNvPr id="28" name="タイトル 4">
            <a:extLst>
              <a:ext uri="{FF2B5EF4-FFF2-40B4-BE49-F238E27FC236}">
                <a16:creationId xmlns:a16="http://schemas.microsoft.com/office/drawing/2014/main" id="{A8140DE1-B8AC-954E-B801-10B0F9763F58}"/>
              </a:ext>
            </a:extLst>
          </p:cNvPr>
          <p:cNvSpPr>
            <a:spLocks noGrp="1"/>
          </p:cNvSpPr>
          <p:nvPr/>
        </p:nvSpPr>
        <p:spPr bwMode="auto">
          <a:xfrm rot="16200000">
            <a:off x="-786312" y="2487430"/>
            <a:ext cx="2685327"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親の年収</a:t>
            </a:r>
            <a:r>
              <a:rPr kumimoji="1" lang="en-US" altLang="ja-JP" sz="1400" dirty="0">
                <a:solidFill>
                  <a:schemeClr val="tx1"/>
                </a:solidFill>
                <a:ea typeface="ＭＳ Ｐゴシック" charset="-128"/>
              </a:rPr>
              <a:t>+</a:t>
            </a:r>
            <a:r>
              <a:rPr lang="ja-JP" altLang="en-US" sz="1400" dirty="0">
                <a:solidFill>
                  <a:schemeClr val="tx1"/>
                </a:solidFill>
                <a:ea typeface="ＭＳ Ｐゴシック" charset="-128"/>
              </a:rPr>
              <a:t>子の年収（万円）</a:t>
            </a:r>
            <a:endParaRPr kumimoji="1" lang="ja-JP" altLang="en-US" sz="1400" dirty="0">
              <a:solidFill>
                <a:schemeClr val="tx1"/>
              </a:solidFill>
            </a:endParaRPr>
          </a:p>
        </p:txBody>
      </p:sp>
      <p:sp>
        <p:nvSpPr>
          <p:cNvPr id="29" name="タイトル 4">
            <a:extLst>
              <a:ext uri="{FF2B5EF4-FFF2-40B4-BE49-F238E27FC236}">
                <a16:creationId xmlns:a16="http://schemas.microsoft.com/office/drawing/2014/main" id="{95A32977-59E9-FA39-77D3-02B93D1126C0}"/>
              </a:ext>
            </a:extLst>
          </p:cNvPr>
          <p:cNvSpPr>
            <a:spLocks noGrp="1"/>
          </p:cNvSpPr>
          <p:nvPr/>
        </p:nvSpPr>
        <p:spPr bwMode="auto">
          <a:xfrm>
            <a:off x="597845" y="29838"/>
            <a:ext cx="433273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600" dirty="0">
                <a:solidFill>
                  <a:srgbClr val="0000FF"/>
                </a:solidFill>
                <a:ea typeface="ＭＳ Ｐゴシック" charset="-128"/>
              </a:rPr>
              <a:t>親子の年収</a:t>
            </a:r>
            <a:r>
              <a:rPr lang="en-US" altLang="ja-JP" sz="1600" dirty="0">
                <a:solidFill>
                  <a:srgbClr val="0000FF"/>
                </a:solidFill>
                <a:ea typeface="ＭＳ Ｐゴシック" charset="-128"/>
              </a:rPr>
              <a:t>500</a:t>
            </a:r>
            <a:r>
              <a:rPr lang="ja-JP" altLang="en-US" sz="1600" dirty="0">
                <a:solidFill>
                  <a:srgbClr val="0000FF"/>
                </a:solidFill>
                <a:ea typeface="ＭＳ Ｐゴシック" charset="-128"/>
              </a:rPr>
              <a:t>万円</a:t>
            </a:r>
            <a:r>
              <a:rPr lang="en-US" altLang="ja-JP" sz="1600" dirty="0">
                <a:solidFill>
                  <a:srgbClr val="0000FF"/>
                </a:solidFill>
                <a:ea typeface="ＭＳ Ｐゴシック" charset="-128"/>
              </a:rPr>
              <a:t> </a:t>
            </a:r>
            <a:r>
              <a:rPr lang="ja-JP" altLang="en-US" sz="1600" dirty="0">
                <a:solidFill>
                  <a:srgbClr val="0000FF"/>
                </a:solidFill>
                <a:ea typeface="ＭＳ Ｐゴシック" charset="-128"/>
              </a:rPr>
              <a:t>他の控除</a:t>
            </a:r>
            <a:r>
              <a:rPr lang="en-US" altLang="ja-JP" sz="1600" dirty="0">
                <a:solidFill>
                  <a:srgbClr val="0000FF"/>
                </a:solidFill>
                <a:ea typeface="ＭＳ Ｐゴシック" charset="-128"/>
              </a:rPr>
              <a:t>150</a:t>
            </a:r>
            <a:r>
              <a:rPr lang="ja-JP" altLang="en-US" sz="1600" dirty="0">
                <a:solidFill>
                  <a:srgbClr val="0000FF"/>
                </a:solidFill>
                <a:ea typeface="ＭＳ Ｐゴシック" charset="-128"/>
              </a:rPr>
              <a:t>万円の場合</a:t>
            </a:r>
            <a:endParaRPr lang="en-US" altLang="ja-JP" sz="1600" dirty="0">
              <a:solidFill>
                <a:srgbClr val="0000FF"/>
              </a:solidFill>
              <a:ea typeface="ＭＳ Ｐゴシック" charset="-128"/>
            </a:endParaRPr>
          </a:p>
        </p:txBody>
      </p:sp>
      <p:sp>
        <p:nvSpPr>
          <p:cNvPr id="30" name="タイトル 4">
            <a:extLst>
              <a:ext uri="{FF2B5EF4-FFF2-40B4-BE49-F238E27FC236}">
                <a16:creationId xmlns:a16="http://schemas.microsoft.com/office/drawing/2014/main" id="{3F477E55-E4AB-DCBB-F7D8-76866DDBFFB9}"/>
              </a:ext>
            </a:extLst>
          </p:cNvPr>
          <p:cNvSpPr>
            <a:spLocks noGrp="1"/>
          </p:cNvSpPr>
          <p:nvPr/>
        </p:nvSpPr>
        <p:spPr bwMode="auto">
          <a:xfrm>
            <a:off x="1595221" y="472633"/>
            <a:ext cx="12378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rgbClr val="0000FF"/>
                </a:solidFill>
                <a:ea typeface="ＭＳ Ｐゴシック" charset="-128"/>
              </a:rPr>
              <a:t>現行制度</a:t>
            </a:r>
            <a:endParaRPr lang="en-US" altLang="ja-JP" sz="1400" dirty="0">
              <a:solidFill>
                <a:srgbClr val="0000FF"/>
              </a:solidFill>
              <a:ea typeface="ＭＳ Ｐゴシック" charset="-128"/>
            </a:endParaRPr>
          </a:p>
        </p:txBody>
      </p:sp>
      <p:sp>
        <p:nvSpPr>
          <p:cNvPr id="35" name="タイトル 4">
            <a:extLst>
              <a:ext uri="{FF2B5EF4-FFF2-40B4-BE49-F238E27FC236}">
                <a16:creationId xmlns:a16="http://schemas.microsoft.com/office/drawing/2014/main" id="{FD122649-3F36-1745-F7D2-F6F7C4D1853D}"/>
              </a:ext>
            </a:extLst>
          </p:cNvPr>
          <p:cNvSpPr>
            <a:spLocks noGrp="1"/>
          </p:cNvSpPr>
          <p:nvPr/>
        </p:nvSpPr>
        <p:spPr bwMode="auto">
          <a:xfrm>
            <a:off x="1556695" y="1547488"/>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子の課税</a:t>
            </a:r>
            <a:endParaRPr kumimoji="1" lang="en-US" altLang="ja-JP" sz="1400" dirty="0">
              <a:solidFill>
                <a:schemeClr val="tx1"/>
              </a:solidFill>
              <a:ea typeface="ＭＳ Ｐゴシック" charset="-128"/>
            </a:endParaRPr>
          </a:p>
          <a:p>
            <a:pPr algn="l"/>
            <a:r>
              <a:rPr kumimoji="1" lang="ja-JP" altLang="en-US" sz="1400" dirty="0">
                <a:solidFill>
                  <a:schemeClr val="tx1"/>
                </a:solidFill>
                <a:ea typeface="ＭＳ Ｐゴシック" charset="-128"/>
              </a:rPr>
              <a:t>所得</a:t>
            </a:r>
            <a:endParaRPr kumimoji="1" lang="ja-JP" altLang="en-US" sz="1400" dirty="0">
              <a:solidFill>
                <a:schemeClr val="tx1"/>
              </a:solidFill>
            </a:endParaRPr>
          </a:p>
        </p:txBody>
      </p:sp>
      <p:sp>
        <p:nvSpPr>
          <p:cNvPr id="36" name="タイトル 4">
            <a:extLst>
              <a:ext uri="{FF2B5EF4-FFF2-40B4-BE49-F238E27FC236}">
                <a16:creationId xmlns:a16="http://schemas.microsoft.com/office/drawing/2014/main" id="{AE35E937-B536-CAF2-46DB-C7E93CF222B8}"/>
              </a:ext>
            </a:extLst>
          </p:cNvPr>
          <p:cNvSpPr>
            <a:spLocks noGrp="1"/>
          </p:cNvSpPr>
          <p:nvPr/>
        </p:nvSpPr>
        <p:spPr bwMode="auto">
          <a:xfrm>
            <a:off x="1582095" y="2233288"/>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子の控除</a:t>
            </a:r>
            <a:endParaRPr kumimoji="1" lang="ja-JP" altLang="en-US" sz="1400" dirty="0">
              <a:solidFill>
                <a:schemeClr val="tx1"/>
              </a:solidFill>
            </a:endParaRPr>
          </a:p>
        </p:txBody>
      </p:sp>
      <p:sp>
        <p:nvSpPr>
          <p:cNvPr id="38" name="タイトル 4">
            <a:extLst>
              <a:ext uri="{FF2B5EF4-FFF2-40B4-BE49-F238E27FC236}">
                <a16:creationId xmlns:a16="http://schemas.microsoft.com/office/drawing/2014/main" id="{9B37E406-98E4-01E6-987A-F7A565E13EE3}"/>
              </a:ext>
            </a:extLst>
          </p:cNvPr>
          <p:cNvSpPr>
            <a:spLocks noGrp="1"/>
          </p:cNvSpPr>
          <p:nvPr/>
        </p:nvSpPr>
        <p:spPr bwMode="auto">
          <a:xfrm>
            <a:off x="3156895" y="3611238"/>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親の手取り</a:t>
            </a:r>
            <a:endParaRPr kumimoji="1" lang="ja-JP" altLang="en-US" sz="1400" dirty="0">
              <a:solidFill>
                <a:schemeClr val="tx1"/>
              </a:solidFill>
            </a:endParaRPr>
          </a:p>
        </p:txBody>
      </p:sp>
      <p:sp>
        <p:nvSpPr>
          <p:cNvPr id="39" name="タイトル 4">
            <a:extLst>
              <a:ext uri="{FF2B5EF4-FFF2-40B4-BE49-F238E27FC236}">
                <a16:creationId xmlns:a16="http://schemas.microsoft.com/office/drawing/2014/main" id="{9898A7DB-0A3B-A645-DC64-42C3401071D5}"/>
              </a:ext>
            </a:extLst>
          </p:cNvPr>
          <p:cNvSpPr>
            <a:spLocks noGrp="1"/>
          </p:cNvSpPr>
          <p:nvPr/>
        </p:nvSpPr>
        <p:spPr bwMode="auto">
          <a:xfrm>
            <a:off x="3436295" y="2131688"/>
            <a:ext cx="10282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子の手取り</a:t>
            </a:r>
            <a:endParaRPr kumimoji="1" lang="ja-JP" altLang="en-US" sz="1400" dirty="0">
              <a:solidFill>
                <a:schemeClr val="tx1"/>
              </a:solidFill>
            </a:endParaRPr>
          </a:p>
        </p:txBody>
      </p:sp>
      <p:sp>
        <p:nvSpPr>
          <p:cNvPr id="40" name="タイトル 4">
            <a:extLst>
              <a:ext uri="{FF2B5EF4-FFF2-40B4-BE49-F238E27FC236}">
                <a16:creationId xmlns:a16="http://schemas.microsoft.com/office/drawing/2014/main" id="{C206FA20-7737-13D8-0C08-F449F5020849}"/>
              </a:ext>
            </a:extLst>
          </p:cNvPr>
          <p:cNvSpPr>
            <a:spLocks noGrp="1"/>
          </p:cNvSpPr>
          <p:nvPr/>
        </p:nvSpPr>
        <p:spPr bwMode="auto">
          <a:xfrm>
            <a:off x="3251708" y="1337938"/>
            <a:ext cx="1085850"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子の税金</a:t>
            </a:r>
            <a:endParaRPr kumimoji="1" lang="ja-JP" altLang="en-US" sz="1400" dirty="0">
              <a:solidFill>
                <a:schemeClr val="tx1"/>
              </a:solidFill>
            </a:endParaRPr>
          </a:p>
        </p:txBody>
      </p:sp>
      <p:sp>
        <p:nvSpPr>
          <p:cNvPr id="50" name="矢印: 右 49">
            <a:extLst>
              <a:ext uri="{FF2B5EF4-FFF2-40B4-BE49-F238E27FC236}">
                <a16:creationId xmlns:a16="http://schemas.microsoft.com/office/drawing/2014/main" id="{C435EF25-C681-2C16-88F1-056082E9CBC1}"/>
              </a:ext>
            </a:extLst>
          </p:cNvPr>
          <p:cNvSpPr/>
          <p:nvPr/>
        </p:nvSpPr>
        <p:spPr bwMode="auto">
          <a:xfrm>
            <a:off x="2498115" y="1696248"/>
            <a:ext cx="1255243" cy="351282"/>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61" name="矢印: 右 49">
            <a:extLst>
              <a:ext uri="{FF2B5EF4-FFF2-40B4-BE49-F238E27FC236}">
                <a16:creationId xmlns:a16="http://schemas.microsoft.com/office/drawing/2014/main" id="{F3CA1BA7-A0E5-BDC7-2DA1-AF05B69AFD2F}"/>
              </a:ext>
            </a:extLst>
          </p:cNvPr>
          <p:cNvSpPr/>
          <p:nvPr/>
        </p:nvSpPr>
        <p:spPr bwMode="auto">
          <a:xfrm rot="18230055">
            <a:off x="2060577" y="1930728"/>
            <a:ext cx="333939" cy="346955"/>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439907"/>
              <a:gd name="connsiteY0" fmla="*/ 235458 h 484632"/>
              <a:gd name="connsiteX1" fmla="*/ 863113 w 1439907"/>
              <a:gd name="connsiteY1" fmla="*/ 138680 h 484632"/>
              <a:gd name="connsiteX2" fmla="*/ 812292 w 1439907"/>
              <a:gd name="connsiteY2" fmla="*/ 0 h 484632"/>
              <a:gd name="connsiteX3" fmla="*/ 1439907 w 1439907"/>
              <a:gd name="connsiteY3" fmla="*/ 290427 h 484632"/>
              <a:gd name="connsiteX4" fmla="*/ 812292 w 1439907"/>
              <a:gd name="connsiteY4" fmla="*/ 484632 h 484632"/>
              <a:gd name="connsiteX5" fmla="*/ 875819 w 1439907"/>
              <a:gd name="connsiteY5" fmla="*/ 354714 h 484632"/>
              <a:gd name="connsiteX6" fmla="*/ 6350 w 1439907"/>
              <a:gd name="connsiteY6" fmla="*/ 299974 h 484632"/>
              <a:gd name="connsiteX7" fmla="*/ 0 w 1439907"/>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39907" h="484632">
                <a:moveTo>
                  <a:pt x="0" y="235458"/>
                </a:moveTo>
                <a:lnTo>
                  <a:pt x="863113" y="138680"/>
                </a:lnTo>
                <a:lnTo>
                  <a:pt x="812292" y="0"/>
                </a:lnTo>
                <a:lnTo>
                  <a:pt x="1439907" y="290427"/>
                </a:lnTo>
                <a:lnTo>
                  <a:pt x="812292" y="484632"/>
                </a:lnTo>
                <a:lnTo>
                  <a:pt x="875819" y="354714"/>
                </a:lnTo>
                <a:lnTo>
                  <a:pt x="6350" y="299974"/>
                </a:lnTo>
                <a:lnTo>
                  <a:pt x="0" y="235458"/>
                </a:lnTo>
                <a:close/>
              </a:path>
            </a:pathLst>
          </a:custGeom>
          <a:solidFill>
            <a:srgbClr val="60C99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97" name="タイトル 4">
            <a:extLst>
              <a:ext uri="{FF2B5EF4-FFF2-40B4-BE49-F238E27FC236}">
                <a16:creationId xmlns:a16="http://schemas.microsoft.com/office/drawing/2014/main" id="{FB6E08A5-05DA-7238-1DE9-244EC8BD5FDD}"/>
              </a:ext>
            </a:extLst>
          </p:cNvPr>
          <p:cNvSpPr>
            <a:spLocks noGrp="1"/>
          </p:cNvSpPr>
          <p:nvPr/>
        </p:nvSpPr>
        <p:spPr bwMode="auto">
          <a:xfrm>
            <a:off x="5157646" y="29838"/>
            <a:ext cx="4050362"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400" dirty="0">
                <a:solidFill>
                  <a:schemeClr val="accent1">
                    <a:lumMod val="75000"/>
                  </a:schemeClr>
                </a:solidFill>
                <a:ea typeface="ＭＳ Ｐゴシック" charset="-128"/>
              </a:rPr>
              <a:t>矢印を順にたどって考えてください</a:t>
            </a:r>
            <a:endParaRPr lang="en-US" altLang="ja-JP" sz="1400" dirty="0">
              <a:solidFill>
                <a:schemeClr val="accent1">
                  <a:lumMod val="75000"/>
                </a:schemeClr>
              </a:solidFill>
              <a:ea typeface="ＭＳ Ｐゴシック" charset="-128"/>
            </a:endParaRPr>
          </a:p>
        </p:txBody>
      </p:sp>
      <p:sp>
        <p:nvSpPr>
          <p:cNvPr id="99" name="タイトル 4">
            <a:extLst>
              <a:ext uri="{FF2B5EF4-FFF2-40B4-BE49-F238E27FC236}">
                <a16:creationId xmlns:a16="http://schemas.microsoft.com/office/drawing/2014/main" id="{BDF8834D-59AA-775E-9E87-4159433B7E98}"/>
              </a:ext>
            </a:extLst>
          </p:cNvPr>
          <p:cNvSpPr>
            <a:spLocks noGrp="1"/>
          </p:cNvSpPr>
          <p:nvPr/>
        </p:nvSpPr>
        <p:spPr bwMode="auto">
          <a:xfrm>
            <a:off x="2689582" y="1593728"/>
            <a:ext cx="711884"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200" dirty="0">
                <a:solidFill>
                  <a:srgbClr val="C00000"/>
                </a:solidFill>
                <a:ea typeface="ＭＳ Ｐゴシック" charset="-128"/>
              </a:rPr>
              <a:t>法律に</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従って</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計算</a:t>
            </a:r>
            <a:endParaRPr lang="en-US" altLang="ja-JP" sz="1200" dirty="0">
              <a:solidFill>
                <a:srgbClr val="C00000"/>
              </a:solidFill>
              <a:ea typeface="ＭＳ Ｐゴシック" charset="-128"/>
            </a:endParaRPr>
          </a:p>
        </p:txBody>
      </p:sp>
      <p:sp>
        <p:nvSpPr>
          <p:cNvPr id="9" name="正方形/長方形 8">
            <a:extLst>
              <a:ext uri="{FF2B5EF4-FFF2-40B4-BE49-F238E27FC236}">
                <a16:creationId xmlns:a16="http://schemas.microsoft.com/office/drawing/2014/main" id="{1662C9D8-05FA-91D7-03BA-15E2F4CF9064}"/>
              </a:ext>
            </a:extLst>
          </p:cNvPr>
          <p:cNvSpPr/>
          <p:nvPr/>
        </p:nvSpPr>
        <p:spPr bwMode="auto">
          <a:xfrm>
            <a:off x="1266710" y="2731069"/>
            <a:ext cx="1237658" cy="1876909"/>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4" name="タイトル 4">
            <a:extLst>
              <a:ext uri="{FF2B5EF4-FFF2-40B4-BE49-F238E27FC236}">
                <a16:creationId xmlns:a16="http://schemas.microsoft.com/office/drawing/2014/main" id="{7896F908-94B7-E396-7357-9A76F72B5942}"/>
              </a:ext>
            </a:extLst>
          </p:cNvPr>
          <p:cNvSpPr>
            <a:spLocks noGrp="1"/>
          </p:cNvSpPr>
          <p:nvPr/>
        </p:nvSpPr>
        <p:spPr bwMode="auto">
          <a:xfrm>
            <a:off x="1292465" y="3166472"/>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親の課税所得</a:t>
            </a:r>
            <a:endParaRPr kumimoji="1" lang="ja-JP" altLang="en-US" sz="1400" dirty="0">
              <a:solidFill>
                <a:schemeClr val="tx1"/>
              </a:solidFill>
            </a:endParaRPr>
          </a:p>
        </p:txBody>
      </p:sp>
      <p:sp>
        <p:nvSpPr>
          <p:cNvPr id="7" name="正方形/長方形 6">
            <a:extLst>
              <a:ext uri="{FF2B5EF4-FFF2-40B4-BE49-F238E27FC236}">
                <a16:creationId xmlns:a16="http://schemas.microsoft.com/office/drawing/2014/main" id="{70F3C3EE-9DE2-3D7C-48E4-0AA07A78C5C1}"/>
              </a:ext>
            </a:extLst>
          </p:cNvPr>
          <p:cNvSpPr/>
          <p:nvPr/>
        </p:nvSpPr>
        <p:spPr bwMode="auto">
          <a:xfrm>
            <a:off x="1271193" y="4524751"/>
            <a:ext cx="1231869" cy="773804"/>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2" name="タイトル 4">
            <a:extLst>
              <a:ext uri="{FF2B5EF4-FFF2-40B4-BE49-F238E27FC236}">
                <a16:creationId xmlns:a16="http://schemas.microsoft.com/office/drawing/2014/main" id="{20D47A54-DD88-B0F4-8447-4F9235A5BD5F}"/>
              </a:ext>
            </a:extLst>
          </p:cNvPr>
          <p:cNvSpPr>
            <a:spLocks noGrp="1"/>
          </p:cNvSpPr>
          <p:nvPr/>
        </p:nvSpPr>
        <p:spPr bwMode="auto">
          <a:xfrm>
            <a:off x="1385770" y="4647435"/>
            <a:ext cx="983813" cy="518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他の控除</a:t>
            </a:r>
            <a:endParaRPr kumimoji="1" lang="ja-JP" altLang="en-US" sz="1400" dirty="0">
              <a:solidFill>
                <a:schemeClr val="tx1"/>
              </a:solidFill>
            </a:endParaRPr>
          </a:p>
        </p:txBody>
      </p:sp>
      <p:sp>
        <p:nvSpPr>
          <p:cNvPr id="8" name="正方形/長方形 7">
            <a:extLst>
              <a:ext uri="{FF2B5EF4-FFF2-40B4-BE49-F238E27FC236}">
                <a16:creationId xmlns:a16="http://schemas.microsoft.com/office/drawing/2014/main" id="{7F4241D1-2BF4-4AA8-12EA-B713FED68669}"/>
              </a:ext>
            </a:extLst>
          </p:cNvPr>
          <p:cNvSpPr/>
          <p:nvPr/>
        </p:nvSpPr>
        <p:spPr bwMode="auto">
          <a:xfrm>
            <a:off x="1271193" y="4202945"/>
            <a:ext cx="550975" cy="335631"/>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3" name="タイトル 4">
            <a:extLst>
              <a:ext uri="{FF2B5EF4-FFF2-40B4-BE49-F238E27FC236}">
                <a16:creationId xmlns:a16="http://schemas.microsoft.com/office/drawing/2014/main" id="{56E4C9C0-4EA2-372E-D97B-6EAD5F6348E6}"/>
              </a:ext>
            </a:extLst>
          </p:cNvPr>
          <p:cNvSpPr>
            <a:spLocks noGrp="1"/>
          </p:cNvSpPr>
          <p:nvPr/>
        </p:nvSpPr>
        <p:spPr bwMode="auto">
          <a:xfrm>
            <a:off x="940745" y="4098232"/>
            <a:ext cx="983813" cy="518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扶養控除</a:t>
            </a:r>
            <a:endParaRPr kumimoji="1" lang="ja-JP" altLang="en-US" sz="1400" dirty="0">
              <a:solidFill>
                <a:schemeClr val="tx1"/>
              </a:solidFill>
            </a:endParaRPr>
          </a:p>
        </p:txBody>
      </p:sp>
      <p:sp>
        <p:nvSpPr>
          <p:cNvPr id="59" name="矢印: 右 49">
            <a:extLst>
              <a:ext uri="{FF2B5EF4-FFF2-40B4-BE49-F238E27FC236}">
                <a16:creationId xmlns:a16="http://schemas.microsoft.com/office/drawing/2014/main" id="{6B948EBA-ADE6-0B73-3188-DD109FB79B58}"/>
              </a:ext>
            </a:extLst>
          </p:cNvPr>
          <p:cNvSpPr/>
          <p:nvPr/>
        </p:nvSpPr>
        <p:spPr bwMode="auto">
          <a:xfrm rot="16351592">
            <a:off x="1363703" y="3753505"/>
            <a:ext cx="637825" cy="351282"/>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60C99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52" name="矢印: 右 49">
            <a:extLst>
              <a:ext uri="{FF2B5EF4-FFF2-40B4-BE49-F238E27FC236}">
                <a16:creationId xmlns:a16="http://schemas.microsoft.com/office/drawing/2014/main" id="{7CFF1CD3-5457-E004-55EB-601196A85D5E}"/>
              </a:ext>
            </a:extLst>
          </p:cNvPr>
          <p:cNvSpPr/>
          <p:nvPr/>
        </p:nvSpPr>
        <p:spPr bwMode="auto">
          <a:xfrm rot="2200124">
            <a:off x="2066187" y="4194074"/>
            <a:ext cx="1619814" cy="421026"/>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84" name="矢印: 右 49">
            <a:extLst>
              <a:ext uri="{FF2B5EF4-FFF2-40B4-BE49-F238E27FC236}">
                <a16:creationId xmlns:a16="http://schemas.microsoft.com/office/drawing/2014/main" id="{27DF14D0-1C68-2DE6-9400-CD12BCE5468C}"/>
              </a:ext>
            </a:extLst>
          </p:cNvPr>
          <p:cNvSpPr/>
          <p:nvPr/>
        </p:nvSpPr>
        <p:spPr bwMode="auto">
          <a:xfrm rot="16351592">
            <a:off x="3130355" y="4439111"/>
            <a:ext cx="1117018" cy="351282"/>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solidFill>
              <a:srgbClr val="FFCC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98" name="タイトル 4">
            <a:extLst>
              <a:ext uri="{FF2B5EF4-FFF2-40B4-BE49-F238E27FC236}">
                <a16:creationId xmlns:a16="http://schemas.microsoft.com/office/drawing/2014/main" id="{99C9AC80-0102-EFDA-0526-99AEBCDFDFA3}"/>
              </a:ext>
            </a:extLst>
          </p:cNvPr>
          <p:cNvSpPr>
            <a:spLocks noGrp="1"/>
          </p:cNvSpPr>
          <p:nvPr/>
        </p:nvSpPr>
        <p:spPr bwMode="auto">
          <a:xfrm>
            <a:off x="2544151" y="4156173"/>
            <a:ext cx="738797" cy="542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200" dirty="0">
                <a:solidFill>
                  <a:srgbClr val="C00000"/>
                </a:solidFill>
                <a:ea typeface="ＭＳ Ｐゴシック" charset="-128"/>
              </a:rPr>
              <a:t>法律に</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従って</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計算</a:t>
            </a:r>
            <a:endParaRPr lang="en-US" altLang="ja-JP" sz="1200" dirty="0">
              <a:solidFill>
                <a:srgbClr val="C00000"/>
              </a:solidFill>
              <a:ea typeface="ＭＳ Ｐゴシック" charset="-128"/>
            </a:endParaRPr>
          </a:p>
        </p:txBody>
      </p:sp>
      <p:sp>
        <p:nvSpPr>
          <p:cNvPr id="11" name="正方形/長方形 10">
            <a:extLst>
              <a:ext uri="{FF2B5EF4-FFF2-40B4-BE49-F238E27FC236}">
                <a16:creationId xmlns:a16="http://schemas.microsoft.com/office/drawing/2014/main" id="{7C6B502D-F9DA-572D-FDBE-351C10CE4134}"/>
              </a:ext>
            </a:extLst>
          </p:cNvPr>
          <p:cNvSpPr/>
          <p:nvPr/>
        </p:nvSpPr>
        <p:spPr bwMode="auto">
          <a:xfrm>
            <a:off x="3048563" y="5218807"/>
            <a:ext cx="538834" cy="97313"/>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3" name="正方形/長方形 12">
            <a:extLst>
              <a:ext uri="{FF2B5EF4-FFF2-40B4-BE49-F238E27FC236}">
                <a16:creationId xmlns:a16="http://schemas.microsoft.com/office/drawing/2014/main" id="{1CEA424E-6F05-B987-C27F-0269D12E54DE}"/>
              </a:ext>
            </a:extLst>
          </p:cNvPr>
          <p:cNvSpPr/>
          <p:nvPr/>
        </p:nvSpPr>
        <p:spPr bwMode="auto">
          <a:xfrm>
            <a:off x="3585641" y="5166365"/>
            <a:ext cx="669645" cy="144941"/>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7" name="タイトル 4">
            <a:extLst>
              <a:ext uri="{FF2B5EF4-FFF2-40B4-BE49-F238E27FC236}">
                <a16:creationId xmlns:a16="http://schemas.microsoft.com/office/drawing/2014/main" id="{51C57EC7-5036-D765-4979-9C37F16CA348}"/>
              </a:ext>
            </a:extLst>
          </p:cNvPr>
          <p:cNvSpPr>
            <a:spLocks noGrp="1"/>
          </p:cNvSpPr>
          <p:nvPr/>
        </p:nvSpPr>
        <p:spPr bwMode="auto">
          <a:xfrm>
            <a:off x="3613658" y="4995538"/>
            <a:ext cx="1085850"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親の税金</a:t>
            </a:r>
            <a:endParaRPr kumimoji="1" lang="ja-JP" altLang="en-US" sz="1400" dirty="0">
              <a:solidFill>
                <a:schemeClr val="tx1"/>
              </a:solidFill>
            </a:endParaRPr>
          </a:p>
        </p:txBody>
      </p:sp>
      <p:sp>
        <p:nvSpPr>
          <p:cNvPr id="85" name="矢印: 右 49">
            <a:extLst>
              <a:ext uri="{FF2B5EF4-FFF2-40B4-BE49-F238E27FC236}">
                <a16:creationId xmlns:a16="http://schemas.microsoft.com/office/drawing/2014/main" id="{F4AD3CD2-3FE4-3B8B-E85F-AFADE8CA2D4F}"/>
              </a:ext>
            </a:extLst>
          </p:cNvPr>
          <p:cNvSpPr/>
          <p:nvPr/>
        </p:nvSpPr>
        <p:spPr bwMode="auto">
          <a:xfrm rot="5746730">
            <a:off x="3728987" y="1945923"/>
            <a:ext cx="456215" cy="299973"/>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solidFill>
              <a:srgbClr val="FFCC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graphicFrame>
        <p:nvGraphicFramePr>
          <p:cNvPr id="2" name="グラフ 1">
            <a:extLst>
              <a:ext uri="{FF2B5EF4-FFF2-40B4-BE49-F238E27FC236}">
                <a16:creationId xmlns:a16="http://schemas.microsoft.com/office/drawing/2014/main" id="{43883393-9193-47C9-9D3D-98C9A590A2CD}"/>
              </a:ext>
            </a:extLst>
          </p:cNvPr>
          <p:cNvGraphicFramePr>
            <a:graphicFrameLocks/>
          </p:cNvGraphicFramePr>
          <p:nvPr>
            <p:extLst>
              <p:ext uri="{D42A27DB-BD31-4B8C-83A1-F6EECF244321}">
                <p14:modId xmlns:p14="http://schemas.microsoft.com/office/powerpoint/2010/main" val="1405244772"/>
              </p:ext>
            </p:extLst>
          </p:nvPr>
        </p:nvGraphicFramePr>
        <p:xfrm>
          <a:off x="925607" y="1048003"/>
          <a:ext cx="2152336" cy="4544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a:extLst>
              <a:ext uri="{FF2B5EF4-FFF2-40B4-BE49-F238E27FC236}">
                <a16:creationId xmlns:a16="http://schemas.microsoft.com/office/drawing/2014/main" id="{C8917478-A951-481C-9AF7-7C398E5FD9BE}"/>
              </a:ext>
            </a:extLst>
          </p:cNvPr>
          <p:cNvGraphicFramePr>
            <a:graphicFrameLocks/>
          </p:cNvGraphicFramePr>
          <p:nvPr>
            <p:extLst>
              <p:ext uri="{D42A27DB-BD31-4B8C-83A1-F6EECF244321}">
                <p14:modId xmlns:p14="http://schemas.microsoft.com/office/powerpoint/2010/main" val="784783596"/>
              </p:ext>
            </p:extLst>
          </p:nvPr>
        </p:nvGraphicFramePr>
        <p:xfrm>
          <a:off x="2702710" y="1056688"/>
          <a:ext cx="2149396" cy="4542002"/>
        </p:xfrm>
        <a:graphic>
          <a:graphicData uri="http://schemas.openxmlformats.org/drawingml/2006/chart">
            <c:chart xmlns:c="http://schemas.openxmlformats.org/drawingml/2006/chart" xmlns:r="http://schemas.openxmlformats.org/officeDocument/2006/relationships" r:id="rId3"/>
          </a:graphicData>
        </a:graphic>
      </p:graphicFrame>
      <p:sp>
        <p:nvSpPr>
          <p:cNvPr id="22" name="直角三角形 21">
            <a:extLst>
              <a:ext uri="{FF2B5EF4-FFF2-40B4-BE49-F238E27FC236}">
                <a16:creationId xmlns:a16="http://schemas.microsoft.com/office/drawing/2014/main" id="{8D50C532-1E95-5DDE-B8CC-7DAFDABFAD06}"/>
              </a:ext>
            </a:extLst>
          </p:cNvPr>
          <p:cNvSpPr/>
          <p:nvPr/>
        </p:nvSpPr>
        <p:spPr bwMode="auto">
          <a:xfrm flipH="1">
            <a:off x="3591941" y="1563907"/>
            <a:ext cx="654813" cy="644328"/>
          </a:xfrm>
          <a:custGeom>
            <a:avLst/>
            <a:gdLst>
              <a:gd name="connsiteX0" fmla="*/ 0 w 680046"/>
              <a:gd name="connsiteY0" fmla="*/ 673768 h 673768"/>
              <a:gd name="connsiteX1" fmla="*/ 0 w 680046"/>
              <a:gd name="connsiteY1" fmla="*/ 0 h 673768"/>
              <a:gd name="connsiteX2" fmla="*/ 680046 w 680046"/>
              <a:gd name="connsiteY2" fmla="*/ 673768 h 673768"/>
              <a:gd name="connsiteX3" fmla="*/ 0 w 680046"/>
              <a:gd name="connsiteY3" fmla="*/ 673768 h 673768"/>
              <a:gd name="connsiteX0" fmla="*/ 0 w 682139"/>
              <a:gd name="connsiteY0" fmla="*/ 29294 h 673768"/>
              <a:gd name="connsiteX1" fmla="*/ 2093 w 682139"/>
              <a:gd name="connsiteY1" fmla="*/ 0 h 673768"/>
              <a:gd name="connsiteX2" fmla="*/ 682139 w 682139"/>
              <a:gd name="connsiteY2" fmla="*/ 673768 h 673768"/>
              <a:gd name="connsiteX3" fmla="*/ 0 w 682139"/>
              <a:gd name="connsiteY3" fmla="*/ 29294 h 673768"/>
              <a:gd name="connsiteX0" fmla="*/ 0 w 657939"/>
              <a:gd name="connsiteY0" fmla="*/ 29294 h 665125"/>
              <a:gd name="connsiteX1" fmla="*/ 2093 w 657939"/>
              <a:gd name="connsiteY1" fmla="*/ 0 h 665125"/>
              <a:gd name="connsiteX2" fmla="*/ 657939 w 657939"/>
              <a:gd name="connsiteY2" fmla="*/ 665125 h 665125"/>
              <a:gd name="connsiteX3" fmla="*/ 0 w 657939"/>
              <a:gd name="connsiteY3" fmla="*/ 29294 h 665125"/>
              <a:gd name="connsiteX0" fmla="*/ 0 w 666581"/>
              <a:gd name="connsiteY0" fmla="*/ 29294 h 661668"/>
              <a:gd name="connsiteX1" fmla="*/ 2093 w 666581"/>
              <a:gd name="connsiteY1" fmla="*/ 0 h 661668"/>
              <a:gd name="connsiteX2" fmla="*/ 666581 w 666581"/>
              <a:gd name="connsiteY2" fmla="*/ 661668 h 661668"/>
              <a:gd name="connsiteX3" fmla="*/ 0 w 666581"/>
              <a:gd name="connsiteY3" fmla="*/ 29294 h 661668"/>
              <a:gd name="connsiteX0" fmla="*/ 3092 w 664488"/>
              <a:gd name="connsiteY0" fmla="*/ 29294 h 661668"/>
              <a:gd name="connsiteX1" fmla="*/ 0 w 664488"/>
              <a:gd name="connsiteY1" fmla="*/ 0 h 661668"/>
              <a:gd name="connsiteX2" fmla="*/ 664488 w 664488"/>
              <a:gd name="connsiteY2" fmla="*/ 661668 h 661668"/>
              <a:gd name="connsiteX3" fmla="*/ 3092 w 664488"/>
              <a:gd name="connsiteY3" fmla="*/ 29294 h 661668"/>
              <a:gd name="connsiteX0" fmla="*/ 0 w 668310"/>
              <a:gd name="connsiteY0" fmla="*/ 32751 h 661668"/>
              <a:gd name="connsiteX1" fmla="*/ 3822 w 668310"/>
              <a:gd name="connsiteY1" fmla="*/ 0 h 661668"/>
              <a:gd name="connsiteX2" fmla="*/ 668310 w 668310"/>
              <a:gd name="connsiteY2" fmla="*/ 661668 h 661668"/>
              <a:gd name="connsiteX3" fmla="*/ 0 w 668310"/>
              <a:gd name="connsiteY3" fmla="*/ 32751 h 661668"/>
              <a:gd name="connsiteX0" fmla="*/ 1363 w 664488"/>
              <a:gd name="connsiteY0" fmla="*/ 31022 h 661668"/>
              <a:gd name="connsiteX1" fmla="*/ 0 w 664488"/>
              <a:gd name="connsiteY1" fmla="*/ 0 h 661668"/>
              <a:gd name="connsiteX2" fmla="*/ 664488 w 664488"/>
              <a:gd name="connsiteY2" fmla="*/ 661668 h 661668"/>
              <a:gd name="connsiteX3" fmla="*/ 1363 w 664488"/>
              <a:gd name="connsiteY3" fmla="*/ 31022 h 661668"/>
            </a:gdLst>
            <a:ahLst/>
            <a:cxnLst>
              <a:cxn ang="0">
                <a:pos x="connsiteX0" y="connsiteY0"/>
              </a:cxn>
              <a:cxn ang="0">
                <a:pos x="connsiteX1" y="connsiteY1"/>
              </a:cxn>
              <a:cxn ang="0">
                <a:pos x="connsiteX2" y="connsiteY2"/>
              </a:cxn>
              <a:cxn ang="0">
                <a:pos x="connsiteX3" y="connsiteY3"/>
              </a:cxn>
            </a:cxnLst>
            <a:rect l="l" t="t" r="r" b="b"/>
            <a:pathLst>
              <a:path w="664488" h="661668">
                <a:moveTo>
                  <a:pt x="1363" y="31022"/>
                </a:moveTo>
                <a:cubicBezTo>
                  <a:pt x="909" y="20681"/>
                  <a:pt x="454" y="10341"/>
                  <a:pt x="0" y="0"/>
                </a:cubicBezTo>
                <a:lnTo>
                  <a:pt x="664488" y="661668"/>
                </a:lnTo>
                <a:lnTo>
                  <a:pt x="1363" y="31022"/>
                </a:lnTo>
                <a:close/>
              </a:path>
            </a:pathLst>
          </a:custGeom>
          <a:solidFill>
            <a:srgbClr val="FFCCCC"/>
          </a:solidFill>
          <a:ln w="19050" cap="flat" cmpd="sng" algn="ctr">
            <a:solidFill>
              <a:srgbClr val="FFCC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5" name="タイトル 4">
            <a:extLst>
              <a:ext uri="{FF2B5EF4-FFF2-40B4-BE49-F238E27FC236}">
                <a16:creationId xmlns:a16="http://schemas.microsoft.com/office/drawing/2014/main" id="{A4CA2FD7-4005-06B3-1B93-808CA257C839}"/>
              </a:ext>
            </a:extLst>
          </p:cNvPr>
          <p:cNvSpPr>
            <a:spLocks noGrp="1"/>
          </p:cNvSpPr>
          <p:nvPr/>
        </p:nvSpPr>
        <p:spPr bwMode="auto">
          <a:xfrm>
            <a:off x="6322069" y="5296780"/>
            <a:ext cx="15426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400" dirty="0">
                <a:solidFill>
                  <a:schemeClr val="tx1"/>
                </a:solidFill>
                <a:ea typeface="ＭＳ Ｐゴシック" charset="-128"/>
              </a:rPr>
              <a:t>課税所得（万円）</a:t>
            </a:r>
            <a:endParaRPr kumimoji="1" lang="ja-JP" altLang="en-US" sz="1400" dirty="0">
              <a:solidFill>
                <a:schemeClr val="tx1"/>
              </a:solidFill>
            </a:endParaRPr>
          </a:p>
        </p:txBody>
      </p:sp>
      <p:sp>
        <p:nvSpPr>
          <p:cNvPr id="6" name="タイトル 4">
            <a:extLst>
              <a:ext uri="{FF2B5EF4-FFF2-40B4-BE49-F238E27FC236}">
                <a16:creationId xmlns:a16="http://schemas.microsoft.com/office/drawing/2014/main" id="{6DD434EB-DAF7-50F9-4860-3BCF269B9B0A}"/>
              </a:ext>
            </a:extLst>
          </p:cNvPr>
          <p:cNvSpPr>
            <a:spLocks noGrp="1"/>
          </p:cNvSpPr>
          <p:nvPr/>
        </p:nvSpPr>
        <p:spPr bwMode="auto">
          <a:xfrm rot="16200000">
            <a:off x="4733030" y="3956400"/>
            <a:ext cx="1134406"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400" dirty="0">
                <a:solidFill>
                  <a:schemeClr val="tx1"/>
                </a:solidFill>
                <a:ea typeface="ＭＳ Ｐゴシック" charset="-128"/>
              </a:rPr>
              <a:t>税金（万円）</a:t>
            </a:r>
            <a:endParaRPr kumimoji="1" lang="ja-JP" altLang="en-US" sz="1400" dirty="0">
              <a:solidFill>
                <a:schemeClr val="tx1"/>
              </a:solidFill>
            </a:endParaRPr>
          </a:p>
        </p:txBody>
      </p:sp>
      <p:pic>
        <p:nvPicPr>
          <p:cNvPr id="71" name="図 70">
            <a:extLst>
              <a:ext uri="{FF2B5EF4-FFF2-40B4-BE49-F238E27FC236}">
                <a16:creationId xmlns:a16="http://schemas.microsoft.com/office/drawing/2014/main" id="{AE46C17C-CF5E-2EC2-80F2-DA5F6D44FB92}"/>
              </a:ext>
            </a:extLst>
          </p:cNvPr>
          <p:cNvPicPr>
            <a:picLocks noChangeAspect="1"/>
          </p:cNvPicPr>
          <p:nvPr/>
        </p:nvPicPr>
        <p:blipFill>
          <a:blip r:embed="rId4"/>
          <a:stretch>
            <a:fillRect/>
          </a:stretch>
        </p:blipFill>
        <p:spPr>
          <a:xfrm>
            <a:off x="5263054" y="1147982"/>
            <a:ext cx="3554276" cy="1908213"/>
          </a:xfrm>
          <a:prstGeom prst="rect">
            <a:avLst/>
          </a:prstGeom>
        </p:spPr>
      </p:pic>
      <p:sp>
        <p:nvSpPr>
          <p:cNvPr id="4" name="タイトル 4">
            <a:extLst>
              <a:ext uri="{FF2B5EF4-FFF2-40B4-BE49-F238E27FC236}">
                <a16:creationId xmlns:a16="http://schemas.microsoft.com/office/drawing/2014/main" id="{5333255D-6F28-BEDF-062C-DAE4E8991E88}"/>
              </a:ext>
            </a:extLst>
          </p:cNvPr>
          <p:cNvSpPr>
            <a:spLocks noGrp="1"/>
          </p:cNvSpPr>
          <p:nvPr/>
        </p:nvSpPr>
        <p:spPr bwMode="auto">
          <a:xfrm>
            <a:off x="1386461" y="3617589"/>
            <a:ext cx="1054567" cy="518926"/>
          </a:xfrm>
          <a:prstGeom prst="rect">
            <a:avLst/>
          </a:prstGeom>
          <a:noFill/>
          <a:ln>
            <a:noFill/>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親の年収</a:t>
            </a:r>
            <a:endParaRPr kumimoji="1" lang="ja-JP" altLang="en-US" sz="1400" dirty="0">
              <a:solidFill>
                <a:schemeClr val="tx1"/>
              </a:solidFill>
            </a:endParaRPr>
          </a:p>
        </p:txBody>
      </p:sp>
      <p:graphicFrame>
        <p:nvGraphicFramePr>
          <p:cNvPr id="14" name="グラフ 13">
            <a:extLst>
              <a:ext uri="{FF2B5EF4-FFF2-40B4-BE49-F238E27FC236}">
                <a16:creationId xmlns:a16="http://schemas.microsoft.com/office/drawing/2014/main" id="{2E42394F-ED58-6D6F-6CF2-BCF0A096B09E}"/>
              </a:ext>
            </a:extLst>
          </p:cNvPr>
          <p:cNvGraphicFramePr>
            <a:graphicFrameLocks/>
          </p:cNvGraphicFramePr>
          <p:nvPr>
            <p:extLst>
              <p:ext uri="{D42A27DB-BD31-4B8C-83A1-F6EECF244321}">
                <p14:modId xmlns:p14="http://schemas.microsoft.com/office/powerpoint/2010/main" val="1775845189"/>
              </p:ext>
            </p:extLst>
          </p:nvPr>
        </p:nvGraphicFramePr>
        <p:xfrm>
          <a:off x="5380264" y="3086100"/>
          <a:ext cx="3663043" cy="2381392"/>
        </p:xfrm>
        <a:graphic>
          <a:graphicData uri="http://schemas.openxmlformats.org/drawingml/2006/chart">
            <c:chart xmlns:c="http://schemas.openxmlformats.org/drawingml/2006/chart" xmlns:r="http://schemas.openxmlformats.org/officeDocument/2006/relationships" r:id="rId5"/>
          </a:graphicData>
        </a:graphic>
      </p:graphicFrame>
      <p:cxnSp>
        <p:nvCxnSpPr>
          <p:cNvPr id="16" name="直線矢印コネクタ 15">
            <a:extLst>
              <a:ext uri="{FF2B5EF4-FFF2-40B4-BE49-F238E27FC236}">
                <a16:creationId xmlns:a16="http://schemas.microsoft.com/office/drawing/2014/main" id="{96CF8042-AAFB-DFA7-C0EE-8D232D9A2674}"/>
              </a:ext>
            </a:extLst>
          </p:cNvPr>
          <p:cNvCxnSpPr>
            <a:cxnSpLocks/>
          </p:cNvCxnSpPr>
          <p:nvPr/>
        </p:nvCxnSpPr>
        <p:spPr bwMode="auto">
          <a:xfrm>
            <a:off x="1551904" y="2730321"/>
            <a:ext cx="0" cy="1481070"/>
          </a:xfrm>
          <a:prstGeom prst="straightConnector1">
            <a:avLst/>
          </a:prstGeom>
          <a:noFill/>
          <a:ln w="57150" cap="flat" cmpd="sng" algn="ctr">
            <a:solidFill>
              <a:srgbClr val="0000FF"/>
            </a:solidFill>
            <a:prstDash val="solid"/>
            <a:round/>
            <a:headEnd type="arrow" w="med" len="med"/>
            <a:tailEnd type="arrow" w="med" len="med"/>
          </a:ln>
          <a:effectLst/>
        </p:spPr>
      </p:cxnSp>
      <p:sp>
        <p:nvSpPr>
          <p:cNvPr id="23" name="Line 9">
            <a:extLst>
              <a:ext uri="{FF2B5EF4-FFF2-40B4-BE49-F238E27FC236}">
                <a16:creationId xmlns:a16="http://schemas.microsoft.com/office/drawing/2014/main" id="{E1593A25-F97F-A605-E310-3D8AC3CF9C35}"/>
              </a:ext>
            </a:extLst>
          </p:cNvPr>
          <p:cNvSpPr>
            <a:spLocks noChangeShapeType="1"/>
          </p:cNvSpPr>
          <p:nvPr/>
        </p:nvSpPr>
        <p:spPr bwMode="auto">
          <a:xfrm>
            <a:off x="1557384" y="3774316"/>
            <a:ext cx="5092102" cy="2162952"/>
          </a:xfrm>
          <a:custGeom>
            <a:avLst/>
            <a:gdLst>
              <a:gd name="connsiteX0" fmla="*/ 0 w 4527885"/>
              <a:gd name="connsiteY0" fmla="*/ 0 h 1267764"/>
              <a:gd name="connsiteX1" fmla="*/ 4527885 w 4527885"/>
              <a:gd name="connsiteY1" fmla="*/ 1267764 h 1267764"/>
              <a:gd name="connsiteX0" fmla="*/ 0 w 4527885"/>
              <a:gd name="connsiteY0" fmla="*/ 0 h 1267764"/>
              <a:gd name="connsiteX1" fmla="*/ 4527885 w 4527885"/>
              <a:gd name="connsiteY1" fmla="*/ 1267764 h 1267764"/>
              <a:gd name="connsiteX0" fmla="*/ 0 w 5088116"/>
              <a:gd name="connsiteY0" fmla="*/ 0 h 1242006"/>
              <a:gd name="connsiteX1" fmla="*/ 5088116 w 5088116"/>
              <a:gd name="connsiteY1" fmla="*/ 1242006 h 1242006"/>
              <a:gd name="connsiteX0" fmla="*/ 0 w 5088116"/>
              <a:gd name="connsiteY0" fmla="*/ 0 h 1672243"/>
              <a:gd name="connsiteX1" fmla="*/ 5088116 w 5088116"/>
              <a:gd name="connsiteY1" fmla="*/ 1242006 h 1672243"/>
              <a:gd name="connsiteX0" fmla="*/ 0 w 5126752"/>
              <a:gd name="connsiteY0" fmla="*/ 0 h 1799693"/>
              <a:gd name="connsiteX1" fmla="*/ 5126752 w 5126752"/>
              <a:gd name="connsiteY1" fmla="*/ 1402992 h 1799693"/>
              <a:gd name="connsiteX0" fmla="*/ 0 w 5126752"/>
              <a:gd name="connsiteY0" fmla="*/ 0 h 1922556"/>
              <a:gd name="connsiteX1" fmla="*/ 5126752 w 5126752"/>
              <a:gd name="connsiteY1" fmla="*/ 1402992 h 1922556"/>
              <a:gd name="connsiteX0" fmla="*/ 0 w 5126752"/>
              <a:gd name="connsiteY0" fmla="*/ 0 h 1984508"/>
              <a:gd name="connsiteX1" fmla="*/ 5126752 w 5126752"/>
              <a:gd name="connsiteY1" fmla="*/ 1402992 h 1984508"/>
              <a:gd name="connsiteX0" fmla="*/ 0 w 5126752"/>
              <a:gd name="connsiteY0" fmla="*/ 0 h 2162952"/>
              <a:gd name="connsiteX1" fmla="*/ 5126752 w 5126752"/>
              <a:gd name="connsiteY1" fmla="*/ 1402992 h 2162952"/>
            </a:gdLst>
            <a:ahLst/>
            <a:cxnLst>
              <a:cxn ang="0">
                <a:pos x="connsiteX0" y="connsiteY0"/>
              </a:cxn>
              <a:cxn ang="0">
                <a:pos x="connsiteX1" y="connsiteY1"/>
              </a:cxn>
            </a:cxnLst>
            <a:rect l="l" t="t" r="r" b="b"/>
            <a:pathLst>
              <a:path w="5126752" h="2162952">
                <a:moveTo>
                  <a:pt x="0" y="0"/>
                </a:moveTo>
                <a:cubicBezTo>
                  <a:pt x="923306" y="2264267"/>
                  <a:pt x="3939429" y="2783447"/>
                  <a:pt x="5126752" y="1402992"/>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cxnSp>
        <p:nvCxnSpPr>
          <p:cNvPr id="24" name="直線矢印コネクタ 23">
            <a:extLst>
              <a:ext uri="{FF2B5EF4-FFF2-40B4-BE49-F238E27FC236}">
                <a16:creationId xmlns:a16="http://schemas.microsoft.com/office/drawing/2014/main" id="{92772765-269E-C2C4-A17B-3818CFE221BD}"/>
              </a:ext>
            </a:extLst>
          </p:cNvPr>
          <p:cNvCxnSpPr>
            <a:cxnSpLocks/>
          </p:cNvCxnSpPr>
          <p:nvPr/>
        </p:nvCxnSpPr>
        <p:spPr bwMode="auto">
          <a:xfrm>
            <a:off x="6632763" y="4952681"/>
            <a:ext cx="0" cy="237972"/>
          </a:xfrm>
          <a:prstGeom prst="straightConnector1">
            <a:avLst/>
          </a:prstGeom>
          <a:noFill/>
          <a:ln w="57150" cap="flat" cmpd="sng" algn="ctr">
            <a:solidFill>
              <a:srgbClr val="0000FF"/>
            </a:solidFill>
            <a:prstDash val="solid"/>
            <a:round/>
            <a:headEnd type="none" w="med" len="med"/>
            <a:tailEnd type="none" w="med" len="med"/>
          </a:ln>
          <a:effectLst/>
        </p:spPr>
      </p:cxnSp>
      <p:cxnSp>
        <p:nvCxnSpPr>
          <p:cNvPr id="43" name="直線矢印コネクタ 42">
            <a:extLst>
              <a:ext uri="{FF2B5EF4-FFF2-40B4-BE49-F238E27FC236}">
                <a16:creationId xmlns:a16="http://schemas.microsoft.com/office/drawing/2014/main" id="{16C2B8D6-C90A-091F-2D0E-FB75251F817D}"/>
              </a:ext>
            </a:extLst>
          </p:cNvPr>
          <p:cNvCxnSpPr>
            <a:cxnSpLocks/>
          </p:cNvCxnSpPr>
          <p:nvPr/>
        </p:nvCxnSpPr>
        <p:spPr bwMode="auto">
          <a:xfrm>
            <a:off x="6810670" y="4839816"/>
            <a:ext cx="0" cy="350837"/>
          </a:xfrm>
          <a:prstGeom prst="straightConnector1">
            <a:avLst/>
          </a:prstGeom>
          <a:noFill/>
          <a:ln w="57150" cap="flat" cmpd="sng" algn="ctr">
            <a:solidFill>
              <a:srgbClr val="0000FF"/>
            </a:solidFill>
            <a:prstDash val="solid"/>
            <a:round/>
            <a:headEnd type="none" w="med" len="med"/>
            <a:tailEnd type="none" w="med" len="med"/>
          </a:ln>
          <a:effectLst/>
        </p:spPr>
      </p:cxnSp>
      <p:sp>
        <p:nvSpPr>
          <p:cNvPr id="45" name="Line 6">
            <a:extLst>
              <a:ext uri="{FF2B5EF4-FFF2-40B4-BE49-F238E27FC236}">
                <a16:creationId xmlns:a16="http://schemas.microsoft.com/office/drawing/2014/main" id="{D8597DEC-B8DF-B070-C044-E04E0E86D281}"/>
              </a:ext>
            </a:extLst>
          </p:cNvPr>
          <p:cNvSpPr>
            <a:spLocks noChangeShapeType="1"/>
          </p:cNvSpPr>
          <p:nvPr/>
        </p:nvSpPr>
        <p:spPr bwMode="auto">
          <a:xfrm flipH="1">
            <a:off x="3309257" y="4520482"/>
            <a:ext cx="3284085" cy="668373"/>
          </a:xfrm>
          <a:custGeom>
            <a:avLst/>
            <a:gdLst>
              <a:gd name="connsiteX0" fmla="*/ 0 w 3284085"/>
              <a:gd name="connsiteY0" fmla="*/ 0 h 264432"/>
              <a:gd name="connsiteX1" fmla="*/ 3284085 w 3284085"/>
              <a:gd name="connsiteY1" fmla="*/ 264432 h 264432"/>
              <a:gd name="connsiteX0" fmla="*/ 0 w 3284085"/>
              <a:gd name="connsiteY0" fmla="*/ 207401 h 471833"/>
              <a:gd name="connsiteX1" fmla="*/ 3284085 w 3284085"/>
              <a:gd name="connsiteY1" fmla="*/ 471833 h 471833"/>
              <a:gd name="connsiteX0" fmla="*/ 0 w 3284085"/>
              <a:gd name="connsiteY0" fmla="*/ 372890 h 637322"/>
              <a:gd name="connsiteX1" fmla="*/ 3284085 w 3284085"/>
              <a:gd name="connsiteY1" fmla="*/ 637322 h 637322"/>
              <a:gd name="connsiteX0" fmla="*/ 0 w 3284085"/>
              <a:gd name="connsiteY0" fmla="*/ 307369 h 571801"/>
              <a:gd name="connsiteX1" fmla="*/ 3284085 w 3284085"/>
              <a:gd name="connsiteY1" fmla="*/ 571801 h 571801"/>
              <a:gd name="connsiteX0" fmla="*/ 0 w 3284085"/>
              <a:gd name="connsiteY0" fmla="*/ 374114 h 638546"/>
              <a:gd name="connsiteX1" fmla="*/ 3284085 w 3284085"/>
              <a:gd name="connsiteY1" fmla="*/ 638546 h 638546"/>
              <a:gd name="connsiteX0" fmla="*/ 0 w 3284129"/>
              <a:gd name="connsiteY0" fmla="*/ 415041 h 679473"/>
              <a:gd name="connsiteX1" fmla="*/ 3284085 w 3284129"/>
              <a:gd name="connsiteY1" fmla="*/ 679473 h 679473"/>
              <a:gd name="connsiteX0" fmla="*/ 0 w 3284085"/>
              <a:gd name="connsiteY0" fmla="*/ 403941 h 668373"/>
              <a:gd name="connsiteX1" fmla="*/ 3284085 w 3284085"/>
              <a:gd name="connsiteY1" fmla="*/ 668373 h 668373"/>
            </a:gdLst>
            <a:ahLst/>
            <a:cxnLst>
              <a:cxn ang="0">
                <a:pos x="connsiteX0" y="connsiteY0"/>
              </a:cxn>
              <a:cxn ang="0">
                <a:pos x="connsiteX1" y="connsiteY1"/>
              </a:cxn>
            </a:cxnLst>
            <a:rect l="l" t="t" r="r" b="b"/>
            <a:pathLst>
              <a:path w="3284085" h="668373">
                <a:moveTo>
                  <a:pt x="0" y="403941"/>
                </a:moveTo>
                <a:cubicBezTo>
                  <a:pt x="891495" y="-306201"/>
                  <a:pt x="2769055" y="7823"/>
                  <a:pt x="3284085" y="668373"/>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cxnSp>
        <p:nvCxnSpPr>
          <p:cNvPr id="46" name="直線矢印コネクタ 45">
            <a:extLst>
              <a:ext uri="{FF2B5EF4-FFF2-40B4-BE49-F238E27FC236}">
                <a16:creationId xmlns:a16="http://schemas.microsoft.com/office/drawing/2014/main" id="{5F0BF9B8-0DE8-552E-E3BF-D39191F557C1}"/>
              </a:ext>
            </a:extLst>
          </p:cNvPr>
          <p:cNvCxnSpPr>
            <a:cxnSpLocks/>
          </p:cNvCxnSpPr>
          <p:nvPr/>
        </p:nvCxnSpPr>
        <p:spPr bwMode="auto">
          <a:xfrm>
            <a:off x="2104354" y="2730321"/>
            <a:ext cx="0" cy="1784529"/>
          </a:xfrm>
          <a:prstGeom prst="straightConnector1">
            <a:avLst/>
          </a:prstGeom>
          <a:noFill/>
          <a:ln w="57150" cap="flat" cmpd="sng" algn="ctr">
            <a:solidFill>
              <a:srgbClr val="0000FF"/>
            </a:solidFill>
            <a:prstDash val="solid"/>
            <a:round/>
            <a:headEnd type="arrow" w="med" len="med"/>
            <a:tailEnd type="arrow" w="med" len="med"/>
          </a:ln>
          <a:effectLst/>
        </p:spPr>
      </p:cxnSp>
      <p:sp>
        <p:nvSpPr>
          <p:cNvPr id="47" name="Line 9">
            <a:extLst>
              <a:ext uri="{FF2B5EF4-FFF2-40B4-BE49-F238E27FC236}">
                <a16:creationId xmlns:a16="http://schemas.microsoft.com/office/drawing/2014/main" id="{8A2A7D08-DAE8-C776-60A5-4961BA39B80F}"/>
              </a:ext>
            </a:extLst>
          </p:cNvPr>
          <p:cNvSpPr>
            <a:spLocks noChangeShapeType="1"/>
          </p:cNvSpPr>
          <p:nvPr/>
        </p:nvSpPr>
        <p:spPr bwMode="auto">
          <a:xfrm>
            <a:off x="2109834" y="3774315"/>
            <a:ext cx="4691016" cy="2311311"/>
          </a:xfrm>
          <a:custGeom>
            <a:avLst/>
            <a:gdLst>
              <a:gd name="connsiteX0" fmla="*/ 0 w 4527885"/>
              <a:gd name="connsiteY0" fmla="*/ 0 h 1267764"/>
              <a:gd name="connsiteX1" fmla="*/ 4527885 w 4527885"/>
              <a:gd name="connsiteY1" fmla="*/ 1267764 h 1267764"/>
              <a:gd name="connsiteX0" fmla="*/ 0 w 4527885"/>
              <a:gd name="connsiteY0" fmla="*/ 0 h 1267764"/>
              <a:gd name="connsiteX1" fmla="*/ 4527885 w 4527885"/>
              <a:gd name="connsiteY1" fmla="*/ 1267764 h 1267764"/>
              <a:gd name="connsiteX0" fmla="*/ 0 w 5088116"/>
              <a:gd name="connsiteY0" fmla="*/ 0 h 1242006"/>
              <a:gd name="connsiteX1" fmla="*/ 5088116 w 5088116"/>
              <a:gd name="connsiteY1" fmla="*/ 1242006 h 1242006"/>
              <a:gd name="connsiteX0" fmla="*/ 0 w 5088116"/>
              <a:gd name="connsiteY0" fmla="*/ 0 h 1672243"/>
              <a:gd name="connsiteX1" fmla="*/ 5088116 w 5088116"/>
              <a:gd name="connsiteY1" fmla="*/ 1242006 h 1672243"/>
              <a:gd name="connsiteX0" fmla="*/ 0 w 5126752"/>
              <a:gd name="connsiteY0" fmla="*/ 0 h 1799693"/>
              <a:gd name="connsiteX1" fmla="*/ 5126752 w 5126752"/>
              <a:gd name="connsiteY1" fmla="*/ 1402992 h 1799693"/>
              <a:gd name="connsiteX0" fmla="*/ 0 w 5126752"/>
              <a:gd name="connsiteY0" fmla="*/ 0 h 1922556"/>
              <a:gd name="connsiteX1" fmla="*/ 5126752 w 5126752"/>
              <a:gd name="connsiteY1" fmla="*/ 1402992 h 1922556"/>
              <a:gd name="connsiteX0" fmla="*/ 0 w 5126752"/>
              <a:gd name="connsiteY0" fmla="*/ 0 h 1984508"/>
              <a:gd name="connsiteX1" fmla="*/ 5126752 w 5126752"/>
              <a:gd name="connsiteY1" fmla="*/ 1402992 h 1984508"/>
              <a:gd name="connsiteX0" fmla="*/ 0 w 5126752"/>
              <a:gd name="connsiteY0" fmla="*/ 0 h 2162952"/>
              <a:gd name="connsiteX1" fmla="*/ 5126752 w 5126752"/>
              <a:gd name="connsiteY1" fmla="*/ 1402992 h 2162952"/>
              <a:gd name="connsiteX0" fmla="*/ 0 w 5106100"/>
              <a:gd name="connsiteY0" fmla="*/ 0 h 2006684"/>
              <a:gd name="connsiteX1" fmla="*/ 5106100 w 5106100"/>
              <a:gd name="connsiteY1" fmla="*/ 1170086 h 2006684"/>
              <a:gd name="connsiteX0" fmla="*/ 0 w 5106100"/>
              <a:gd name="connsiteY0" fmla="*/ 0 h 1965553"/>
              <a:gd name="connsiteX1" fmla="*/ 5106100 w 5106100"/>
              <a:gd name="connsiteY1" fmla="*/ 1170086 h 1965553"/>
              <a:gd name="connsiteX0" fmla="*/ 0 w 5085448"/>
              <a:gd name="connsiteY0" fmla="*/ 0 h 1986119"/>
              <a:gd name="connsiteX1" fmla="*/ 5085448 w 5085448"/>
              <a:gd name="connsiteY1" fmla="*/ 1201846 h 1986119"/>
              <a:gd name="connsiteX0" fmla="*/ 0 w 5085448"/>
              <a:gd name="connsiteY0" fmla="*/ 0 h 1926692"/>
              <a:gd name="connsiteX1" fmla="*/ 5085448 w 5085448"/>
              <a:gd name="connsiteY1" fmla="*/ 1201846 h 1926692"/>
            </a:gdLst>
            <a:ahLst/>
            <a:cxnLst>
              <a:cxn ang="0">
                <a:pos x="connsiteX0" y="connsiteY0"/>
              </a:cxn>
              <a:cxn ang="0">
                <a:pos x="connsiteX1" y="connsiteY1"/>
              </a:cxn>
            </a:cxnLst>
            <a:rect l="l" t="t" r="r" b="b"/>
            <a:pathLst>
              <a:path w="5085448" h="1926692">
                <a:moveTo>
                  <a:pt x="0" y="0"/>
                </a:moveTo>
                <a:cubicBezTo>
                  <a:pt x="923306" y="2264267"/>
                  <a:pt x="4028920" y="2349395"/>
                  <a:pt x="5085448" y="1201846"/>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48" name="Line 6">
            <a:extLst>
              <a:ext uri="{FF2B5EF4-FFF2-40B4-BE49-F238E27FC236}">
                <a16:creationId xmlns:a16="http://schemas.microsoft.com/office/drawing/2014/main" id="{D53916A5-0098-63CB-6ABB-6DBBD2EE195A}"/>
              </a:ext>
            </a:extLst>
          </p:cNvPr>
          <p:cNvSpPr>
            <a:spLocks noChangeShapeType="1"/>
          </p:cNvSpPr>
          <p:nvPr/>
        </p:nvSpPr>
        <p:spPr bwMode="auto">
          <a:xfrm flipH="1">
            <a:off x="3861704" y="4333111"/>
            <a:ext cx="2920096" cy="855745"/>
          </a:xfrm>
          <a:custGeom>
            <a:avLst/>
            <a:gdLst>
              <a:gd name="connsiteX0" fmla="*/ 0 w 3284085"/>
              <a:gd name="connsiteY0" fmla="*/ 0 h 264432"/>
              <a:gd name="connsiteX1" fmla="*/ 3284085 w 3284085"/>
              <a:gd name="connsiteY1" fmla="*/ 264432 h 264432"/>
              <a:gd name="connsiteX0" fmla="*/ 0 w 3284085"/>
              <a:gd name="connsiteY0" fmla="*/ 207401 h 471833"/>
              <a:gd name="connsiteX1" fmla="*/ 3284085 w 3284085"/>
              <a:gd name="connsiteY1" fmla="*/ 471833 h 471833"/>
              <a:gd name="connsiteX0" fmla="*/ 0 w 3284085"/>
              <a:gd name="connsiteY0" fmla="*/ 372890 h 637322"/>
              <a:gd name="connsiteX1" fmla="*/ 3284085 w 3284085"/>
              <a:gd name="connsiteY1" fmla="*/ 637322 h 637322"/>
              <a:gd name="connsiteX0" fmla="*/ 0 w 3284085"/>
              <a:gd name="connsiteY0" fmla="*/ 307369 h 571801"/>
              <a:gd name="connsiteX1" fmla="*/ 3284085 w 3284085"/>
              <a:gd name="connsiteY1" fmla="*/ 571801 h 571801"/>
              <a:gd name="connsiteX0" fmla="*/ 0 w 3284085"/>
              <a:gd name="connsiteY0" fmla="*/ 372489 h 636921"/>
              <a:gd name="connsiteX1" fmla="*/ 3284085 w 3284085"/>
              <a:gd name="connsiteY1" fmla="*/ 636921 h 636921"/>
              <a:gd name="connsiteX0" fmla="*/ 0 w 3284085"/>
              <a:gd name="connsiteY0" fmla="*/ 356285 h 620717"/>
              <a:gd name="connsiteX1" fmla="*/ 3284085 w 3284085"/>
              <a:gd name="connsiteY1" fmla="*/ 620717 h 620717"/>
            </a:gdLst>
            <a:ahLst/>
            <a:cxnLst>
              <a:cxn ang="0">
                <a:pos x="connsiteX0" y="connsiteY0"/>
              </a:cxn>
              <a:cxn ang="0">
                <a:pos x="connsiteX1" y="connsiteY1"/>
              </a:cxn>
            </a:cxnLst>
            <a:rect l="l" t="t" r="r" b="b"/>
            <a:pathLst>
              <a:path w="3284085" h="620717">
                <a:moveTo>
                  <a:pt x="0" y="356285"/>
                </a:moveTo>
                <a:cubicBezTo>
                  <a:pt x="993095" y="-201457"/>
                  <a:pt x="2720665" y="-97699"/>
                  <a:pt x="3284085" y="620717"/>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1" name="タイトル 4">
            <a:extLst>
              <a:ext uri="{FF2B5EF4-FFF2-40B4-BE49-F238E27FC236}">
                <a16:creationId xmlns:a16="http://schemas.microsoft.com/office/drawing/2014/main" id="{56C1289D-2063-A416-BBED-7F4592670EEE}"/>
              </a:ext>
            </a:extLst>
          </p:cNvPr>
          <p:cNvSpPr>
            <a:spLocks noGrp="1"/>
          </p:cNvSpPr>
          <p:nvPr/>
        </p:nvSpPr>
        <p:spPr bwMode="auto">
          <a:xfrm>
            <a:off x="2063033" y="3655091"/>
            <a:ext cx="1073867"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en-US" altLang="ja-JP" sz="1800" dirty="0">
                <a:solidFill>
                  <a:srgbClr val="0000FF"/>
                </a:solidFill>
                <a:ea typeface="ＭＳ Ｐゴシック" charset="-128"/>
              </a:rPr>
              <a:t>350</a:t>
            </a:r>
            <a:r>
              <a:rPr lang="ja-JP" altLang="en-US" sz="1800" dirty="0">
                <a:solidFill>
                  <a:srgbClr val="0000FF"/>
                </a:solidFill>
                <a:ea typeface="ＭＳ Ｐゴシック" charset="-128"/>
              </a:rPr>
              <a:t>万円</a:t>
            </a:r>
            <a:endParaRPr kumimoji="1" lang="ja-JP" altLang="en-US" sz="1800" dirty="0">
              <a:solidFill>
                <a:srgbClr val="0000FF"/>
              </a:solidFill>
            </a:endParaRPr>
          </a:p>
        </p:txBody>
      </p:sp>
      <p:sp>
        <p:nvSpPr>
          <p:cNvPr id="53" name="タイトル 4">
            <a:extLst>
              <a:ext uri="{FF2B5EF4-FFF2-40B4-BE49-F238E27FC236}">
                <a16:creationId xmlns:a16="http://schemas.microsoft.com/office/drawing/2014/main" id="{DA0CAD1C-4E2E-5975-35F5-2E31AA4AE997}"/>
              </a:ext>
            </a:extLst>
          </p:cNvPr>
          <p:cNvSpPr>
            <a:spLocks noGrp="1"/>
          </p:cNvSpPr>
          <p:nvPr/>
        </p:nvSpPr>
        <p:spPr bwMode="auto">
          <a:xfrm>
            <a:off x="1510583" y="3426491"/>
            <a:ext cx="1242018"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en-US" altLang="ja-JP" sz="1800" dirty="0">
                <a:solidFill>
                  <a:srgbClr val="0000FF"/>
                </a:solidFill>
                <a:ea typeface="ＭＳ Ｐゴシック" charset="-128"/>
              </a:rPr>
              <a:t>290</a:t>
            </a:r>
            <a:r>
              <a:rPr lang="ja-JP" altLang="en-US" sz="1800" dirty="0">
                <a:solidFill>
                  <a:srgbClr val="0000FF"/>
                </a:solidFill>
                <a:ea typeface="ＭＳ Ｐゴシック" charset="-128"/>
              </a:rPr>
              <a:t>万円</a:t>
            </a:r>
            <a:endParaRPr kumimoji="1" lang="ja-JP" altLang="en-US" sz="1800" dirty="0">
              <a:solidFill>
                <a:srgbClr val="0000FF"/>
              </a:solidFill>
            </a:endParaRPr>
          </a:p>
        </p:txBody>
      </p:sp>
      <p:sp>
        <p:nvSpPr>
          <p:cNvPr id="54" name="タイトル 4">
            <a:extLst>
              <a:ext uri="{FF2B5EF4-FFF2-40B4-BE49-F238E27FC236}">
                <a16:creationId xmlns:a16="http://schemas.microsoft.com/office/drawing/2014/main" id="{4A56A29B-EA85-6C73-92FC-3594A3BC0C9E}"/>
              </a:ext>
            </a:extLst>
          </p:cNvPr>
          <p:cNvSpPr>
            <a:spLocks noGrp="1"/>
          </p:cNvSpPr>
          <p:nvPr/>
        </p:nvSpPr>
        <p:spPr bwMode="auto">
          <a:xfrm>
            <a:off x="5447583" y="4512341"/>
            <a:ext cx="1073867"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en-US" altLang="ja-JP" sz="1800" dirty="0">
                <a:solidFill>
                  <a:srgbClr val="0000FF"/>
                </a:solidFill>
                <a:ea typeface="ＭＳ Ｐゴシック" charset="-128"/>
              </a:rPr>
              <a:t>19</a:t>
            </a:r>
            <a:r>
              <a:rPr lang="ja-JP" altLang="en-US" sz="1800" dirty="0">
                <a:solidFill>
                  <a:srgbClr val="0000FF"/>
                </a:solidFill>
                <a:ea typeface="ＭＳ Ｐゴシック" charset="-128"/>
              </a:rPr>
              <a:t>万円</a:t>
            </a:r>
            <a:endParaRPr kumimoji="1" lang="ja-JP" altLang="en-US" sz="1800" dirty="0">
              <a:solidFill>
                <a:srgbClr val="0000FF"/>
              </a:solidFill>
            </a:endParaRPr>
          </a:p>
        </p:txBody>
      </p:sp>
      <p:sp>
        <p:nvSpPr>
          <p:cNvPr id="55" name="タイトル 4">
            <a:extLst>
              <a:ext uri="{FF2B5EF4-FFF2-40B4-BE49-F238E27FC236}">
                <a16:creationId xmlns:a16="http://schemas.microsoft.com/office/drawing/2014/main" id="{064C3914-2D25-CCEF-EE9A-673B46E9B913}"/>
              </a:ext>
            </a:extLst>
          </p:cNvPr>
          <p:cNvSpPr>
            <a:spLocks noGrp="1"/>
          </p:cNvSpPr>
          <p:nvPr/>
        </p:nvSpPr>
        <p:spPr bwMode="auto">
          <a:xfrm>
            <a:off x="5777783" y="4029741"/>
            <a:ext cx="1073867"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en-US" altLang="ja-JP" sz="1800" dirty="0">
                <a:solidFill>
                  <a:srgbClr val="0000FF"/>
                </a:solidFill>
                <a:ea typeface="ＭＳ Ｐゴシック" charset="-128"/>
              </a:rPr>
              <a:t>27</a:t>
            </a:r>
            <a:r>
              <a:rPr lang="ja-JP" altLang="en-US" sz="1800" dirty="0">
                <a:solidFill>
                  <a:srgbClr val="0000FF"/>
                </a:solidFill>
                <a:ea typeface="ＭＳ Ｐゴシック" charset="-128"/>
              </a:rPr>
              <a:t>万円</a:t>
            </a:r>
            <a:endParaRPr kumimoji="1" lang="ja-JP" altLang="en-US" sz="1800" dirty="0">
              <a:solidFill>
                <a:srgbClr val="0000FF"/>
              </a:solidFill>
            </a:endParaRPr>
          </a:p>
        </p:txBody>
      </p:sp>
      <p:sp>
        <p:nvSpPr>
          <p:cNvPr id="56" name="Line 7">
            <a:extLst>
              <a:ext uri="{FF2B5EF4-FFF2-40B4-BE49-F238E27FC236}">
                <a16:creationId xmlns:a16="http://schemas.microsoft.com/office/drawing/2014/main" id="{B8A0DCF3-C798-DF10-C243-B2F71EB2AE3F}"/>
              </a:ext>
            </a:extLst>
          </p:cNvPr>
          <p:cNvSpPr>
            <a:spLocks noChangeShapeType="1"/>
          </p:cNvSpPr>
          <p:nvPr/>
        </p:nvSpPr>
        <p:spPr bwMode="auto">
          <a:xfrm flipV="1">
            <a:off x="6168888" y="1643270"/>
            <a:ext cx="1311964" cy="339255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7" name="Line 9">
            <a:extLst>
              <a:ext uri="{FF2B5EF4-FFF2-40B4-BE49-F238E27FC236}">
                <a16:creationId xmlns:a16="http://schemas.microsoft.com/office/drawing/2014/main" id="{5E4ABDC9-6435-B8FC-063A-65FD1F641957}"/>
              </a:ext>
            </a:extLst>
          </p:cNvPr>
          <p:cNvSpPr>
            <a:spLocks noChangeShapeType="1"/>
          </p:cNvSpPr>
          <p:nvPr/>
        </p:nvSpPr>
        <p:spPr bwMode="auto">
          <a:xfrm>
            <a:off x="2417763" y="2006600"/>
            <a:ext cx="3621087" cy="305435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60" name="AutoShape 45">
            <a:extLst>
              <a:ext uri="{FF2B5EF4-FFF2-40B4-BE49-F238E27FC236}">
                <a16:creationId xmlns:a16="http://schemas.microsoft.com/office/drawing/2014/main" id="{DF8BDEAA-E2A8-0FFC-7D6E-FAF1B1E20870}"/>
              </a:ext>
            </a:extLst>
          </p:cNvPr>
          <p:cNvSpPr>
            <a:spLocks noChangeArrowheads="1"/>
          </p:cNvSpPr>
          <p:nvPr/>
        </p:nvSpPr>
        <p:spPr bwMode="auto">
          <a:xfrm>
            <a:off x="7407964" y="1364974"/>
            <a:ext cx="410819" cy="27166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62" name="Line 48">
            <a:extLst>
              <a:ext uri="{FF2B5EF4-FFF2-40B4-BE49-F238E27FC236}">
                <a16:creationId xmlns:a16="http://schemas.microsoft.com/office/drawing/2014/main" id="{18FD09B3-1924-8EA0-A95F-68541302C261}"/>
              </a:ext>
            </a:extLst>
          </p:cNvPr>
          <p:cNvSpPr>
            <a:spLocks noChangeShapeType="1"/>
          </p:cNvSpPr>
          <p:nvPr/>
        </p:nvSpPr>
        <p:spPr bwMode="auto">
          <a:xfrm flipH="1">
            <a:off x="4207565" y="1525517"/>
            <a:ext cx="3201850" cy="20389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cxnSp>
        <p:nvCxnSpPr>
          <p:cNvPr id="63" name="直線矢印コネクタ 62">
            <a:extLst>
              <a:ext uri="{FF2B5EF4-FFF2-40B4-BE49-F238E27FC236}">
                <a16:creationId xmlns:a16="http://schemas.microsoft.com/office/drawing/2014/main" id="{FF6F0CC1-1978-77DC-E543-1D77D9AEA731}"/>
              </a:ext>
            </a:extLst>
          </p:cNvPr>
          <p:cNvCxnSpPr>
            <a:cxnSpLocks/>
          </p:cNvCxnSpPr>
          <p:nvPr/>
        </p:nvCxnSpPr>
        <p:spPr bwMode="auto">
          <a:xfrm>
            <a:off x="6142288" y="5111931"/>
            <a:ext cx="0" cy="83258"/>
          </a:xfrm>
          <a:prstGeom prst="straightConnector1">
            <a:avLst/>
          </a:prstGeom>
          <a:noFill/>
          <a:ln w="57150" cap="flat" cmpd="sng" algn="ctr">
            <a:solidFill>
              <a:srgbClr val="0000FF"/>
            </a:solidFill>
            <a:prstDash val="solid"/>
            <a:round/>
            <a:headEnd type="none" w="med" len="med"/>
            <a:tailEnd type="none" w="med" len="med"/>
          </a:ln>
          <a:effectLst/>
        </p:spPr>
      </p:cxnSp>
      <p:sp>
        <p:nvSpPr>
          <p:cNvPr id="65" name="タイトル 4">
            <a:extLst>
              <a:ext uri="{FF2B5EF4-FFF2-40B4-BE49-F238E27FC236}">
                <a16:creationId xmlns:a16="http://schemas.microsoft.com/office/drawing/2014/main" id="{AADBF0C6-9203-DCBC-7727-F3AF4BB43620}"/>
              </a:ext>
            </a:extLst>
          </p:cNvPr>
          <p:cNvSpPr>
            <a:spLocks noGrp="1"/>
          </p:cNvSpPr>
          <p:nvPr/>
        </p:nvSpPr>
        <p:spPr bwMode="auto">
          <a:xfrm>
            <a:off x="1173716" y="5879347"/>
            <a:ext cx="3838406"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1400" dirty="0">
                <a:solidFill>
                  <a:srgbClr val="CC00FF"/>
                </a:solidFill>
                <a:ea typeface="ＭＳ Ｐゴシック" charset="-128"/>
              </a:rPr>
              <a:t>103</a:t>
            </a:r>
            <a:r>
              <a:rPr lang="ja-JP" altLang="en-US" sz="1400" dirty="0">
                <a:solidFill>
                  <a:srgbClr val="CC00FF"/>
                </a:solidFill>
                <a:ea typeface="ＭＳ Ｐゴシック" charset="-128"/>
              </a:rPr>
              <a:t>万円の壁で、親の手取りが約</a:t>
            </a:r>
            <a:r>
              <a:rPr lang="en-US" altLang="ja-JP" sz="1400" dirty="0">
                <a:solidFill>
                  <a:srgbClr val="CC00FF"/>
                </a:solidFill>
                <a:ea typeface="ＭＳ Ｐゴシック" charset="-128"/>
              </a:rPr>
              <a:t>8</a:t>
            </a:r>
            <a:r>
              <a:rPr lang="ja-JP" altLang="en-US" sz="1400" dirty="0">
                <a:solidFill>
                  <a:srgbClr val="CC00FF"/>
                </a:solidFill>
                <a:ea typeface="ＭＳ Ｐゴシック" charset="-128"/>
              </a:rPr>
              <a:t>万円減る</a:t>
            </a:r>
            <a:endParaRPr lang="ja-JP" altLang="en-US" sz="1400" dirty="0">
              <a:solidFill>
                <a:srgbClr val="CC00FF"/>
              </a:solidFill>
            </a:endParaRPr>
          </a:p>
        </p:txBody>
      </p:sp>
      <p:sp>
        <p:nvSpPr>
          <p:cNvPr id="66" name="Line 13">
            <a:extLst>
              <a:ext uri="{FF2B5EF4-FFF2-40B4-BE49-F238E27FC236}">
                <a16:creationId xmlns:a16="http://schemas.microsoft.com/office/drawing/2014/main" id="{CB743E5F-4487-4239-2283-179CDCD935F4}"/>
              </a:ext>
            </a:extLst>
          </p:cNvPr>
          <p:cNvSpPr>
            <a:spLocks noChangeShapeType="1"/>
          </p:cNvSpPr>
          <p:nvPr/>
        </p:nvSpPr>
        <p:spPr bwMode="auto">
          <a:xfrm flipH="1">
            <a:off x="2875721" y="5354273"/>
            <a:ext cx="563587" cy="662214"/>
          </a:xfrm>
          <a:prstGeom prst="line">
            <a:avLst/>
          </a:prstGeom>
          <a:noFill/>
          <a:ln w="57150">
            <a:solidFill>
              <a:srgbClr val="CC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7" name="AutoShape 10">
            <a:extLst>
              <a:ext uri="{FF2B5EF4-FFF2-40B4-BE49-F238E27FC236}">
                <a16:creationId xmlns:a16="http://schemas.microsoft.com/office/drawing/2014/main" id="{01783A06-3840-0474-FE14-78AFD87B5C97}"/>
              </a:ext>
            </a:extLst>
          </p:cNvPr>
          <p:cNvSpPr>
            <a:spLocks noChangeArrowheads="1"/>
          </p:cNvSpPr>
          <p:nvPr/>
        </p:nvSpPr>
        <p:spPr bwMode="auto">
          <a:xfrm>
            <a:off x="3359158" y="4972365"/>
            <a:ext cx="497461" cy="419371"/>
          </a:xfrm>
          <a:prstGeom prst="roundRect">
            <a:avLst>
              <a:gd name="adj" fmla="val 36787"/>
            </a:avLst>
          </a:prstGeom>
          <a:noFill/>
          <a:ln w="57150" algn="ctr">
            <a:solidFill>
              <a:srgbClr val="CC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209391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35" presetClass="emph" presetSubtype="0" repeatCount="10000" fill="hold" grpId="1" nodeType="withEffect">
                                  <p:stCondLst>
                                    <p:cond delay="0"/>
                                  </p:stCondLst>
                                  <p:childTnLst>
                                    <p:anim calcmode="discrete" valueType="str">
                                      <p:cBhvr>
                                        <p:cTn id="16" dur="500" fill="hold"/>
                                        <p:tgtEl>
                                          <p:spTgt spid="9"/>
                                        </p:tgtEl>
                                        <p:attrNameLst>
                                          <p:attrName>style.visibility</p:attrName>
                                        </p:attrNameLst>
                                      </p:cBhvr>
                                      <p:tavLst>
                                        <p:tav tm="0">
                                          <p:val>
                                            <p:strVal val="hidden"/>
                                          </p:val>
                                        </p:tav>
                                        <p:tav tm="50000">
                                          <p:val>
                                            <p:strVal val="visible"/>
                                          </p:val>
                                        </p:tav>
                                      </p:tavLst>
                                    </p:anim>
                                  </p:childTnLst>
                                </p:cTn>
                              </p:par>
                              <p:par>
                                <p:cTn id="17" presetID="1"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xit"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63" presetClass="path" presetSubtype="0" fill="hold" grpId="1" nodeType="withEffect">
                                  <p:stCondLst>
                                    <p:cond delay="0"/>
                                  </p:stCondLst>
                                  <p:childTnLst>
                                    <p:animMotion origin="layout" path="M -0.17396 4.81481E-6 L -8.33333E-7 4.81481E-6 " pathEditMode="relative" rAng="0" ptsTypes="AA">
                                      <p:cBhvr>
                                        <p:cTn id="28" dur="500" fill="hold"/>
                                        <p:tgtEl>
                                          <p:spTgt spid="12"/>
                                        </p:tgtEl>
                                        <p:attrNameLst>
                                          <p:attrName>ppt_x</p:attrName>
                                          <p:attrName>ppt_y</p:attrName>
                                        </p:attrNameLst>
                                      </p:cBhvr>
                                      <p:rCtr x="8698" y="0"/>
                                    </p:animMotion>
                                  </p:childTnLst>
                                </p:cTn>
                              </p:par>
                            </p:childTnLst>
                          </p:cTn>
                        </p:par>
                        <p:par>
                          <p:cTn id="29" fill="hold">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8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2"/>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98"/>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additive="base">
                                        <p:cTn id="44" dur="500" fill="hold"/>
                                        <p:tgtEl>
                                          <p:spTgt spid="70"/>
                                        </p:tgtEl>
                                        <p:attrNameLst>
                                          <p:attrName>ppt_x</p:attrName>
                                        </p:attrNameLst>
                                      </p:cBhvr>
                                      <p:tavLst>
                                        <p:tav tm="0">
                                          <p:val>
                                            <p:strVal val="1+#ppt_w/2"/>
                                          </p:val>
                                        </p:tav>
                                        <p:tav tm="100000">
                                          <p:val>
                                            <p:strVal val="#ppt_x"/>
                                          </p:val>
                                        </p:tav>
                                      </p:tavLst>
                                    </p:anim>
                                    <p:anim calcmode="lin" valueType="num">
                                      <p:cBhvr additive="base">
                                        <p:cTn id="45" dur="500" fill="hold"/>
                                        <p:tgtEl>
                                          <p:spTgt spid="70"/>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stCondLst>
                                    <p:cond delay="0"/>
                                  </p:stCondLst>
                                  <p:childTnLst>
                                    <p:set>
                                      <p:cBhvr>
                                        <p:cTn id="47" dur="1" fill="hold">
                                          <p:stCondLst>
                                            <p:cond delay="0"/>
                                          </p:stCondLst>
                                        </p:cTn>
                                        <p:tgtEl>
                                          <p:spTgt spid="71"/>
                                        </p:tgtEl>
                                        <p:attrNameLst>
                                          <p:attrName>style.visibility</p:attrName>
                                        </p:attrNameLst>
                                      </p:cBhvr>
                                      <p:to>
                                        <p:strVal val="visible"/>
                                      </p:to>
                                    </p:set>
                                    <p:anim calcmode="lin" valueType="num">
                                      <p:cBhvr additive="base">
                                        <p:cTn id="48" dur="500" fill="hold"/>
                                        <p:tgtEl>
                                          <p:spTgt spid="71"/>
                                        </p:tgtEl>
                                        <p:attrNameLst>
                                          <p:attrName>ppt_x</p:attrName>
                                        </p:attrNameLst>
                                      </p:cBhvr>
                                      <p:tavLst>
                                        <p:tav tm="0">
                                          <p:val>
                                            <p:strVal val="1+#ppt_w/2"/>
                                          </p:val>
                                        </p:tav>
                                        <p:tav tm="100000">
                                          <p:val>
                                            <p:strVal val="#ppt_x"/>
                                          </p:val>
                                        </p:tav>
                                      </p:tavLst>
                                    </p:anim>
                                    <p:anim calcmode="lin" valueType="num">
                                      <p:cBhvr additive="base">
                                        <p:cTn id="49"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5"/>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6"/>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58"/>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14"/>
                                        </p:tgtEl>
                                        <p:attrNameLst>
                                          <p:attrName>style.visibility</p:attrName>
                                        </p:attrNameLst>
                                      </p:cBhvr>
                                      <p:to>
                                        <p:strVal val="visible"/>
                                      </p:to>
                                    </p:set>
                                  </p:childTnLst>
                                </p:cTn>
                              </p:par>
                              <p:par>
                                <p:cTn id="60" presetID="1" presetClass="exit" presetSubtype="0" fill="hold" grpId="1" nodeType="withEffect">
                                  <p:stCondLst>
                                    <p:cond delay="0"/>
                                  </p:stCondLst>
                                  <p:childTnLst>
                                    <p:set>
                                      <p:cBhvr>
                                        <p:cTn id="61" dur="1" fill="hold">
                                          <p:stCondLst>
                                            <p:cond delay="0"/>
                                          </p:stCondLst>
                                        </p:cTn>
                                        <p:tgtEl>
                                          <p:spTgt spid="70"/>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16"/>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53"/>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wipe(left)">
                                      <p:cBhvr>
                                        <p:cTn id="74" dur="1000"/>
                                        <p:tgtEl>
                                          <p:spTgt spid="23"/>
                                        </p:tgtEl>
                                      </p:cBhvr>
                                    </p:animEffect>
                                  </p:childTnLst>
                                </p:cTn>
                              </p:par>
                              <p:par>
                                <p:cTn id="75" presetID="37" presetClass="path" presetSubtype="0" fill="hold" grpId="2" nodeType="withEffect">
                                  <p:stCondLst>
                                    <p:cond delay="0"/>
                                  </p:stCondLst>
                                  <p:childTnLst>
                                    <p:animMotion origin="layout" path="M 2.77778E-7 -1.48148E-6 L 0.06684 0.1882 C 0.08073 0.23079 0.09097 0.23218 0.12344 0.25324 C 0.15556 0.27454 0.21163 0.30764 0.25937 0.31597 C 0.32674 0.31736 0.32587 0.31458 0.38194 0.29005 " pathEditMode="relative" rAng="0" ptsTypes="AAAAA">
                                      <p:cBhvr>
                                        <p:cTn id="76" dur="700" fill="hold"/>
                                        <p:tgtEl>
                                          <p:spTgt spid="53"/>
                                        </p:tgtEl>
                                        <p:attrNameLst>
                                          <p:attrName>ppt_x</p:attrName>
                                          <p:attrName>ppt_y</p:attrName>
                                        </p:attrNameLst>
                                      </p:cBhvr>
                                      <p:rCtr x="19097" y="15810"/>
                                    </p:animMotion>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2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22" presetClass="entr" presetSubtype="2" fill="hold" grpId="0" nodeType="clickEffect">
                                  <p:stCondLst>
                                    <p:cond delay="0"/>
                                  </p:stCondLst>
                                  <p:childTnLst>
                                    <p:set>
                                      <p:cBhvr>
                                        <p:cTn id="84" dur="1" fill="hold">
                                          <p:stCondLst>
                                            <p:cond delay="0"/>
                                          </p:stCondLst>
                                        </p:cTn>
                                        <p:tgtEl>
                                          <p:spTgt spid="45"/>
                                        </p:tgtEl>
                                        <p:attrNameLst>
                                          <p:attrName>style.visibility</p:attrName>
                                        </p:attrNameLst>
                                      </p:cBhvr>
                                      <p:to>
                                        <p:strVal val="visible"/>
                                      </p:to>
                                    </p:set>
                                    <p:animEffect transition="in" filter="wipe(right)">
                                      <p:cBhvr>
                                        <p:cTn id="85" dur="500"/>
                                        <p:tgtEl>
                                          <p:spTgt spid="45"/>
                                        </p:tgtEl>
                                      </p:cBhvr>
                                    </p:animEffect>
                                  </p:childTnLst>
                                </p:cTn>
                              </p:par>
                              <p:par>
                                <p:cTn id="86" presetID="1" presetClass="entr" presetSubtype="0" fill="hold" grpId="0" nodeType="withEffect">
                                  <p:stCondLst>
                                    <p:cond delay="0"/>
                                  </p:stCondLst>
                                  <p:childTnLst>
                                    <p:set>
                                      <p:cBhvr>
                                        <p:cTn id="87" dur="1" fill="hold">
                                          <p:stCondLst>
                                            <p:cond delay="0"/>
                                          </p:stCondLst>
                                        </p:cTn>
                                        <p:tgtEl>
                                          <p:spTgt spid="54"/>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11"/>
                                        </p:tgtEl>
                                        <p:attrNameLst>
                                          <p:attrName>style.visibility</p:attrName>
                                        </p:attrNameLst>
                                      </p:cBhvr>
                                      <p:to>
                                        <p:strVal val="visible"/>
                                      </p:to>
                                    </p:set>
                                  </p:childTnLst>
                                </p:cTn>
                              </p:par>
                              <p:par>
                                <p:cTn id="92" presetID="35" presetClass="emph" presetSubtype="0" repeatCount="10000" fill="hold" grpId="1" nodeType="withEffect">
                                  <p:stCondLst>
                                    <p:cond delay="0"/>
                                  </p:stCondLst>
                                  <p:childTnLst>
                                    <p:anim calcmode="discrete" valueType="str">
                                      <p:cBhvr>
                                        <p:cTn id="93" dur="500" fill="hold"/>
                                        <p:tgtEl>
                                          <p:spTgt spid="11"/>
                                        </p:tgtEl>
                                        <p:attrNameLst>
                                          <p:attrName>style.visibility</p:attrName>
                                        </p:attrNameLst>
                                      </p:cBhvr>
                                      <p:tavLst>
                                        <p:tav tm="0">
                                          <p:val>
                                            <p:strVal val="hidden"/>
                                          </p:val>
                                        </p:tav>
                                        <p:tav tm="50000">
                                          <p:val>
                                            <p:strVal val="visible"/>
                                          </p:val>
                                        </p:tav>
                                      </p:tavLst>
                                    </p:anim>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nodeType="clickEffect">
                                  <p:stCondLst>
                                    <p:cond delay="0"/>
                                  </p:stCondLst>
                                  <p:childTnLst>
                                    <p:set>
                                      <p:cBhvr>
                                        <p:cTn id="97" dur="1" fill="hold">
                                          <p:stCondLst>
                                            <p:cond delay="0"/>
                                          </p:stCondLst>
                                        </p:cTn>
                                        <p:tgtEl>
                                          <p:spTgt spid="46"/>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51"/>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47"/>
                                        </p:tgtEl>
                                        <p:attrNameLst>
                                          <p:attrName>style.visibility</p:attrName>
                                        </p:attrNameLst>
                                      </p:cBhvr>
                                      <p:to>
                                        <p:strVal val="visible"/>
                                      </p:to>
                                    </p:set>
                                    <p:animEffect transition="in" filter="wipe(left)">
                                      <p:cBhvr>
                                        <p:cTn id="106" dur="1000"/>
                                        <p:tgtEl>
                                          <p:spTgt spid="47"/>
                                        </p:tgtEl>
                                      </p:cBhvr>
                                    </p:animEffect>
                                  </p:childTnLst>
                                </p:cTn>
                              </p:par>
                              <p:par>
                                <p:cTn id="107" presetID="37" presetClass="path" presetSubtype="0" fill="hold" grpId="1" nodeType="withEffect">
                                  <p:stCondLst>
                                    <p:cond delay="0"/>
                                  </p:stCondLst>
                                  <p:childTnLst>
                                    <p:animMotion origin="layout" path="M 2.77778E-7 -1.48148E-6 L 0.06684 0.1882 C 0.08073 0.23079 0.09097 0.23218 0.12344 0.25324 C 0.15556 0.27454 0.21163 0.30764 0.25937 0.31597 C 0.32674 0.31736 0.32587 0.31458 0.38194 0.29005 " pathEditMode="relative" rAng="0" ptsTypes="AAAAA">
                                      <p:cBhvr>
                                        <p:cTn id="108" dur="700" fill="hold"/>
                                        <p:tgtEl>
                                          <p:spTgt spid="51"/>
                                        </p:tgtEl>
                                        <p:attrNameLst>
                                          <p:attrName>ppt_x</p:attrName>
                                          <p:attrName>ppt_y</p:attrName>
                                        </p:attrNameLst>
                                      </p:cBhvr>
                                      <p:rCtr x="19097" y="15810"/>
                                    </p:animMotion>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43"/>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22" presetClass="entr" presetSubtype="2" fill="hold" grpId="0" nodeType="clickEffect">
                                  <p:stCondLst>
                                    <p:cond delay="0"/>
                                  </p:stCondLst>
                                  <p:childTnLst>
                                    <p:set>
                                      <p:cBhvr>
                                        <p:cTn id="116" dur="1" fill="hold">
                                          <p:stCondLst>
                                            <p:cond delay="0"/>
                                          </p:stCondLst>
                                        </p:cTn>
                                        <p:tgtEl>
                                          <p:spTgt spid="48"/>
                                        </p:tgtEl>
                                        <p:attrNameLst>
                                          <p:attrName>style.visibility</p:attrName>
                                        </p:attrNameLst>
                                      </p:cBhvr>
                                      <p:to>
                                        <p:strVal val="visible"/>
                                      </p:to>
                                    </p:set>
                                    <p:animEffect transition="in" filter="wipe(right)">
                                      <p:cBhvr>
                                        <p:cTn id="117" dur="500"/>
                                        <p:tgtEl>
                                          <p:spTgt spid="48"/>
                                        </p:tgtEl>
                                      </p:cBhvr>
                                    </p:animEffect>
                                  </p:childTnLst>
                                </p:cTn>
                              </p:par>
                              <p:par>
                                <p:cTn id="118" presetID="1" presetClass="entr" presetSubtype="0" fill="hold" grpId="0" nodeType="withEffect">
                                  <p:stCondLst>
                                    <p:cond delay="0"/>
                                  </p:stCondLst>
                                  <p:childTnLst>
                                    <p:set>
                                      <p:cBhvr>
                                        <p:cTn id="119" dur="1" fill="hold">
                                          <p:stCondLst>
                                            <p:cond delay="0"/>
                                          </p:stCondLst>
                                        </p:cTn>
                                        <p:tgtEl>
                                          <p:spTgt spid="55"/>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13"/>
                                        </p:tgtEl>
                                        <p:attrNameLst>
                                          <p:attrName>style.visibility</p:attrName>
                                        </p:attrNameLst>
                                      </p:cBhvr>
                                      <p:to>
                                        <p:strVal val="visible"/>
                                      </p:to>
                                    </p:set>
                                  </p:childTnLst>
                                </p:cTn>
                              </p:par>
                              <p:par>
                                <p:cTn id="124" presetID="35" presetClass="emph" presetSubtype="0" repeatCount="10000" fill="hold" grpId="1" nodeType="withEffect">
                                  <p:stCondLst>
                                    <p:cond delay="0"/>
                                  </p:stCondLst>
                                  <p:childTnLst>
                                    <p:anim calcmode="discrete" valueType="str">
                                      <p:cBhvr>
                                        <p:cTn id="125" dur="500" fill="hold"/>
                                        <p:tgtEl>
                                          <p:spTgt spid="13"/>
                                        </p:tgtEl>
                                        <p:attrNameLst>
                                          <p:attrName>style.visibility</p:attrName>
                                        </p:attrNameLst>
                                      </p:cBhvr>
                                      <p:tavLst>
                                        <p:tav tm="0">
                                          <p:val>
                                            <p:strVal val="hidden"/>
                                          </p:val>
                                        </p:tav>
                                        <p:tav tm="50000">
                                          <p:val>
                                            <p:strVal val="visible"/>
                                          </p:val>
                                        </p:tav>
                                      </p:tavLst>
                                    </p:anim>
                                  </p:childTnLst>
                                </p:cTn>
                              </p:par>
                            </p:childTnLst>
                          </p:cTn>
                        </p:par>
                      </p:childTnLst>
                    </p:cTn>
                  </p:par>
                  <p:par>
                    <p:cTn id="126" fill="hold">
                      <p:stCondLst>
                        <p:cond delay="indefinite"/>
                      </p:stCondLst>
                      <p:childTnLst>
                        <p:par>
                          <p:cTn id="127" fill="hold">
                            <p:stCondLst>
                              <p:cond delay="0"/>
                            </p:stCondLst>
                            <p:childTnLst>
                              <p:par>
                                <p:cTn id="128" presetID="1" presetClass="exit" presetSubtype="0" fill="hold" grpId="1" nodeType="clickEffect">
                                  <p:stCondLst>
                                    <p:cond delay="0"/>
                                  </p:stCondLst>
                                  <p:childTnLst>
                                    <p:set>
                                      <p:cBhvr>
                                        <p:cTn id="129" dur="1" fill="hold">
                                          <p:stCondLst>
                                            <p:cond delay="0"/>
                                          </p:stCondLst>
                                        </p:cTn>
                                        <p:tgtEl>
                                          <p:spTgt spid="47"/>
                                        </p:tgtEl>
                                        <p:attrNameLst>
                                          <p:attrName>style.visibility</p:attrName>
                                        </p:attrNameLst>
                                      </p:cBhvr>
                                      <p:to>
                                        <p:strVal val="hidden"/>
                                      </p:to>
                                    </p:set>
                                  </p:childTnLst>
                                </p:cTn>
                              </p:par>
                              <p:par>
                                <p:cTn id="130" presetID="1" presetClass="exit" presetSubtype="0" fill="hold" grpId="1" nodeType="withEffect">
                                  <p:stCondLst>
                                    <p:cond delay="0"/>
                                  </p:stCondLst>
                                  <p:childTnLst>
                                    <p:set>
                                      <p:cBhvr>
                                        <p:cTn id="131" dur="1" fill="hold">
                                          <p:stCondLst>
                                            <p:cond delay="0"/>
                                          </p:stCondLst>
                                        </p:cTn>
                                        <p:tgtEl>
                                          <p:spTgt spid="48"/>
                                        </p:tgtEl>
                                        <p:attrNameLst>
                                          <p:attrName>style.visibility</p:attrName>
                                        </p:attrNameLst>
                                      </p:cBhvr>
                                      <p:to>
                                        <p:strVal val="hidden"/>
                                      </p:to>
                                    </p:set>
                                  </p:childTnLst>
                                </p:cTn>
                              </p:par>
                              <p:par>
                                <p:cTn id="132" presetID="1" presetClass="exit" presetSubtype="0" fill="hold" nodeType="withEffect">
                                  <p:stCondLst>
                                    <p:cond delay="0"/>
                                  </p:stCondLst>
                                  <p:childTnLst>
                                    <p:set>
                                      <p:cBhvr>
                                        <p:cTn id="133" dur="1" fill="hold">
                                          <p:stCondLst>
                                            <p:cond delay="0"/>
                                          </p:stCondLst>
                                        </p:cTn>
                                        <p:tgtEl>
                                          <p:spTgt spid="46"/>
                                        </p:tgtEl>
                                        <p:attrNameLst>
                                          <p:attrName>style.visibility</p:attrName>
                                        </p:attrNameLst>
                                      </p:cBhvr>
                                      <p:to>
                                        <p:strVal val="hidden"/>
                                      </p:to>
                                    </p:set>
                                  </p:childTnLst>
                                </p:cTn>
                              </p:par>
                              <p:par>
                                <p:cTn id="134" presetID="1" presetClass="exit" presetSubtype="0" fill="hold" grpId="1" nodeType="withEffect">
                                  <p:stCondLst>
                                    <p:cond delay="0"/>
                                  </p:stCondLst>
                                  <p:childTnLst>
                                    <p:set>
                                      <p:cBhvr>
                                        <p:cTn id="135" dur="1" fill="hold">
                                          <p:stCondLst>
                                            <p:cond delay="0"/>
                                          </p:stCondLst>
                                        </p:cTn>
                                        <p:tgtEl>
                                          <p:spTgt spid="23"/>
                                        </p:tgtEl>
                                        <p:attrNameLst>
                                          <p:attrName>style.visibility</p:attrName>
                                        </p:attrNameLst>
                                      </p:cBhvr>
                                      <p:to>
                                        <p:strVal val="hidden"/>
                                      </p:to>
                                    </p:set>
                                  </p:childTnLst>
                                </p:cTn>
                              </p:par>
                              <p:par>
                                <p:cTn id="136" presetID="1" presetClass="exit" presetSubtype="0" fill="hold" grpId="1" nodeType="withEffect">
                                  <p:stCondLst>
                                    <p:cond delay="0"/>
                                  </p:stCondLst>
                                  <p:childTnLst>
                                    <p:set>
                                      <p:cBhvr>
                                        <p:cTn id="137" dur="1" fill="hold">
                                          <p:stCondLst>
                                            <p:cond delay="0"/>
                                          </p:stCondLst>
                                        </p:cTn>
                                        <p:tgtEl>
                                          <p:spTgt spid="45"/>
                                        </p:tgtEl>
                                        <p:attrNameLst>
                                          <p:attrName>style.visibility</p:attrName>
                                        </p:attrNameLst>
                                      </p:cBhvr>
                                      <p:to>
                                        <p:strVal val="hidden"/>
                                      </p:to>
                                    </p:set>
                                  </p:childTnLst>
                                </p:cTn>
                              </p:par>
                              <p:par>
                                <p:cTn id="138" presetID="1" presetClass="exit" presetSubtype="0" fill="hold" nodeType="withEffect">
                                  <p:stCondLst>
                                    <p:cond delay="0"/>
                                  </p:stCondLst>
                                  <p:childTnLst>
                                    <p:set>
                                      <p:cBhvr>
                                        <p:cTn id="139" dur="1" fill="hold">
                                          <p:stCondLst>
                                            <p:cond delay="0"/>
                                          </p:stCondLst>
                                        </p:cTn>
                                        <p:tgtEl>
                                          <p:spTgt spid="16"/>
                                        </p:tgtEl>
                                        <p:attrNameLst>
                                          <p:attrName>style.visibility</p:attrName>
                                        </p:attrNameLst>
                                      </p:cBhvr>
                                      <p:to>
                                        <p:strVal val="hidden"/>
                                      </p:to>
                                    </p:set>
                                  </p:childTnLst>
                                </p:cTn>
                              </p:par>
                              <p:par>
                                <p:cTn id="140" presetID="1" presetClass="exit" presetSubtype="0" fill="hold" grpId="1" nodeType="withEffect">
                                  <p:stCondLst>
                                    <p:cond delay="0"/>
                                  </p:stCondLst>
                                  <p:childTnLst>
                                    <p:set>
                                      <p:cBhvr>
                                        <p:cTn id="141" dur="1" fill="hold">
                                          <p:stCondLst>
                                            <p:cond delay="0"/>
                                          </p:stCondLst>
                                        </p:cTn>
                                        <p:tgtEl>
                                          <p:spTgt spid="53"/>
                                        </p:tgtEl>
                                        <p:attrNameLst>
                                          <p:attrName>style.visibility</p:attrName>
                                        </p:attrNameLst>
                                      </p:cBhvr>
                                      <p:to>
                                        <p:strVal val="hidden"/>
                                      </p:to>
                                    </p:set>
                                  </p:childTnLst>
                                </p:cTn>
                              </p:par>
                              <p:par>
                                <p:cTn id="142" presetID="1" presetClass="exit" presetSubtype="0" fill="hold" grpId="1" nodeType="withEffect">
                                  <p:stCondLst>
                                    <p:cond delay="0"/>
                                  </p:stCondLst>
                                  <p:childTnLst>
                                    <p:set>
                                      <p:cBhvr>
                                        <p:cTn id="143" dur="1" fill="hold">
                                          <p:stCondLst>
                                            <p:cond delay="0"/>
                                          </p:stCondLst>
                                        </p:cTn>
                                        <p:tgtEl>
                                          <p:spTgt spid="54"/>
                                        </p:tgtEl>
                                        <p:attrNameLst>
                                          <p:attrName>style.visibility</p:attrName>
                                        </p:attrNameLst>
                                      </p:cBhvr>
                                      <p:to>
                                        <p:strVal val="hidden"/>
                                      </p:to>
                                    </p:set>
                                  </p:childTnLst>
                                </p:cTn>
                              </p:par>
                              <p:par>
                                <p:cTn id="144" presetID="1" presetClass="exit" presetSubtype="0" fill="hold" grpId="1" nodeType="withEffect">
                                  <p:stCondLst>
                                    <p:cond delay="0"/>
                                  </p:stCondLst>
                                  <p:childTnLst>
                                    <p:set>
                                      <p:cBhvr>
                                        <p:cTn id="145" dur="1" fill="hold">
                                          <p:stCondLst>
                                            <p:cond delay="0"/>
                                          </p:stCondLst>
                                        </p:cTn>
                                        <p:tgtEl>
                                          <p:spTgt spid="55"/>
                                        </p:tgtEl>
                                        <p:attrNameLst>
                                          <p:attrName>style.visibility</p:attrName>
                                        </p:attrNameLst>
                                      </p:cBhvr>
                                      <p:to>
                                        <p:strVal val="hidden"/>
                                      </p:to>
                                    </p:set>
                                  </p:childTnLst>
                                </p:cTn>
                              </p:par>
                              <p:par>
                                <p:cTn id="146" presetID="1" presetClass="exit" presetSubtype="0" fill="hold" grpId="2" nodeType="withEffect">
                                  <p:stCondLst>
                                    <p:cond delay="0"/>
                                  </p:stCondLst>
                                  <p:childTnLst>
                                    <p:set>
                                      <p:cBhvr>
                                        <p:cTn id="147" dur="1" fill="hold">
                                          <p:stCondLst>
                                            <p:cond delay="0"/>
                                          </p:stCondLst>
                                        </p:cTn>
                                        <p:tgtEl>
                                          <p:spTgt spid="51"/>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84"/>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38"/>
                                        </p:tgtEl>
                                        <p:attrNameLst>
                                          <p:attrName>style.visibility</p:attrName>
                                        </p:attrNameLst>
                                      </p:cBhvr>
                                      <p:to>
                                        <p:strVal val="visible"/>
                                      </p:to>
                                    </p:set>
                                  </p:childTnLst>
                                </p:cTn>
                              </p:par>
                              <p:par>
                                <p:cTn id="154" presetID="35" presetClass="emph" presetSubtype="0" repeatCount="10000" fill="hold" grpId="1" nodeType="withEffect">
                                  <p:stCondLst>
                                    <p:cond delay="0"/>
                                  </p:stCondLst>
                                  <p:childTnLst>
                                    <p:anim calcmode="discrete" valueType="str">
                                      <p:cBhvr>
                                        <p:cTn id="155" dur="500" fill="hold"/>
                                        <p:tgtEl>
                                          <p:spTgt spid="80"/>
                                        </p:tgtEl>
                                        <p:attrNameLst>
                                          <p:attrName>style.visibility</p:attrName>
                                        </p:attrNameLst>
                                      </p:cBhvr>
                                      <p:tavLst>
                                        <p:tav tm="0">
                                          <p:val>
                                            <p:strVal val="hidden"/>
                                          </p:val>
                                        </p:tav>
                                        <p:tav tm="50000">
                                          <p:val>
                                            <p:strVal val="visible"/>
                                          </p:val>
                                        </p:tav>
                                      </p:tavLst>
                                    </p:anim>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67"/>
                                        </p:tgtEl>
                                        <p:attrNameLst>
                                          <p:attrName>style.visibility</p:attrName>
                                        </p:attrNameLst>
                                      </p:cBhvr>
                                      <p:to>
                                        <p:strVal val="visible"/>
                                      </p:to>
                                    </p:set>
                                  </p:childTnLst>
                                </p:cTn>
                              </p:par>
                              <p:par>
                                <p:cTn id="160" presetID="35" presetClass="emph" presetSubtype="0" repeatCount="10000" fill="hold" grpId="1" nodeType="withEffect">
                                  <p:stCondLst>
                                    <p:cond delay="0"/>
                                  </p:stCondLst>
                                  <p:childTnLst>
                                    <p:anim calcmode="discrete" valueType="str">
                                      <p:cBhvr>
                                        <p:cTn id="161" dur="500" fill="hold"/>
                                        <p:tgtEl>
                                          <p:spTgt spid="67"/>
                                        </p:tgtEl>
                                        <p:attrNameLst>
                                          <p:attrName>style.visibility</p:attrName>
                                        </p:attrNameLst>
                                      </p:cBhvr>
                                      <p:tavLst>
                                        <p:tav tm="0">
                                          <p:val>
                                            <p:strVal val="hidden"/>
                                          </p:val>
                                        </p:tav>
                                        <p:tav tm="50000">
                                          <p:val>
                                            <p:strVal val="visible"/>
                                          </p:val>
                                        </p:tav>
                                      </p:tavLst>
                                    </p:anim>
                                  </p:childTnLst>
                                </p:cTn>
                              </p:par>
                            </p:childTnLst>
                          </p:cTn>
                        </p:par>
                      </p:childTnLst>
                    </p:cTn>
                  </p:par>
                  <p:par>
                    <p:cTn id="162" fill="hold">
                      <p:stCondLst>
                        <p:cond delay="indefinite"/>
                      </p:stCondLst>
                      <p:childTnLst>
                        <p:par>
                          <p:cTn id="163" fill="hold">
                            <p:stCondLst>
                              <p:cond delay="0"/>
                            </p:stCondLst>
                            <p:childTnLst>
                              <p:par>
                                <p:cTn id="164" presetID="22" presetClass="entr" presetSubtype="1" fill="hold" grpId="0" nodeType="click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wipe(up)">
                                      <p:cBhvr>
                                        <p:cTn id="166" dur="500"/>
                                        <p:tgtEl>
                                          <p:spTgt spid="66"/>
                                        </p:tgtEl>
                                      </p:cBhvr>
                                    </p:animEffec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65"/>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grpId="2" nodeType="clickEffect">
                                  <p:stCondLst>
                                    <p:cond delay="0"/>
                                  </p:stCondLst>
                                  <p:childTnLst>
                                    <p:set>
                                      <p:cBhvr>
                                        <p:cTn id="174" dur="1" fill="hold">
                                          <p:stCondLst>
                                            <p:cond delay="0"/>
                                          </p:stCondLst>
                                        </p:cTn>
                                        <p:tgtEl>
                                          <p:spTgt spid="67"/>
                                        </p:tgtEl>
                                        <p:attrNameLst>
                                          <p:attrName>style.visibility</p:attrName>
                                        </p:attrNameLst>
                                      </p:cBhvr>
                                      <p:to>
                                        <p:strVal val="hidden"/>
                                      </p:to>
                                    </p:set>
                                  </p:childTnLst>
                                </p:cTn>
                              </p:par>
                              <p:par>
                                <p:cTn id="175" presetID="1" presetClass="exit" presetSubtype="0" fill="hold" grpId="1" nodeType="withEffect">
                                  <p:stCondLst>
                                    <p:cond delay="0"/>
                                  </p:stCondLst>
                                  <p:childTnLst>
                                    <p:set>
                                      <p:cBhvr>
                                        <p:cTn id="176" dur="1" fill="hold">
                                          <p:stCondLst>
                                            <p:cond delay="0"/>
                                          </p:stCondLst>
                                        </p:cTn>
                                        <p:tgtEl>
                                          <p:spTgt spid="66"/>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21"/>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36"/>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61"/>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10"/>
                                        </p:tgtEl>
                                        <p:attrNameLst>
                                          <p:attrName>style.visibility</p:attrName>
                                        </p:attrNameLst>
                                      </p:cBhvr>
                                      <p:to>
                                        <p:strVal val="visible"/>
                                      </p:to>
                                    </p:set>
                                  </p:childTnLst>
                                </p:cTn>
                              </p:par>
                              <p:par>
                                <p:cTn id="189" presetID="35" presetClass="emph" presetSubtype="0" repeatCount="10000" fill="hold" grpId="1" nodeType="withEffect">
                                  <p:stCondLst>
                                    <p:cond delay="0"/>
                                  </p:stCondLst>
                                  <p:childTnLst>
                                    <p:anim calcmode="discrete" valueType="str">
                                      <p:cBhvr>
                                        <p:cTn id="190" dur="500" fill="hold"/>
                                        <p:tgtEl>
                                          <p:spTgt spid="10"/>
                                        </p:tgtEl>
                                        <p:attrNameLst>
                                          <p:attrName>style.visibility</p:attrName>
                                        </p:attrNameLst>
                                      </p:cBhvr>
                                      <p:tavLst>
                                        <p:tav tm="0">
                                          <p:val>
                                            <p:strVal val="hidden"/>
                                          </p:val>
                                        </p:tav>
                                        <p:tav tm="50000">
                                          <p:val>
                                            <p:strVal val="visible"/>
                                          </p:val>
                                        </p:tav>
                                      </p:tavLst>
                                    </p:anim>
                                  </p:childTnLst>
                                </p:cTn>
                              </p:par>
                              <p:par>
                                <p:cTn id="191" presetID="1" presetClass="entr" presetSubtype="0" fill="hold" grpId="0" nodeType="withEffect">
                                  <p:stCondLst>
                                    <p:cond delay="0"/>
                                  </p:stCondLst>
                                  <p:childTnLst>
                                    <p:set>
                                      <p:cBhvr>
                                        <p:cTn id="192" dur="1" fill="hold">
                                          <p:stCondLst>
                                            <p:cond delay="0"/>
                                          </p:stCondLst>
                                        </p:cTn>
                                        <p:tgtEl>
                                          <p:spTgt spid="35"/>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50"/>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9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22" presetClass="entr" presetSubtype="8" fill="hold" grpId="0" nodeType="clickEffect">
                                  <p:stCondLst>
                                    <p:cond delay="0"/>
                                  </p:stCondLst>
                                  <p:childTnLst>
                                    <p:set>
                                      <p:cBhvr>
                                        <p:cTn id="202" dur="1" fill="hold">
                                          <p:stCondLst>
                                            <p:cond delay="0"/>
                                          </p:stCondLst>
                                        </p:cTn>
                                        <p:tgtEl>
                                          <p:spTgt spid="57"/>
                                        </p:tgtEl>
                                        <p:attrNameLst>
                                          <p:attrName>style.visibility</p:attrName>
                                        </p:attrNameLst>
                                      </p:cBhvr>
                                      <p:to>
                                        <p:strVal val="visible"/>
                                      </p:to>
                                    </p:set>
                                    <p:animEffect transition="in" filter="wipe(left)">
                                      <p:cBhvr>
                                        <p:cTn id="203" dur="500"/>
                                        <p:tgtEl>
                                          <p:spTgt spid="57"/>
                                        </p:tgtEl>
                                      </p:cBhvr>
                                    </p:animEffect>
                                  </p:childTnLst>
                                </p:cTn>
                              </p:par>
                            </p:childTnLst>
                          </p:cTn>
                        </p:par>
                      </p:childTnLst>
                    </p:cTn>
                  </p:par>
                  <p:par>
                    <p:cTn id="204" fill="hold">
                      <p:stCondLst>
                        <p:cond delay="indefinite"/>
                      </p:stCondLst>
                      <p:childTnLst>
                        <p:par>
                          <p:cTn id="205" fill="hold">
                            <p:stCondLst>
                              <p:cond delay="0"/>
                            </p:stCondLst>
                            <p:childTnLst>
                              <p:par>
                                <p:cTn id="206" presetID="1" presetClass="entr" presetSubtype="0" fill="hold" nodeType="clickEffect">
                                  <p:stCondLst>
                                    <p:cond delay="0"/>
                                  </p:stCondLst>
                                  <p:childTnLst>
                                    <p:set>
                                      <p:cBhvr>
                                        <p:cTn id="207" dur="1" fill="hold">
                                          <p:stCondLst>
                                            <p:cond delay="0"/>
                                          </p:stCondLst>
                                        </p:cTn>
                                        <p:tgtEl>
                                          <p:spTgt spid="63"/>
                                        </p:tgtEl>
                                        <p:attrNameLst>
                                          <p:attrName>style.visibility</p:attrName>
                                        </p:attrNameLst>
                                      </p:cBhvr>
                                      <p:to>
                                        <p:strVal val="visible"/>
                                      </p:to>
                                    </p:set>
                                  </p:childTnLst>
                                </p:cTn>
                              </p:par>
                            </p:childTnLst>
                          </p:cTn>
                        </p:par>
                      </p:childTnLst>
                    </p:cTn>
                  </p:par>
                  <p:par>
                    <p:cTn id="208" fill="hold">
                      <p:stCondLst>
                        <p:cond delay="indefinite"/>
                      </p:stCondLst>
                      <p:childTnLst>
                        <p:par>
                          <p:cTn id="209" fill="hold">
                            <p:stCondLst>
                              <p:cond delay="0"/>
                            </p:stCondLst>
                            <p:childTnLst>
                              <p:par>
                                <p:cTn id="210" presetID="22" presetClass="entr" presetSubtype="4" fill="hold" grpId="0" nodeType="clickEffect">
                                  <p:stCondLst>
                                    <p:cond delay="0"/>
                                  </p:stCondLst>
                                  <p:childTnLst>
                                    <p:set>
                                      <p:cBhvr>
                                        <p:cTn id="211" dur="1" fill="hold">
                                          <p:stCondLst>
                                            <p:cond delay="0"/>
                                          </p:stCondLst>
                                        </p:cTn>
                                        <p:tgtEl>
                                          <p:spTgt spid="56"/>
                                        </p:tgtEl>
                                        <p:attrNameLst>
                                          <p:attrName>style.visibility</p:attrName>
                                        </p:attrNameLst>
                                      </p:cBhvr>
                                      <p:to>
                                        <p:strVal val="visible"/>
                                      </p:to>
                                    </p:set>
                                    <p:animEffect transition="in" filter="wipe(down)">
                                      <p:cBhvr>
                                        <p:cTn id="212" dur="500"/>
                                        <p:tgtEl>
                                          <p:spTgt spid="56"/>
                                        </p:tgtEl>
                                      </p:cBhvr>
                                    </p:animEffect>
                                  </p:childTnLst>
                                </p:cTn>
                              </p:par>
                              <p:par>
                                <p:cTn id="213" presetID="1" presetClass="entr" presetSubtype="0" fill="hold" grpId="0" nodeType="withEffect">
                                  <p:stCondLst>
                                    <p:cond delay="0"/>
                                  </p:stCondLst>
                                  <p:childTnLst>
                                    <p:set>
                                      <p:cBhvr>
                                        <p:cTn id="214" dur="1" fill="hold">
                                          <p:stCondLst>
                                            <p:cond delay="0"/>
                                          </p:stCondLst>
                                        </p:cTn>
                                        <p:tgtEl>
                                          <p:spTgt spid="60"/>
                                        </p:tgtEl>
                                        <p:attrNameLst>
                                          <p:attrName>style.visibility</p:attrName>
                                        </p:attrNameLst>
                                      </p:cBhvr>
                                      <p:to>
                                        <p:strVal val="visible"/>
                                      </p:to>
                                    </p:set>
                                  </p:childTnLst>
                                </p:cTn>
                              </p:par>
                              <p:par>
                                <p:cTn id="215" presetID="35" presetClass="emph" presetSubtype="0" repeatCount="10000" fill="hold" grpId="1" nodeType="withEffect">
                                  <p:stCondLst>
                                    <p:cond delay="0"/>
                                  </p:stCondLst>
                                  <p:childTnLst>
                                    <p:anim calcmode="discrete" valueType="str">
                                      <p:cBhvr>
                                        <p:cTn id="216" dur="500" fill="hold"/>
                                        <p:tgtEl>
                                          <p:spTgt spid="60"/>
                                        </p:tgtEl>
                                        <p:attrNameLst>
                                          <p:attrName>style.visibility</p:attrName>
                                        </p:attrNameLst>
                                      </p:cBhvr>
                                      <p:tavLst>
                                        <p:tav tm="0">
                                          <p:val>
                                            <p:strVal val="hidden"/>
                                          </p:val>
                                        </p:tav>
                                        <p:tav tm="50000">
                                          <p:val>
                                            <p:strVal val="visible"/>
                                          </p:val>
                                        </p:tav>
                                      </p:tavLst>
                                    </p:anim>
                                  </p:childTnLst>
                                </p:cTn>
                              </p:par>
                            </p:childTnLst>
                          </p:cTn>
                        </p:par>
                      </p:childTnLst>
                    </p:cTn>
                  </p:par>
                  <p:par>
                    <p:cTn id="217" fill="hold">
                      <p:stCondLst>
                        <p:cond delay="indefinite"/>
                      </p:stCondLst>
                      <p:childTnLst>
                        <p:par>
                          <p:cTn id="218" fill="hold">
                            <p:stCondLst>
                              <p:cond delay="0"/>
                            </p:stCondLst>
                            <p:childTnLst>
                              <p:par>
                                <p:cTn id="219" presetID="22" presetClass="entr" presetSubtype="2" fill="hold" grpId="0" nodeType="clickEffect">
                                  <p:stCondLst>
                                    <p:cond delay="0"/>
                                  </p:stCondLst>
                                  <p:childTnLst>
                                    <p:set>
                                      <p:cBhvr>
                                        <p:cTn id="220" dur="1" fill="hold">
                                          <p:stCondLst>
                                            <p:cond delay="0"/>
                                          </p:stCondLst>
                                        </p:cTn>
                                        <p:tgtEl>
                                          <p:spTgt spid="62"/>
                                        </p:tgtEl>
                                        <p:attrNameLst>
                                          <p:attrName>style.visibility</p:attrName>
                                        </p:attrNameLst>
                                      </p:cBhvr>
                                      <p:to>
                                        <p:strVal val="visible"/>
                                      </p:to>
                                    </p:set>
                                    <p:animEffect transition="in" filter="wipe(right)">
                                      <p:cBhvr>
                                        <p:cTn id="221" dur="500"/>
                                        <p:tgtEl>
                                          <p:spTgt spid="62"/>
                                        </p:tgtEl>
                                      </p:cBhvr>
                                    </p:animEffect>
                                  </p:childTnLst>
                                </p:cTn>
                              </p:par>
                            </p:childTnLst>
                          </p:cTn>
                        </p:par>
                      </p:childTnLst>
                    </p:cTn>
                  </p:par>
                  <p:par>
                    <p:cTn id="222" fill="hold">
                      <p:stCondLst>
                        <p:cond delay="indefinite"/>
                      </p:stCondLst>
                      <p:childTnLst>
                        <p:par>
                          <p:cTn id="223" fill="hold">
                            <p:stCondLst>
                              <p:cond delay="0"/>
                            </p:stCondLst>
                            <p:childTnLst>
                              <p:par>
                                <p:cTn id="224" presetID="1" presetClass="entr" presetSubtype="0" fill="hold" grpId="0" nodeType="clickEffect">
                                  <p:stCondLst>
                                    <p:cond delay="0"/>
                                  </p:stCondLst>
                                  <p:childTnLst>
                                    <p:set>
                                      <p:cBhvr>
                                        <p:cTn id="225" dur="1" fill="hold">
                                          <p:stCondLst>
                                            <p:cond delay="0"/>
                                          </p:stCondLst>
                                        </p:cTn>
                                        <p:tgtEl>
                                          <p:spTgt spid="22"/>
                                        </p:tgtEl>
                                        <p:attrNameLst>
                                          <p:attrName>style.visibility</p:attrName>
                                        </p:attrNameLst>
                                      </p:cBhvr>
                                      <p:to>
                                        <p:strVal val="visible"/>
                                      </p:to>
                                    </p:set>
                                  </p:childTnLst>
                                </p:cTn>
                              </p:par>
                              <p:par>
                                <p:cTn id="226" presetID="35" presetClass="emph" presetSubtype="0" repeatCount="10000" fill="hold" grpId="1" nodeType="withEffect">
                                  <p:stCondLst>
                                    <p:cond delay="0"/>
                                  </p:stCondLst>
                                  <p:childTnLst>
                                    <p:anim calcmode="discrete" valueType="str">
                                      <p:cBhvr>
                                        <p:cTn id="227" dur="500" fill="hold"/>
                                        <p:tgtEl>
                                          <p:spTgt spid="22"/>
                                        </p:tgtEl>
                                        <p:attrNameLst>
                                          <p:attrName>style.visibility</p:attrName>
                                        </p:attrNameLst>
                                      </p:cBhvr>
                                      <p:tavLst>
                                        <p:tav tm="0">
                                          <p:val>
                                            <p:strVal val="hidden"/>
                                          </p:val>
                                        </p:tav>
                                        <p:tav tm="50000">
                                          <p:val>
                                            <p:strVal val="visible"/>
                                          </p:val>
                                        </p:tav>
                                      </p:tavLst>
                                    </p:anim>
                                  </p:childTnLst>
                                </p:cTn>
                              </p:par>
                              <p:par>
                                <p:cTn id="228" presetID="1" presetClass="entr" presetSubtype="0" fill="hold" grpId="0" nodeType="withEffect">
                                  <p:stCondLst>
                                    <p:cond delay="0"/>
                                  </p:stCondLst>
                                  <p:childTnLst>
                                    <p:set>
                                      <p:cBhvr>
                                        <p:cTn id="229" dur="1" fill="hold">
                                          <p:stCondLst>
                                            <p:cond delay="0"/>
                                          </p:stCondLst>
                                        </p:cTn>
                                        <p:tgtEl>
                                          <p:spTgt spid="40"/>
                                        </p:tgtEl>
                                        <p:attrNameLst>
                                          <p:attrName>style.visibility</p:attrName>
                                        </p:attrNameLst>
                                      </p:cBhvr>
                                      <p:to>
                                        <p:strVal val="visible"/>
                                      </p:to>
                                    </p:set>
                                  </p:childTnLst>
                                </p:cTn>
                              </p:par>
                            </p:childTnLst>
                          </p:cTn>
                        </p:par>
                      </p:childTnLst>
                    </p:cTn>
                  </p:par>
                  <p:par>
                    <p:cTn id="230" fill="hold">
                      <p:stCondLst>
                        <p:cond delay="indefinite"/>
                      </p:stCondLst>
                      <p:childTnLst>
                        <p:par>
                          <p:cTn id="231" fill="hold">
                            <p:stCondLst>
                              <p:cond delay="0"/>
                            </p:stCondLst>
                            <p:childTnLst>
                              <p:par>
                                <p:cTn id="232" presetID="1" presetClass="exit" presetSubtype="0" fill="hold" grpId="1" nodeType="clickEffect">
                                  <p:stCondLst>
                                    <p:cond delay="0"/>
                                  </p:stCondLst>
                                  <p:childTnLst>
                                    <p:set>
                                      <p:cBhvr>
                                        <p:cTn id="233" dur="1" fill="hold">
                                          <p:stCondLst>
                                            <p:cond delay="0"/>
                                          </p:stCondLst>
                                        </p:cTn>
                                        <p:tgtEl>
                                          <p:spTgt spid="57"/>
                                        </p:tgtEl>
                                        <p:attrNameLst>
                                          <p:attrName>style.visibility</p:attrName>
                                        </p:attrNameLst>
                                      </p:cBhvr>
                                      <p:to>
                                        <p:strVal val="hidden"/>
                                      </p:to>
                                    </p:set>
                                  </p:childTnLst>
                                </p:cTn>
                              </p:par>
                              <p:par>
                                <p:cTn id="234" presetID="1" presetClass="exit" presetSubtype="0" fill="hold" grpId="1" nodeType="withEffect">
                                  <p:stCondLst>
                                    <p:cond delay="0"/>
                                  </p:stCondLst>
                                  <p:childTnLst>
                                    <p:set>
                                      <p:cBhvr>
                                        <p:cTn id="235" dur="1" fill="hold">
                                          <p:stCondLst>
                                            <p:cond delay="0"/>
                                          </p:stCondLst>
                                        </p:cTn>
                                        <p:tgtEl>
                                          <p:spTgt spid="56"/>
                                        </p:tgtEl>
                                        <p:attrNameLst>
                                          <p:attrName>style.visibility</p:attrName>
                                        </p:attrNameLst>
                                      </p:cBhvr>
                                      <p:to>
                                        <p:strVal val="hidden"/>
                                      </p:to>
                                    </p:set>
                                  </p:childTnLst>
                                </p:cTn>
                              </p:par>
                              <p:par>
                                <p:cTn id="236" presetID="1" presetClass="exit" presetSubtype="0" fill="hold" grpId="2" nodeType="withEffect">
                                  <p:stCondLst>
                                    <p:cond delay="0"/>
                                  </p:stCondLst>
                                  <p:childTnLst>
                                    <p:set>
                                      <p:cBhvr>
                                        <p:cTn id="237" dur="1" fill="hold">
                                          <p:stCondLst>
                                            <p:cond delay="0"/>
                                          </p:stCondLst>
                                        </p:cTn>
                                        <p:tgtEl>
                                          <p:spTgt spid="60"/>
                                        </p:tgtEl>
                                        <p:attrNameLst>
                                          <p:attrName>style.visibility</p:attrName>
                                        </p:attrNameLst>
                                      </p:cBhvr>
                                      <p:to>
                                        <p:strVal val="hidden"/>
                                      </p:to>
                                    </p:set>
                                  </p:childTnLst>
                                </p:cTn>
                              </p:par>
                              <p:par>
                                <p:cTn id="238" presetID="1" presetClass="exit" presetSubtype="0" fill="hold" grpId="1" nodeType="withEffect">
                                  <p:stCondLst>
                                    <p:cond delay="0"/>
                                  </p:stCondLst>
                                  <p:childTnLst>
                                    <p:set>
                                      <p:cBhvr>
                                        <p:cTn id="239" dur="1" fill="hold">
                                          <p:stCondLst>
                                            <p:cond delay="0"/>
                                          </p:stCondLst>
                                        </p:cTn>
                                        <p:tgtEl>
                                          <p:spTgt spid="62"/>
                                        </p:tgtEl>
                                        <p:attrNameLst>
                                          <p:attrName>style.visibility</p:attrName>
                                        </p:attrNameLst>
                                      </p:cBhvr>
                                      <p:to>
                                        <p:strVal val="hidden"/>
                                      </p:to>
                                    </p:set>
                                  </p:childTnLst>
                                </p:cTn>
                              </p:par>
                              <p:par>
                                <p:cTn id="240" presetID="1" presetClass="exit" presetSubtype="0" fill="hold" nodeType="withEffect">
                                  <p:stCondLst>
                                    <p:cond delay="0"/>
                                  </p:stCondLst>
                                  <p:childTnLst>
                                    <p:set>
                                      <p:cBhvr>
                                        <p:cTn id="241" dur="1" fill="hold">
                                          <p:stCondLst>
                                            <p:cond delay="0"/>
                                          </p:stCondLst>
                                        </p:cTn>
                                        <p:tgtEl>
                                          <p:spTgt spid="63"/>
                                        </p:tgtEl>
                                        <p:attrNameLst>
                                          <p:attrName>style.visibility</p:attrName>
                                        </p:attrNameLst>
                                      </p:cBhvr>
                                      <p:to>
                                        <p:strVal val="hidden"/>
                                      </p:to>
                                    </p:set>
                                  </p:childTnLst>
                                </p:cTn>
                              </p:par>
                            </p:childTnLst>
                          </p:cTn>
                        </p:par>
                      </p:childTnLst>
                    </p:cTn>
                  </p:par>
                  <p:par>
                    <p:cTn id="242" fill="hold">
                      <p:stCondLst>
                        <p:cond delay="indefinite"/>
                      </p:stCondLst>
                      <p:childTnLst>
                        <p:par>
                          <p:cTn id="243" fill="hold">
                            <p:stCondLst>
                              <p:cond delay="0"/>
                            </p:stCondLst>
                            <p:childTnLst>
                              <p:par>
                                <p:cTn id="244" presetID="1" presetClass="entr" presetSubtype="0" fill="hold" grpId="0" nodeType="clickEffect">
                                  <p:stCondLst>
                                    <p:cond delay="0"/>
                                  </p:stCondLst>
                                  <p:childTnLst>
                                    <p:set>
                                      <p:cBhvr>
                                        <p:cTn id="245" dur="1" fill="hold">
                                          <p:stCondLst>
                                            <p:cond delay="0"/>
                                          </p:stCondLst>
                                        </p:cTn>
                                        <p:tgtEl>
                                          <p:spTgt spid="85"/>
                                        </p:tgtEl>
                                        <p:attrNameLst>
                                          <p:attrName>style.visibility</p:attrName>
                                        </p:attrNameLst>
                                      </p:cBhvr>
                                      <p:to>
                                        <p:strVal val="visible"/>
                                      </p:to>
                                    </p:se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68"/>
                                        </p:tgtEl>
                                        <p:attrNameLst>
                                          <p:attrName>style.visibility</p:attrName>
                                        </p:attrNameLst>
                                      </p:cBhvr>
                                      <p:to>
                                        <p:strVal val="visible"/>
                                      </p:to>
                                    </p:set>
                                  </p:childTnLst>
                                </p:cTn>
                              </p:par>
                              <p:par>
                                <p:cTn id="250" presetID="35" presetClass="emph" presetSubtype="0" repeatCount="10000" fill="hold" grpId="1" nodeType="withEffect">
                                  <p:stCondLst>
                                    <p:cond delay="0"/>
                                  </p:stCondLst>
                                  <p:childTnLst>
                                    <p:anim calcmode="discrete" valueType="str">
                                      <p:cBhvr>
                                        <p:cTn id="251" dur="500" fill="hold"/>
                                        <p:tgtEl>
                                          <p:spTgt spid="68"/>
                                        </p:tgtEl>
                                        <p:attrNameLst>
                                          <p:attrName>style.visibility</p:attrName>
                                        </p:attrNameLst>
                                      </p:cBhvr>
                                      <p:tavLst>
                                        <p:tav tm="0">
                                          <p:val>
                                            <p:strVal val="hidden"/>
                                          </p:val>
                                        </p:tav>
                                        <p:tav tm="50000">
                                          <p:val>
                                            <p:strVal val="visible"/>
                                          </p:val>
                                        </p:tav>
                                      </p:tavLst>
                                    </p:anim>
                                  </p:childTnLst>
                                </p:cTn>
                              </p:par>
                              <p:par>
                                <p:cTn id="252" presetID="1" presetClass="entr" presetSubtype="0" fill="hold" grpId="0" nodeType="withEffect">
                                  <p:stCondLst>
                                    <p:cond delay="0"/>
                                  </p:stCondLst>
                                  <p:childTnLst>
                                    <p:set>
                                      <p:cBhvr>
                                        <p:cTn id="253" dur="1" fill="hold">
                                          <p:stCondLst>
                                            <p:cond delay="0"/>
                                          </p:stCondLst>
                                        </p:cTn>
                                        <p:tgtEl>
                                          <p:spTgt spid="39"/>
                                        </p:tgtEl>
                                        <p:attrNameLst>
                                          <p:attrName>style.visibility</p:attrName>
                                        </p:attrNameLst>
                                      </p:cBhvr>
                                      <p:to>
                                        <p:strVal val="visible"/>
                                      </p:to>
                                    </p:set>
                                  </p:childTnLst>
                                </p:cTn>
                              </p:par>
                            </p:childTnLst>
                          </p:cTn>
                        </p:par>
                      </p:childTnLst>
                    </p:cTn>
                  </p:par>
                  <p:par>
                    <p:cTn id="254" fill="hold">
                      <p:stCondLst>
                        <p:cond delay="indefinite"/>
                      </p:stCondLst>
                      <p:childTnLst>
                        <p:par>
                          <p:cTn id="255" fill="hold">
                            <p:stCondLst>
                              <p:cond delay="0"/>
                            </p:stCondLst>
                            <p:childTnLst>
                              <p:par>
                                <p:cTn id="256" presetID="2" presetClass="exit" presetSubtype="2" fill="hold" grpId="2" nodeType="clickEffect">
                                  <p:stCondLst>
                                    <p:cond delay="0"/>
                                  </p:stCondLst>
                                  <p:childTnLst>
                                    <p:anim calcmode="lin" valueType="num">
                                      <p:cBhvr additive="base">
                                        <p:cTn id="257" dur="500"/>
                                        <p:tgtEl>
                                          <p:spTgt spid="70"/>
                                        </p:tgtEl>
                                        <p:attrNameLst>
                                          <p:attrName>ppt_x</p:attrName>
                                        </p:attrNameLst>
                                      </p:cBhvr>
                                      <p:tavLst>
                                        <p:tav tm="0">
                                          <p:val>
                                            <p:strVal val="ppt_x"/>
                                          </p:val>
                                        </p:tav>
                                        <p:tav tm="100000">
                                          <p:val>
                                            <p:strVal val="1+ppt_w/2"/>
                                          </p:val>
                                        </p:tav>
                                      </p:tavLst>
                                    </p:anim>
                                    <p:anim calcmode="lin" valueType="num">
                                      <p:cBhvr additive="base">
                                        <p:cTn id="258" dur="500"/>
                                        <p:tgtEl>
                                          <p:spTgt spid="70"/>
                                        </p:tgtEl>
                                        <p:attrNameLst>
                                          <p:attrName>ppt_y</p:attrName>
                                        </p:attrNameLst>
                                      </p:cBhvr>
                                      <p:tavLst>
                                        <p:tav tm="0">
                                          <p:val>
                                            <p:strVal val="ppt_y"/>
                                          </p:val>
                                        </p:tav>
                                        <p:tav tm="100000">
                                          <p:val>
                                            <p:strVal val="ppt_y"/>
                                          </p:val>
                                        </p:tav>
                                      </p:tavLst>
                                    </p:anim>
                                    <p:set>
                                      <p:cBhvr>
                                        <p:cTn id="259" dur="1" fill="hold">
                                          <p:stCondLst>
                                            <p:cond delay="499"/>
                                          </p:stCondLst>
                                        </p:cTn>
                                        <p:tgtEl>
                                          <p:spTgt spid="70"/>
                                        </p:tgtEl>
                                        <p:attrNameLst>
                                          <p:attrName>style.visibility</p:attrName>
                                        </p:attrNameLst>
                                      </p:cBhvr>
                                      <p:to>
                                        <p:strVal val="hidden"/>
                                      </p:to>
                                    </p:set>
                                  </p:childTnLst>
                                </p:cTn>
                              </p:par>
                              <p:par>
                                <p:cTn id="260" presetID="2" presetClass="exit" presetSubtype="2" fill="hold" nodeType="withEffect">
                                  <p:stCondLst>
                                    <p:cond delay="0"/>
                                  </p:stCondLst>
                                  <p:childTnLst>
                                    <p:anim calcmode="lin" valueType="num">
                                      <p:cBhvr additive="base">
                                        <p:cTn id="261" dur="500"/>
                                        <p:tgtEl>
                                          <p:spTgt spid="71"/>
                                        </p:tgtEl>
                                        <p:attrNameLst>
                                          <p:attrName>ppt_x</p:attrName>
                                        </p:attrNameLst>
                                      </p:cBhvr>
                                      <p:tavLst>
                                        <p:tav tm="0">
                                          <p:val>
                                            <p:strVal val="ppt_x"/>
                                          </p:val>
                                        </p:tav>
                                        <p:tav tm="100000">
                                          <p:val>
                                            <p:strVal val="1+ppt_w/2"/>
                                          </p:val>
                                        </p:tav>
                                      </p:tavLst>
                                    </p:anim>
                                    <p:anim calcmode="lin" valueType="num">
                                      <p:cBhvr additive="base">
                                        <p:cTn id="262" dur="500"/>
                                        <p:tgtEl>
                                          <p:spTgt spid="71"/>
                                        </p:tgtEl>
                                        <p:attrNameLst>
                                          <p:attrName>ppt_y</p:attrName>
                                        </p:attrNameLst>
                                      </p:cBhvr>
                                      <p:tavLst>
                                        <p:tav tm="0">
                                          <p:val>
                                            <p:strVal val="ppt_y"/>
                                          </p:val>
                                        </p:tav>
                                        <p:tav tm="100000">
                                          <p:val>
                                            <p:strVal val="ppt_y"/>
                                          </p:val>
                                        </p:tav>
                                      </p:tavLst>
                                    </p:anim>
                                    <p:set>
                                      <p:cBhvr>
                                        <p:cTn id="263" dur="1" fill="hold">
                                          <p:stCondLst>
                                            <p:cond delay="499"/>
                                          </p:stCondLst>
                                        </p:cTn>
                                        <p:tgtEl>
                                          <p:spTgt spid="71"/>
                                        </p:tgtEl>
                                        <p:attrNameLst>
                                          <p:attrName>style.visibility</p:attrName>
                                        </p:attrNameLst>
                                      </p:cBhvr>
                                      <p:to>
                                        <p:strVal val="hidden"/>
                                      </p:to>
                                    </p:set>
                                  </p:childTnLst>
                                </p:cTn>
                              </p:par>
                              <p:par>
                                <p:cTn id="264" presetID="2" presetClass="exit" presetSubtype="2" fill="hold" grpId="1" nodeType="withEffect">
                                  <p:stCondLst>
                                    <p:cond delay="0"/>
                                  </p:stCondLst>
                                  <p:childTnLst>
                                    <p:anim calcmode="lin" valueType="num">
                                      <p:cBhvr additive="base">
                                        <p:cTn id="265" dur="500"/>
                                        <p:tgtEl>
                                          <p:spTgt spid="5"/>
                                        </p:tgtEl>
                                        <p:attrNameLst>
                                          <p:attrName>ppt_x</p:attrName>
                                        </p:attrNameLst>
                                      </p:cBhvr>
                                      <p:tavLst>
                                        <p:tav tm="0">
                                          <p:val>
                                            <p:strVal val="ppt_x"/>
                                          </p:val>
                                        </p:tav>
                                        <p:tav tm="100000">
                                          <p:val>
                                            <p:strVal val="1+ppt_w/2"/>
                                          </p:val>
                                        </p:tav>
                                      </p:tavLst>
                                    </p:anim>
                                    <p:anim calcmode="lin" valueType="num">
                                      <p:cBhvr additive="base">
                                        <p:cTn id="266" dur="500"/>
                                        <p:tgtEl>
                                          <p:spTgt spid="5"/>
                                        </p:tgtEl>
                                        <p:attrNameLst>
                                          <p:attrName>ppt_y</p:attrName>
                                        </p:attrNameLst>
                                      </p:cBhvr>
                                      <p:tavLst>
                                        <p:tav tm="0">
                                          <p:val>
                                            <p:strVal val="ppt_y"/>
                                          </p:val>
                                        </p:tav>
                                        <p:tav tm="100000">
                                          <p:val>
                                            <p:strVal val="ppt_y"/>
                                          </p:val>
                                        </p:tav>
                                      </p:tavLst>
                                    </p:anim>
                                    <p:set>
                                      <p:cBhvr>
                                        <p:cTn id="267" dur="1" fill="hold">
                                          <p:stCondLst>
                                            <p:cond delay="499"/>
                                          </p:stCondLst>
                                        </p:cTn>
                                        <p:tgtEl>
                                          <p:spTgt spid="5"/>
                                        </p:tgtEl>
                                        <p:attrNameLst>
                                          <p:attrName>style.visibility</p:attrName>
                                        </p:attrNameLst>
                                      </p:cBhvr>
                                      <p:to>
                                        <p:strVal val="hidden"/>
                                      </p:to>
                                    </p:set>
                                  </p:childTnLst>
                                </p:cTn>
                              </p:par>
                              <p:par>
                                <p:cTn id="268" presetID="2" presetClass="exit" presetSubtype="2" fill="hold" grpId="1" nodeType="withEffect">
                                  <p:stCondLst>
                                    <p:cond delay="0"/>
                                  </p:stCondLst>
                                  <p:childTnLst>
                                    <p:anim calcmode="lin" valueType="num">
                                      <p:cBhvr additive="base">
                                        <p:cTn id="269" dur="500"/>
                                        <p:tgtEl>
                                          <p:spTgt spid="6"/>
                                        </p:tgtEl>
                                        <p:attrNameLst>
                                          <p:attrName>ppt_x</p:attrName>
                                        </p:attrNameLst>
                                      </p:cBhvr>
                                      <p:tavLst>
                                        <p:tav tm="0">
                                          <p:val>
                                            <p:strVal val="ppt_x"/>
                                          </p:val>
                                        </p:tav>
                                        <p:tav tm="100000">
                                          <p:val>
                                            <p:strVal val="1+ppt_w/2"/>
                                          </p:val>
                                        </p:tav>
                                      </p:tavLst>
                                    </p:anim>
                                    <p:anim calcmode="lin" valueType="num">
                                      <p:cBhvr additive="base">
                                        <p:cTn id="270" dur="500"/>
                                        <p:tgtEl>
                                          <p:spTgt spid="6"/>
                                        </p:tgtEl>
                                        <p:attrNameLst>
                                          <p:attrName>ppt_y</p:attrName>
                                        </p:attrNameLst>
                                      </p:cBhvr>
                                      <p:tavLst>
                                        <p:tav tm="0">
                                          <p:val>
                                            <p:strVal val="ppt_y"/>
                                          </p:val>
                                        </p:tav>
                                        <p:tav tm="100000">
                                          <p:val>
                                            <p:strVal val="ppt_y"/>
                                          </p:val>
                                        </p:tav>
                                      </p:tavLst>
                                    </p:anim>
                                    <p:set>
                                      <p:cBhvr>
                                        <p:cTn id="271" dur="1" fill="hold">
                                          <p:stCondLst>
                                            <p:cond delay="499"/>
                                          </p:stCondLst>
                                        </p:cTn>
                                        <p:tgtEl>
                                          <p:spTgt spid="6"/>
                                        </p:tgtEl>
                                        <p:attrNameLst>
                                          <p:attrName>style.visibility</p:attrName>
                                        </p:attrNameLst>
                                      </p:cBhvr>
                                      <p:to>
                                        <p:strVal val="hidden"/>
                                      </p:to>
                                    </p:set>
                                  </p:childTnLst>
                                </p:cTn>
                              </p:par>
                              <p:par>
                                <p:cTn id="272" presetID="2" presetClass="exit" presetSubtype="2" fill="hold" grpId="1" nodeType="withEffect">
                                  <p:stCondLst>
                                    <p:cond delay="0"/>
                                  </p:stCondLst>
                                  <p:childTnLst>
                                    <p:anim calcmode="lin" valueType="num">
                                      <p:cBhvr additive="base">
                                        <p:cTn id="273" dur="500"/>
                                        <p:tgtEl>
                                          <p:spTgt spid="58"/>
                                        </p:tgtEl>
                                        <p:attrNameLst>
                                          <p:attrName>ppt_x</p:attrName>
                                        </p:attrNameLst>
                                      </p:cBhvr>
                                      <p:tavLst>
                                        <p:tav tm="0">
                                          <p:val>
                                            <p:strVal val="ppt_x"/>
                                          </p:val>
                                        </p:tav>
                                        <p:tav tm="100000">
                                          <p:val>
                                            <p:strVal val="1+ppt_w/2"/>
                                          </p:val>
                                        </p:tav>
                                      </p:tavLst>
                                    </p:anim>
                                    <p:anim calcmode="lin" valueType="num">
                                      <p:cBhvr additive="base">
                                        <p:cTn id="274" dur="500"/>
                                        <p:tgtEl>
                                          <p:spTgt spid="58"/>
                                        </p:tgtEl>
                                        <p:attrNameLst>
                                          <p:attrName>ppt_y</p:attrName>
                                        </p:attrNameLst>
                                      </p:cBhvr>
                                      <p:tavLst>
                                        <p:tav tm="0">
                                          <p:val>
                                            <p:strVal val="ppt_y"/>
                                          </p:val>
                                        </p:tav>
                                        <p:tav tm="100000">
                                          <p:val>
                                            <p:strVal val="ppt_y"/>
                                          </p:val>
                                        </p:tav>
                                      </p:tavLst>
                                    </p:anim>
                                    <p:set>
                                      <p:cBhvr>
                                        <p:cTn id="275" dur="1" fill="hold">
                                          <p:stCondLst>
                                            <p:cond delay="499"/>
                                          </p:stCondLst>
                                        </p:cTn>
                                        <p:tgtEl>
                                          <p:spTgt spid="58"/>
                                        </p:tgtEl>
                                        <p:attrNameLst>
                                          <p:attrName>style.visibility</p:attrName>
                                        </p:attrNameLst>
                                      </p:cBhvr>
                                      <p:to>
                                        <p:strVal val="hidden"/>
                                      </p:to>
                                    </p:set>
                                  </p:childTnLst>
                                </p:cTn>
                              </p:par>
                              <p:par>
                                <p:cTn id="276" presetID="2" presetClass="exit" presetSubtype="2" fill="hold" grpId="1" nodeType="withEffect">
                                  <p:stCondLst>
                                    <p:cond delay="0"/>
                                  </p:stCondLst>
                                  <p:childTnLst>
                                    <p:anim calcmode="lin" valueType="num">
                                      <p:cBhvr additive="base">
                                        <p:cTn id="277" dur="500"/>
                                        <p:tgtEl>
                                          <p:spTgt spid="14"/>
                                        </p:tgtEl>
                                        <p:attrNameLst>
                                          <p:attrName>ppt_x</p:attrName>
                                        </p:attrNameLst>
                                      </p:cBhvr>
                                      <p:tavLst>
                                        <p:tav tm="0">
                                          <p:val>
                                            <p:strVal val="ppt_x"/>
                                          </p:val>
                                        </p:tav>
                                        <p:tav tm="100000">
                                          <p:val>
                                            <p:strVal val="1+ppt_w/2"/>
                                          </p:val>
                                        </p:tav>
                                      </p:tavLst>
                                    </p:anim>
                                    <p:anim calcmode="lin" valueType="num">
                                      <p:cBhvr additive="base">
                                        <p:cTn id="278" dur="500"/>
                                        <p:tgtEl>
                                          <p:spTgt spid="14"/>
                                        </p:tgtEl>
                                        <p:attrNameLst>
                                          <p:attrName>ppt_y</p:attrName>
                                        </p:attrNameLst>
                                      </p:cBhvr>
                                      <p:tavLst>
                                        <p:tav tm="0">
                                          <p:val>
                                            <p:strVal val="ppt_y"/>
                                          </p:val>
                                        </p:tav>
                                        <p:tav tm="100000">
                                          <p:val>
                                            <p:strVal val="ppt_y"/>
                                          </p:val>
                                        </p:tav>
                                      </p:tavLst>
                                    </p:anim>
                                    <p:set>
                                      <p:cBhvr>
                                        <p:cTn id="279" dur="1" fill="hold">
                                          <p:stCondLst>
                                            <p:cond delay="499"/>
                                          </p:stCondLst>
                                        </p:cTn>
                                        <p:tgtEl>
                                          <p:spTgt spid="14"/>
                                        </p:tgtEl>
                                        <p:attrNameLst>
                                          <p:attrName>style.visibility</p:attrName>
                                        </p:attrNameLst>
                                      </p:cBhvr>
                                      <p:to>
                                        <p:strVal val="hidden"/>
                                      </p:to>
                                    </p:set>
                                  </p:childTnLst>
                                </p:cTn>
                              </p:par>
                              <p:par>
                                <p:cTn id="280" presetID="1" presetClass="exit" presetSubtype="0" fill="hold" nodeType="withEffect">
                                  <p:stCondLst>
                                    <p:cond delay="0"/>
                                  </p:stCondLst>
                                  <p:childTnLst>
                                    <p:set>
                                      <p:cBhvr>
                                        <p:cTn id="281" dur="1" fill="hold">
                                          <p:stCondLst>
                                            <p:cond delay="0"/>
                                          </p:stCondLst>
                                        </p:cTn>
                                        <p:tgtEl>
                                          <p:spTgt spid="24"/>
                                        </p:tgtEl>
                                        <p:attrNameLst>
                                          <p:attrName>style.visibility</p:attrName>
                                        </p:attrNameLst>
                                      </p:cBhvr>
                                      <p:to>
                                        <p:strVal val="hidden"/>
                                      </p:to>
                                    </p:set>
                                  </p:childTnLst>
                                </p:cTn>
                              </p:par>
                              <p:par>
                                <p:cTn id="282" presetID="1" presetClass="exit" presetSubtype="0" fill="hold" nodeType="withEffect">
                                  <p:stCondLst>
                                    <p:cond delay="0"/>
                                  </p:stCondLst>
                                  <p:childTnLst>
                                    <p:set>
                                      <p:cBhvr>
                                        <p:cTn id="283" dur="1" fill="hold">
                                          <p:stCondLst>
                                            <p:cond delay="0"/>
                                          </p:stCondLst>
                                        </p:cTn>
                                        <p:tgtEl>
                                          <p:spTgt spid="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0" grpId="1" animBg="1"/>
      <p:bldP spid="70" grpId="2" animBg="1"/>
      <p:bldP spid="58" grpId="0" animBg="1"/>
      <p:bldP spid="58" grpId="1" animBg="1"/>
      <p:bldP spid="68" grpId="0" animBg="1"/>
      <p:bldP spid="68" grpId="1" animBg="1"/>
      <p:bldP spid="80" grpId="0" animBg="1"/>
      <p:bldP spid="80" grpId="1" animBg="1"/>
      <p:bldP spid="10" grpId="0" animBg="1"/>
      <p:bldP spid="10" grpId="1" animBg="1"/>
      <p:bldP spid="21" grpId="0" animBg="1"/>
      <p:bldP spid="35" grpId="0"/>
      <p:bldP spid="36" grpId="0"/>
      <p:bldP spid="38" grpId="0"/>
      <p:bldP spid="39" grpId="0"/>
      <p:bldP spid="40" grpId="0"/>
      <p:bldP spid="50" grpId="0" animBg="1"/>
      <p:bldP spid="61" grpId="0" animBg="1"/>
      <p:bldP spid="99" grpId="0"/>
      <p:bldP spid="9" grpId="0" animBg="1"/>
      <p:bldP spid="9" grpId="1" animBg="1"/>
      <p:bldP spid="34" grpId="0"/>
      <p:bldP spid="32" grpId="0"/>
      <p:bldP spid="33" grpId="0"/>
      <p:bldP spid="59" grpId="0" animBg="1"/>
      <p:bldP spid="52" grpId="0" animBg="1"/>
      <p:bldP spid="84" grpId="0" animBg="1"/>
      <p:bldP spid="98" grpId="0"/>
      <p:bldP spid="11" grpId="0" animBg="1"/>
      <p:bldP spid="11" grpId="1" animBg="1"/>
      <p:bldP spid="13" grpId="0" animBg="1"/>
      <p:bldP spid="13" grpId="1" animBg="1"/>
      <p:bldP spid="37" grpId="0"/>
      <p:bldP spid="85" grpId="0" animBg="1"/>
      <p:bldGraphic spid="12" grpId="0">
        <p:bldAsOne/>
      </p:bldGraphic>
      <p:bldGraphic spid="12" grpId="1">
        <p:bldAsOne/>
      </p:bldGraphic>
      <p:bldP spid="22" grpId="0" animBg="1"/>
      <p:bldP spid="22" grpId="1" animBg="1"/>
      <p:bldP spid="5" grpId="0"/>
      <p:bldP spid="5" grpId="1"/>
      <p:bldP spid="6" grpId="0"/>
      <p:bldP spid="6" grpId="1"/>
      <p:bldP spid="4" grpId="0" animBg="1"/>
      <p:bldGraphic spid="14" grpId="0">
        <p:bldAsOne/>
      </p:bldGraphic>
      <p:bldGraphic spid="14" grpId="1">
        <p:bldAsOne/>
      </p:bldGraphic>
      <p:bldP spid="23" grpId="0" animBg="1"/>
      <p:bldP spid="23" grpId="1" animBg="1"/>
      <p:bldP spid="45" grpId="0" animBg="1"/>
      <p:bldP spid="45" grpId="1" animBg="1"/>
      <p:bldP spid="47" grpId="0" animBg="1"/>
      <p:bldP spid="47" grpId="1" animBg="1"/>
      <p:bldP spid="48" grpId="0" animBg="1"/>
      <p:bldP spid="48" grpId="1" animBg="1"/>
      <p:bldP spid="51" grpId="0"/>
      <p:bldP spid="51" grpId="1"/>
      <p:bldP spid="51" grpId="2"/>
      <p:bldP spid="53" grpId="0"/>
      <p:bldP spid="53" grpId="1"/>
      <p:bldP spid="53" grpId="2"/>
      <p:bldP spid="54" grpId="0"/>
      <p:bldP spid="54" grpId="1"/>
      <p:bldP spid="55" grpId="0"/>
      <p:bldP spid="55" grpId="1"/>
      <p:bldP spid="56" grpId="0" animBg="1"/>
      <p:bldP spid="56" grpId="1" animBg="1"/>
      <p:bldP spid="57" grpId="0" animBg="1"/>
      <p:bldP spid="57" grpId="1" animBg="1"/>
      <p:bldP spid="60" grpId="0" animBg="1"/>
      <p:bldP spid="60" grpId="1" animBg="1"/>
      <p:bldP spid="60" grpId="2" animBg="1"/>
      <p:bldP spid="62" grpId="0" animBg="1"/>
      <p:bldP spid="62" grpId="1" animBg="1"/>
      <p:bldP spid="65" grpId="0"/>
      <p:bldP spid="66" grpId="0" animBg="1"/>
      <p:bldP spid="66" grpId="1" animBg="1"/>
      <p:bldP spid="67" grpId="0" animBg="1"/>
      <p:bldP spid="67" grpId="1" animBg="1"/>
      <p:bldP spid="67"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C199AE-ADC0-3F84-1A13-C76B7FDAC454}"/>
            </a:ext>
          </a:extLst>
        </p:cNvPr>
        <p:cNvGrpSpPr/>
        <p:nvPr/>
      </p:nvGrpSpPr>
      <p:grpSpPr>
        <a:xfrm>
          <a:off x="0" y="0"/>
          <a:ext cx="0" cy="0"/>
          <a:chOff x="0" y="0"/>
          <a:chExt cx="0" cy="0"/>
        </a:xfrm>
      </p:grpSpPr>
      <p:grpSp>
        <p:nvGrpSpPr>
          <p:cNvPr id="75" name="グループ化 74">
            <a:extLst>
              <a:ext uri="{FF2B5EF4-FFF2-40B4-BE49-F238E27FC236}">
                <a16:creationId xmlns:a16="http://schemas.microsoft.com/office/drawing/2014/main" id="{5220AA6B-8ADE-C4D0-3547-75C956F4394F}"/>
              </a:ext>
            </a:extLst>
          </p:cNvPr>
          <p:cNvGrpSpPr/>
          <p:nvPr/>
        </p:nvGrpSpPr>
        <p:grpSpPr>
          <a:xfrm>
            <a:off x="4841871" y="1559887"/>
            <a:ext cx="1210746" cy="3660200"/>
            <a:chOff x="3044821" y="1585287"/>
            <a:chExt cx="1210746" cy="3660200"/>
          </a:xfrm>
        </p:grpSpPr>
        <p:sp>
          <p:nvSpPr>
            <p:cNvPr id="76" name="正方形/長方形 13">
              <a:extLst>
                <a:ext uri="{FF2B5EF4-FFF2-40B4-BE49-F238E27FC236}">
                  <a16:creationId xmlns:a16="http://schemas.microsoft.com/office/drawing/2014/main" id="{0A05B4FA-EB10-7C83-6BDB-AD6B1F421443}"/>
                </a:ext>
              </a:extLst>
            </p:cNvPr>
            <p:cNvSpPr/>
            <p:nvPr/>
          </p:nvSpPr>
          <p:spPr bwMode="auto">
            <a:xfrm>
              <a:off x="3049714" y="1585287"/>
              <a:ext cx="1205853" cy="1152455"/>
            </a:xfrm>
            <a:custGeom>
              <a:avLst/>
              <a:gdLst>
                <a:gd name="connsiteX0" fmla="*/ 0 w 1208915"/>
                <a:gd name="connsiteY0" fmla="*/ 0 h 2447299"/>
                <a:gd name="connsiteX1" fmla="*/ 1208915 w 1208915"/>
                <a:gd name="connsiteY1" fmla="*/ 0 h 2447299"/>
                <a:gd name="connsiteX2" fmla="*/ 1208915 w 1208915"/>
                <a:gd name="connsiteY2" fmla="*/ 2447299 h 2447299"/>
                <a:gd name="connsiteX3" fmla="*/ 0 w 1208915"/>
                <a:gd name="connsiteY3" fmla="*/ 2447299 h 2447299"/>
                <a:gd name="connsiteX4" fmla="*/ 0 w 1208915"/>
                <a:gd name="connsiteY4" fmla="*/ 0 h 2447299"/>
                <a:gd name="connsiteX0" fmla="*/ 0 w 1208915"/>
                <a:gd name="connsiteY0" fmla="*/ 1147260 h 3594559"/>
                <a:gd name="connsiteX1" fmla="*/ 1208915 w 1208915"/>
                <a:gd name="connsiteY1" fmla="*/ 0 h 3594559"/>
                <a:gd name="connsiteX2" fmla="*/ 1208915 w 1208915"/>
                <a:gd name="connsiteY2" fmla="*/ 3594559 h 3594559"/>
                <a:gd name="connsiteX3" fmla="*/ 0 w 1208915"/>
                <a:gd name="connsiteY3" fmla="*/ 3594559 h 3594559"/>
                <a:gd name="connsiteX4" fmla="*/ 0 w 1208915"/>
                <a:gd name="connsiteY4" fmla="*/ 1147260 h 3594559"/>
                <a:gd name="connsiteX0" fmla="*/ 0 w 1208915"/>
                <a:gd name="connsiteY0" fmla="*/ 1147260 h 3594559"/>
                <a:gd name="connsiteX1" fmla="*/ 521695 w 1208915"/>
                <a:gd name="connsiteY1" fmla="*/ 638378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594559"/>
                <a:gd name="connsiteX1" fmla="*/ 547253 w 1208915"/>
                <a:gd name="connsiteY1" fmla="*/ 612821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594559"/>
                <a:gd name="connsiteX1" fmla="*/ 547253 w 1208915"/>
                <a:gd name="connsiteY1" fmla="*/ 612821 h 3594559"/>
                <a:gd name="connsiteX2" fmla="*/ 1208915 w 1208915"/>
                <a:gd name="connsiteY2" fmla="*/ 0 h 3594559"/>
                <a:gd name="connsiteX3" fmla="*/ 1208915 w 1208915"/>
                <a:gd name="connsiteY3" fmla="*/ 3594559 h 3594559"/>
                <a:gd name="connsiteX4" fmla="*/ 0 w 1208915"/>
                <a:gd name="connsiteY4" fmla="*/ 1147260 h 3594559"/>
                <a:gd name="connsiteX0" fmla="*/ 0 w 1208915"/>
                <a:gd name="connsiteY0" fmla="*/ 1147260 h 1149533"/>
                <a:gd name="connsiteX1" fmla="*/ 547253 w 1208915"/>
                <a:gd name="connsiteY1" fmla="*/ 612821 h 1149533"/>
                <a:gd name="connsiteX2" fmla="*/ 1208915 w 1208915"/>
                <a:gd name="connsiteY2" fmla="*/ 0 h 1149533"/>
                <a:gd name="connsiteX3" fmla="*/ 1208915 w 1208915"/>
                <a:gd name="connsiteY3" fmla="*/ 1149533 h 1149533"/>
                <a:gd name="connsiteX4" fmla="*/ 0 w 1208915"/>
                <a:gd name="connsiteY4" fmla="*/ 1147260 h 1149533"/>
                <a:gd name="connsiteX0" fmla="*/ 0 w 1208915"/>
                <a:gd name="connsiteY0" fmla="*/ 1147260 h 1149533"/>
                <a:gd name="connsiteX1" fmla="*/ 549455 w 1208915"/>
                <a:gd name="connsiteY1" fmla="*/ 610652 h 1149533"/>
                <a:gd name="connsiteX2" fmla="*/ 1208915 w 1208915"/>
                <a:gd name="connsiteY2" fmla="*/ 0 h 1149533"/>
                <a:gd name="connsiteX3" fmla="*/ 1208915 w 1208915"/>
                <a:gd name="connsiteY3" fmla="*/ 1149533 h 1149533"/>
                <a:gd name="connsiteX4" fmla="*/ 0 w 1208915"/>
                <a:gd name="connsiteY4" fmla="*/ 1147260 h 1149533"/>
                <a:gd name="connsiteX0" fmla="*/ 0 w 1208915"/>
                <a:gd name="connsiteY0" fmla="*/ 1123402 h 1125675"/>
                <a:gd name="connsiteX1" fmla="*/ 549455 w 1208915"/>
                <a:gd name="connsiteY1" fmla="*/ 586794 h 1125675"/>
                <a:gd name="connsiteX2" fmla="*/ 1193502 w 1208915"/>
                <a:gd name="connsiteY2" fmla="*/ 0 h 1125675"/>
                <a:gd name="connsiteX3" fmla="*/ 1208915 w 1208915"/>
                <a:gd name="connsiteY3" fmla="*/ 1125675 h 1125675"/>
                <a:gd name="connsiteX4" fmla="*/ 0 w 1208915"/>
                <a:gd name="connsiteY4" fmla="*/ 1123402 h 1125675"/>
                <a:gd name="connsiteX0" fmla="*/ 0 w 1193502"/>
                <a:gd name="connsiteY0" fmla="*/ 1123402 h 1123507"/>
                <a:gd name="connsiteX1" fmla="*/ 549455 w 1193502"/>
                <a:gd name="connsiteY1" fmla="*/ 586794 h 1123507"/>
                <a:gd name="connsiteX2" fmla="*/ 1193502 w 1193502"/>
                <a:gd name="connsiteY2" fmla="*/ 0 h 1123507"/>
                <a:gd name="connsiteX3" fmla="*/ 1193501 w 1193502"/>
                <a:gd name="connsiteY3" fmla="*/ 1123507 h 1123507"/>
                <a:gd name="connsiteX4" fmla="*/ 0 w 1193502"/>
                <a:gd name="connsiteY4" fmla="*/ 1123402 h 1123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3502" h="1123507">
                  <a:moveTo>
                    <a:pt x="0" y="1123402"/>
                  </a:moveTo>
                  <a:cubicBezTo>
                    <a:pt x="180524" y="953775"/>
                    <a:pt x="368931" y="756421"/>
                    <a:pt x="549455" y="586794"/>
                  </a:cubicBezTo>
                  <a:lnTo>
                    <a:pt x="1193502" y="0"/>
                  </a:lnTo>
                  <a:cubicBezTo>
                    <a:pt x="1193502" y="374502"/>
                    <a:pt x="1193501" y="749005"/>
                    <a:pt x="1193501" y="1123507"/>
                  </a:cubicBezTo>
                  <a:lnTo>
                    <a:pt x="0" y="1123402"/>
                  </a:lnTo>
                  <a:close/>
                </a:path>
              </a:pathLst>
            </a:cu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7" name="正方形/長方形 76">
              <a:extLst>
                <a:ext uri="{FF2B5EF4-FFF2-40B4-BE49-F238E27FC236}">
                  <a16:creationId xmlns:a16="http://schemas.microsoft.com/office/drawing/2014/main" id="{C840A9D1-F975-284D-41F8-7C3FB5B5F608}"/>
                </a:ext>
              </a:extLst>
            </p:cNvPr>
            <p:cNvSpPr/>
            <p:nvPr/>
          </p:nvSpPr>
          <p:spPr bwMode="auto">
            <a:xfrm>
              <a:off x="3044821" y="2712664"/>
              <a:ext cx="1209368" cy="2532823"/>
            </a:xfrm>
            <a:prstGeom prst="rect">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sp>
        <p:nvSpPr>
          <p:cNvPr id="81" name="正方形/長方形 80">
            <a:extLst>
              <a:ext uri="{FF2B5EF4-FFF2-40B4-BE49-F238E27FC236}">
                <a16:creationId xmlns:a16="http://schemas.microsoft.com/office/drawing/2014/main" id="{D56D3F5F-08A7-0AD6-8E78-6036975DC5FB}"/>
              </a:ext>
            </a:extLst>
          </p:cNvPr>
          <p:cNvSpPr/>
          <p:nvPr/>
        </p:nvSpPr>
        <p:spPr bwMode="auto">
          <a:xfrm>
            <a:off x="6631077" y="2714559"/>
            <a:ext cx="1186581" cy="2509528"/>
          </a:xfrm>
          <a:prstGeom prst="rect">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8" name="正方形/長方形 13">
            <a:extLst>
              <a:ext uri="{FF2B5EF4-FFF2-40B4-BE49-F238E27FC236}">
                <a16:creationId xmlns:a16="http://schemas.microsoft.com/office/drawing/2014/main" id="{23A75B33-0A1F-2901-F3B2-A1E24CDA4956}"/>
              </a:ext>
            </a:extLst>
          </p:cNvPr>
          <p:cNvSpPr/>
          <p:nvPr/>
        </p:nvSpPr>
        <p:spPr bwMode="auto">
          <a:xfrm>
            <a:off x="6620320" y="1587137"/>
            <a:ext cx="1193446" cy="1127156"/>
          </a:xfrm>
          <a:custGeom>
            <a:avLst/>
            <a:gdLst>
              <a:gd name="connsiteX0" fmla="*/ 0 w 1208915"/>
              <a:gd name="connsiteY0" fmla="*/ 0 h 2447299"/>
              <a:gd name="connsiteX1" fmla="*/ 1208915 w 1208915"/>
              <a:gd name="connsiteY1" fmla="*/ 0 h 2447299"/>
              <a:gd name="connsiteX2" fmla="*/ 1208915 w 1208915"/>
              <a:gd name="connsiteY2" fmla="*/ 2447299 h 2447299"/>
              <a:gd name="connsiteX3" fmla="*/ 0 w 1208915"/>
              <a:gd name="connsiteY3" fmla="*/ 2447299 h 2447299"/>
              <a:gd name="connsiteX4" fmla="*/ 0 w 1208915"/>
              <a:gd name="connsiteY4" fmla="*/ 0 h 2447299"/>
              <a:gd name="connsiteX0" fmla="*/ 0 w 1208915"/>
              <a:gd name="connsiteY0" fmla="*/ 1147260 h 3594559"/>
              <a:gd name="connsiteX1" fmla="*/ 1208915 w 1208915"/>
              <a:gd name="connsiteY1" fmla="*/ 0 h 3594559"/>
              <a:gd name="connsiteX2" fmla="*/ 1208915 w 1208915"/>
              <a:gd name="connsiteY2" fmla="*/ 3594559 h 3594559"/>
              <a:gd name="connsiteX3" fmla="*/ 0 w 1208915"/>
              <a:gd name="connsiteY3" fmla="*/ 3594559 h 3594559"/>
              <a:gd name="connsiteX4" fmla="*/ 0 w 1208915"/>
              <a:gd name="connsiteY4" fmla="*/ 1147260 h 3594559"/>
              <a:gd name="connsiteX0" fmla="*/ 0 w 1208915"/>
              <a:gd name="connsiteY0" fmla="*/ 1147260 h 3594559"/>
              <a:gd name="connsiteX1" fmla="*/ 521695 w 1208915"/>
              <a:gd name="connsiteY1" fmla="*/ 638378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594559"/>
              <a:gd name="connsiteX1" fmla="*/ 547253 w 1208915"/>
              <a:gd name="connsiteY1" fmla="*/ 612821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648772"/>
              <a:gd name="connsiteX1" fmla="*/ 547253 w 1208915"/>
              <a:gd name="connsiteY1" fmla="*/ 612821 h 3648772"/>
              <a:gd name="connsiteX2" fmla="*/ 1208915 w 1208915"/>
              <a:gd name="connsiteY2" fmla="*/ 0 h 3648772"/>
              <a:gd name="connsiteX3" fmla="*/ 1205301 w 1208915"/>
              <a:gd name="connsiteY3" fmla="*/ 3648772 h 3648772"/>
              <a:gd name="connsiteX4" fmla="*/ 0 w 1208915"/>
              <a:gd name="connsiteY4" fmla="*/ 3594559 h 3648772"/>
              <a:gd name="connsiteX5" fmla="*/ 0 w 1208915"/>
              <a:gd name="connsiteY5" fmla="*/ 1147260 h 3648772"/>
              <a:gd name="connsiteX0" fmla="*/ 0 w 1208915"/>
              <a:gd name="connsiteY0" fmla="*/ 1147260 h 3648772"/>
              <a:gd name="connsiteX1" fmla="*/ 547253 w 1208915"/>
              <a:gd name="connsiteY1" fmla="*/ 612821 h 3648772"/>
              <a:gd name="connsiteX2" fmla="*/ 1208915 w 1208915"/>
              <a:gd name="connsiteY2" fmla="*/ 0 h 3648772"/>
              <a:gd name="connsiteX3" fmla="*/ 1205301 w 1208915"/>
              <a:gd name="connsiteY3" fmla="*/ 3648772 h 3648772"/>
              <a:gd name="connsiteX4" fmla="*/ 5421 w 1208915"/>
              <a:gd name="connsiteY4" fmla="*/ 3645158 h 3648772"/>
              <a:gd name="connsiteX5" fmla="*/ 0 w 1208915"/>
              <a:gd name="connsiteY5" fmla="*/ 1147260 h 3648772"/>
              <a:gd name="connsiteX0" fmla="*/ 0 w 1208915"/>
              <a:gd name="connsiteY0" fmla="*/ 1147260 h 3648772"/>
              <a:gd name="connsiteX1" fmla="*/ 547253 w 1208915"/>
              <a:gd name="connsiteY1" fmla="*/ 612821 h 3648772"/>
              <a:gd name="connsiteX2" fmla="*/ 1208915 w 1208915"/>
              <a:gd name="connsiteY2" fmla="*/ 0 h 3648772"/>
              <a:gd name="connsiteX3" fmla="*/ 1118560 w 1208915"/>
              <a:gd name="connsiteY3" fmla="*/ 3648772 h 3648772"/>
              <a:gd name="connsiteX4" fmla="*/ 5421 w 1208915"/>
              <a:gd name="connsiteY4" fmla="*/ 3645158 h 3648772"/>
              <a:gd name="connsiteX5" fmla="*/ 0 w 1208915"/>
              <a:gd name="connsiteY5" fmla="*/ 1147260 h 3648772"/>
              <a:gd name="connsiteX0" fmla="*/ 0 w 1118621"/>
              <a:gd name="connsiteY0" fmla="*/ 1141839 h 3643351"/>
              <a:gd name="connsiteX1" fmla="*/ 547253 w 1118621"/>
              <a:gd name="connsiteY1" fmla="*/ 607400 h 3643351"/>
              <a:gd name="connsiteX2" fmla="*/ 1104102 w 1118621"/>
              <a:gd name="connsiteY2" fmla="*/ 0 h 3643351"/>
              <a:gd name="connsiteX3" fmla="*/ 1118560 w 1118621"/>
              <a:gd name="connsiteY3" fmla="*/ 3643351 h 3643351"/>
              <a:gd name="connsiteX4" fmla="*/ 5421 w 1118621"/>
              <a:gd name="connsiteY4" fmla="*/ 3639737 h 3643351"/>
              <a:gd name="connsiteX5" fmla="*/ 0 w 1118621"/>
              <a:gd name="connsiteY5" fmla="*/ 1141839 h 3643351"/>
              <a:gd name="connsiteX0" fmla="*/ 0 w 1118664"/>
              <a:gd name="connsiteY0" fmla="*/ 1143646 h 3645158"/>
              <a:gd name="connsiteX1" fmla="*/ 547253 w 1118664"/>
              <a:gd name="connsiteY1" fmla="*/ 609207 h 3645158"/>
              <a:gd name="connsiteX2" fmla="*/ 1111331 w 1118664"/>
              <a:gd name="connsiteY2" fmla="*/ 0 h 3645158"/>
              <a:gd name="connsiteX3" fmla="*/ 1118560 w 1118664"/>
              <a:gd name="connsiteY3" fmla="*/ 3645158 h 3645158"/>
              <a:gd name="connsiteX4" fmla="*/ 5421 w 1118664"/>
              <a:gd name="connsiteY4" fmla="*/ 3641544 h 3645158"/>
              <a:gd name="connsiteX5" fmla="*/ 0 w 1118664"/>
              <a:gd name="connsiteY5" fmla="*/ 1143646 h 3645158"/>
              <a:gd name="connsiteX0" fmla="*/ 0 w 1118664"/>
              <a:gd name="connsiteY0" fmla="*/ 1143646 h 3645158"/>
              <a:gd name="connsiteX1" fmla="*/ 773142 w 1118664"/>
              <a:gd name="connsiteY1" fmla="*/ 325490 h 3645158"/>
              <a:gd name="connsiteX2" fmla="*/ 1111331 w 1118664"/>
              <a:gd name="connsiteY2" fmla="*/ 0 h 3645158"/>
              <a:gd name="connsiteX3" fmla="*/ 1118560 w 1118664"/>
              <a:gd name="connsiteY3" fmla="*/ 3645158 h 3645158"/>
              <a:gd name="connsiteX4" fmla="*/ 5421 w 1118664"/>
              <a:gd name="connsiteY4" fmla="*/ 3641544 h 3645158"/>
              <a:gd name="connsiteX5" fmla="*/ 0 w 1118664"/>
              <a:gd name="connsiteY5" fmla="*/ 1143646 h 3645158"/>
              <a:gd name="connsiteX0" fmla="*/ 0 w 1118664"/>
              <a:gd name="connsiteY0" fmla="*/ 1143646 h 3645158"/>
              <a:gd name="connsiteX1" fmla="*/ 773142 w 1118664"/>
              <a:gd name="connsiteY1" fmla="*/ 325490 h 3645158"/>
              <a:gd name="connsiteX2" fmla="*/ 1111331 w 1118664"/>
              <a:gd name="connsiteY2" fmla="*/ 0 h 3645158"/>
              <a:gd name="connsiteX3" fmla="*/ 1118560 w 1118664"/>
              <a:gd name="connsiteY3" fmla="*/ 3645158 h 3645158"/>
              <a:gd name="connsiteX4" fmla="*/ 5421 w 1118664"/>
              <a:gd name="connsiteY4" fmla="*/ 3641544 h 3645158"/>
              <a:gd name="connsiteX5" fmla="*/ 0 w 1118664"/>
              <a:gd name="connsiteY5" fmla="*/ 1143646 h 3645158"/>
              <a:gd name="connsiteX0" fmla="*/ 0 w 1118664"/>
              <a:gd name="connsiteY0" fmla="*/ 1143646 h 3645158"/>
              <a:gd name="connsiteX1" fmla="*/ 773142 w 1118664"/>
              <a:gd name="connsiteY1" fmla="*/ 325490 h 3645158"/>
              <a:gd name="connsiteX2" fmla="*/ 1111331 w 1118664"/>
              <a:gd name="connsiteY2" fmla="*/ 0 h 3645158"/>
              <a:gd name="connsiteX3" fmla="*/ 1118560 w 1118664"/>
              <a:gd name="connsiteY3" fmla="*/ 3645158 h 3645158"/>
              <a:gd name="connsiteX4" fmla="*/ 0 w 1118664"/>
              <a:gd name="connsiteY4" fmla="*/ 1143646 h 3645158"/>
              <a:gd name="connsiteX0" fmla="*/ 0 w 1111331"/>
              <a:gd name="connsiteY0" fmla="*/ 1143646 h 1143646"/>
              <a:gd name="connsiteX1" fmla="*/ 773142 w 1111331"/>
              <a:gd name="connsiteY1" fmla="*/ 325490 h 1143646"/>
              <a:gd name="connsiteX2" fmla="*/ 1111331 w 1111331"/>
              <a:gd name="connsiteY2" fmla="*/ 0 h 1143646"/>
              <a:gd name="connsiteX3" fmla="*/ 1108524 w 1111331"/>
              <a:gd name="connsiteY3" fmla="*/ 1140497 h 1143646"/>
              <a:gd name="connsiteX4" fmla="*/ 0 w 1111331"/>
              <a:gd name="connsiteY4" fmla="*/ 1143646 h 1143646"/>
              <a:gd name="connsiteX0" fmla="*/ 0 w 1116348"/>
              <a:gd name="connsiteY0" fmla="*/ 1173464 h 1173464"/>
              <a:gd name="connsiteX1" fmla="*/ 778159 w 1116348"/>
              <a:gd name="connsiteY1" fmla="*/ 325490 h 1173464"/>
              <a:gd name="connsiteX2" fmla="*/ 1116348 w 1116348"/>
              <a:gd name="connsiteY2" fmla="*/ 0 h 1173464"/>
              <a:gd name="connsiteX3" fmla="*/ 1113541 w 1116348"/>
              <a:gd name="connsiteY3" fmla="*/ 1140497 h 1173464"/>
              <a:gd name="connsiteX4" fmla="*/ 0 w 1116348"/>
              <a:gd name="connsiteY4" fmla="*/ 1173464 h 1173464"/>
              <a:gd name="connsiteX0" fmla="*/ 0 w 1116348"/>
              <a:gd name="connsiteY0" fmla="*/ 1173464 h 1175284"/>
              <a:gd name="connsiteX1" fmla="*/ 778159 w 1116348"/>
              <a:gd name="connsiteY1" fmla="*/ 325490 h 1175284"/>
              <a:gd name="connsiteX2" fmla="*/ 1116348 w 1116348"/>
              <a:gd name="connsiteY2" fmla="*/ 0 h 1175284"/>
              <a:gd name="connsiteX3" fmla="*/ 1108522 w 1116348"/>
              <a:gd name="connsiteY3" fmla="*/ 1175284 h 1175284"/>
              <a:gd name="connsiteX4" fmla="*/ 0 w 1116348"/>
              <a:gd name="connsiteY4" fmla="*/ 1173464 h 1175284"/>
              <a:gd name="connsiteX0" fmla="*/ 0 w 1133687"/>
              <a:gd name="connsiteY0" fmla="*/ 1173464 h 1175284"/>
              <a:gd name="connsiteX1" fmla="*/ 795498 w 1133687"/>
              <a:gd name="connsiteY1" fmla="*/ 325490 h 1175284"/>
              <a:gd name="connsiteX2" fmla="*/ 1133687 w 1133687"/>
              <a:gd name="connsiteY2" fmla="*/ 0 h 1175284"/>
              <a:gd name="connsiteX3" fmla="*/ 1125861 w 1133687"/>
              <a:gd name="connsiteY3" fmla="*/ 1175284 h 1175284"/>
              <a:gd name="connsiteX4" fmla="*/ 0 w 1133687"/>
              <a:gd name="connsiteY4" fmla="*/ 1173464 h 1175284"/>
              <a:gd name="connsiteX0" fmla="*/ 0 w 1120682"/>
              <a:gd name="connsiteY0" fmla="*/ 1171318 h 1175284"/>
              <a:gd name="connsiteX1" fmla="*/ 782493 w 1120682"/>
              <a:gd name="connsiteY1" fmla="*/ 325490 h 1175284"/>
              <a:gd name="connsiteX2" fmla="*/ 1120682 w 1120682"/>
              <a:gd name="connsiteY2" fmla="*/ 0 h 1175284"/>
              <a:gd name="connsiteX3" fmla="*/ 1112856 w 1120682"/>
              <a:gd name="connsiteY3" fmla="*/ 1175284 h 1175284"/>
              <a:gd name="connsiteX4" fmla="*/ 0 w 1120682"/>
              <a:gd name="connsiteY4" fmla="*/ 1171318 h 1175284"/>
              <a:gd name="connsiteX0" fmla="*/ 0 w 1120682"/>
              <a:gd name="connsiteY0" fmla="*/ 1171318 h 1171318"/>
              <a:gd name="connsiteX1" fmla="*/ 782493 w 1120682"/>
              <a:gd name="connsiteY1" fmla="*/ 325490 h 1171318"/>
              <a:gd name="connsiteX2" fmla="*/ 1120682 w 1120682"/>
              <a:gd name="connsiteY2" fmla="*/ 0 h 1171318"/>
              <a:gd name="connsiteX3" fmla="*/ 1112856 w 1120682"/>
              <a:gd name="connsiteY3" fmla="*/ 1166698 h 1171318"/>
              <a:gd name="connsiteX4" fmla="*/ 0 w 1120682"/>
              <a:gd name="connsiteY4" fmla="*/ 1171318 h 1171318"/>
              <a:gd name="connsiteX0" fmla="*/ 0 w 1120682"/>
              <a:gd name="connsiteY0" fmla="*/ 1171318 h 1171318"/>
              <a:gd name="connsiteX1" fmla="*/ 782493 w 1120682"/>
              <a:gd name="connsiteY1" fmla="*/ 334076 h 1171318"/>
              <a:gd name="connsiteX2" fmla="*/ 1120682 w 1120682"/>
              <a:gd name="connsiteY2" fmla="*/ 0 h 1171318"/>
              <a:gd name="connsiteX3" fmla="*/ 1112856 w 1120682"/>
              <a:gd name="connsiteY3" fmla="*/ 1166698 h 1171318"/>
              <a:gd name="connsiteX4" fmla="*/ 0 w 1120682"/>
              <a:gd name="connsiteY4" fmla="*/ 1171318 h 1171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0682" h="1171318">
                <a:moveTo>
                  <a:pt x="0" y="1171318"/>
                </a:moveTo>
                <a:cubicBezTo>
                  <a:pt x="180524" y="1001691"/>
                  <a:pt x="611005" y="518160"/>
                  <a:pt x="782493" y="334076"/>
                </a:cubicBezTo>
                <a:lnTo>
                  <a:pt x="1120682" y="0"/>
                </a:lnTo>
                <a:cubicBezTo>
                  <a:pt x="1119477" y="1216257"/>
                  <a:pt x="1114061" y="-49559"/>
                  <a:pt x="1112856" y="1166698"/>
                </a:cubicBezTo>
                <a:lnTo>
                  <a:pt x="0" y="1171318"/>
                </a:lnTo>
                <a:close/>
              </a:path>
            </a:pathLst>
          </a:cu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8" name="正方形/長方形 13">
            <a:extLst>
              <a:ext uri="{FF2B5EF4-FFF2-40B4-BE49-F238E27FC236}">
                <a16:creationId xmlns:a16="http://schemas.microsoft.com/office/drawing/2014/main" id="{2AFEA181-CFED-4507-7165-E7A766E751E4}"/>
              </a:ext>
            </a:extLst>
          </p:cNvPr>
          <p:cNvSpPr/>
          <p:nvPr/>
        </p:nvSpPr>
        <p:spPr bwMode="auto">
          <a:xfrm>
            <a:off x="3049714" y="1585287"/>
            <a:ext cx="1205853" cy="1152455"/>
          </a:xfrm>
          <a:custGeom>
            <a:avLst/>
            <a:gdLst>
              <a:gd name="connsiteX0" fmla="*/ 0 w 1208915"/>
              <a:gd name="connsiteY0" fmla="*/ 0 h 2447299"/>
              <a:gd name="connsiteX1" fmla="*/ 1208915 w 1208915"/>
              <a:gd name="connsiteY1" fmla="*/ 0 h 2447299"/>
              <a:gd name="connsiteX2" fmla="*/ 1208915 w 1208915"/>
              <a:gd name="connsiteY2" fmla="*/ 2447299 h 2447299"/>
              <a:gd name="connsiteX3" fmla="*/ 0 w 1208915"/>
              <a:gd name="connsiteY3" fmla="*/ 2447299 h 2447299"/>
              <a:gd name="connsiteX4" fmla="*/ 0 w 1208915"/>
              <a:gd name="connsiteY4" fmla="*/ 0 h 2447299"/>
              <a:gd name="connsiteX0" fmla="*/ 0 w 1208915"/>
              <a:gd name="connsiteY0" fmla="*/ 1147260 h 3594559"/>
              <a:gd name="connsiteX1" fmla="*/ 1208915 w 1208915"/>
              <a:gd name="connsiteY1" fmla="*/ 0 h 3594559"/>
              <a:gd name="connsiteX2" fmla="*/ 1208915 w 1208915"/>
              <a:gd name="connsiteY2" fmla="*/ 3594559 h 3594559"/>
              <a:gd name="connsiteX3" fmla="*/ 0 w 1208915"/>
              <a:gd name="connsiteY3" fmla="*/ 3594559 h 3594559"/>
              <a:gd name="connsiteX4" fmla="*/ 0 w 1208915"/>
              <a:gd name="connsiteY4" fmla="*/ 1147260 h 3594559"/>
              <a:gd name="connsiteX0" fmla="*/ 0 w 1208915"/>
              <a:gd name="connsiteY0" fmla="*/ 1147260 h 3594559"/>
              <a:gd name="connsiteX1" fmla="*/ 521695 w 1208915"/>
              <a:gd name="connsiteY1" fmla="*/ 638378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594559"/>
              <a:gd name="connsiteX1" fmla="*/ 547253 w 1208915"/>
              <a:gd name="connsiteY1" fmla="*/ 612821 h 3594559"/>
              <a:gd name="connsiteX2" fmla="*/ 1208915 w 1208915"/>
              <a:gd name="connsiteY2" fmla="*/ 0 h 3594559"/>
              <a:gd name="connsiteX3" fmla="*/ 1208915 w 1208915"/>
              <a:gd name="connsiteY3" fmla="*/ 3594559 h 3594559"/>
              <a:gd name="connsiteX4" fmla="*/ 0 w 1208915"/>
              <a:gd name="connsiteY4" fmla="*/ 3594559 h 3594559"/>
              <a:gd name="connsiteX5" fmla="*/ 0 w 1208915"/>
              <a:gd name="connsiteY5" fmla="*/ 1147260 h 3594559"/>
              <a:gd name="connsiteX0" fmla="*/ 0 w 1208915"/>
              <a:gd name="connsiteY0" fmla="*/ 1147260 h 3594559"/>
              <a:gd name="connsiteX1" fmla="*/ 547253 w 1208915"/>
              <a:gd name="connsiteY1" fmla="*/ 612821 h 3594559"/>
              <a:gd name="connsiteX2" fmla="*/ 1208915 w 1208915"/>
              <a:gd name="connsiteY2" fmla="*/ 0 h 3594559"/>
              <a:gd name="connsiteX3" fmla="*/ 1208915 w 1208915"/>
              <a:gd name="connsiteY3" fmla="*/ 3594559 h 3594559"/>
              <a:gd name="connsiteX4" fmla="*/ 0 w 1208915"/>
              <a:gd name="connsiteY4" fmla="*/ 1147260 h 3594559"/>
              <a:gd name="connsiteX0" fmla="*/ 0 w 1208915"/>
              <a:gd name="connsiteY0" fmla="*/ 1147260 h 1149533"/>
              <a:gd name="connsiteX1" fmla="*/ 547253 w 1208915"/>
              <a:gd name="connsiteY1" fmla="*/ 612821 h 1149533"/>
              <a:gd name="connsiteX2" fmla="*/ 1208915 w 1208915"/>
              <a:gd name="connsiteY2" fmla="*/ 0 h 1149533"/>
              <a:gd name="connsiteX3" fmla="*/ 1208915 w 1208915"/>
              <a:gd name="connsiteY3" fmla="*/ 1149533 h 1149533"/>
              <a:gd name="connsiteX4" fmla="*/ 0 w 1208915"/>
              <a:gd name="connsiteY4" fmla="*/ 1147260 h 1149533"/>
              <a:gd name="connsiteX0" fmla="*/ 0 w 1208915"/>
              <a:gd name="connsiteY0" fmla="*/ 1147260 h 1149533"/>
              <a:gd name="connsiteX1" fmla="*/ 549455 w 1208915"/>
              <a:gd name="connsiteY1" fmla="*/ 610652 h 1149533"/>
              <a:gd name="connsiteX2" fmla="*/ 1208915 w 1208915"/>
              <a:gd name="connsiteY2" fmla="*/ 0 h 1149533"/>
              <a:gd name="connsiteX3" fmla="*/ 1208915 w 1208915"/>
              <a:gd name="connsiteY3" fmla="*/ 1149533 h 1149533"/>
              <a:gd name="connsiteX4" fmla="*/ 0 w 1208915"/>
              <a:gd name="connsiteY4" fmla="*/ 1147260 h 1149533"/>
              <a:gd name="connsiteX0" fmla="*/ 0 w 1208915"/>
              <a:gd name="connsiteY0" fmla="*/ 1123402 h 1125675"/>
              <a:gd name="connsiteX1" fmla="*/ 549455 w 1208915"/>
              <a:gd name="connsiteY1" fmla="*/ 586794 h 1125675"/>
              <a:gd name="connsiteX2" fmla="*/ 1193502 w 1208915"/>
              <a:gd name="connsiteY2" fmla="*/ 0 h 1125675"/>
              <a:gd name="connsiteX3" fmla="*/ 1208915 w 1208915"/>
              <a:gd name="connsiteY3" fmla="*/ 1125675 h 1125675"/>
              <a:gd name="connsiteX4" fmla="*/ 0 w 1208915"/>
              <a:gd name="connsiteY4" fmla="*/ 1123402 h 1125675"/>
              <a:gd name="connsiteX0" fmla="*/ 0 w 1193502"/>
              <a:gd name="connsiteY0" fmla="*/ 1123402 h 1123507"/>
              <a:gd name="connsiteX1" fmla="*/ 549455 w 1193502"/>
              <a:gd name="connsiteY1" fmla="*/ 586794 h 1123507"/>
              <a:gd name="connsiteX2" fmla="*/ 1193502 w 1193502"/>
              <a:gd name="connsiteY2" fmla="*/ 0 h 1123507"/>
              <a:gd name="connsiteX3" fmla="*/ 1193501 w 1193502"/>
              <a:gd name="connsiteY3" fmla="*/ 1123507 h 1123507"/>
              <a:gd name="connsiteX4" fmla="*/ 0 w 1193502"/>
              <a:gd name="connsiteY4" fmla="*/ 1123402 h 1123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3502" h="1123507">
                <a:moveTo>
                  <a:pt x="0" y="1123402"/>
                </a:moveTo>
                <a:cubicBezTo>
                  <a:pt x="180524" y="953775"/>
                  <a:pt x="368931" y="756421"/>
                  <a:pt x="549455" y="586794"/>
                </a:cubicBezTo>
                <a:lnTo>
                  <a:pt x="1193502" y="0"/>
                </a:lnTo>
                <a:cubicBezTo>
                  <a:pt x="1193502" y="374502"/>
                  <a:pt x="1193501" y="749005"/>
                  <a:pt x="1193501" y="1123507"/>
                </a:cubicBezTo>
                <a:lnTo>
                  <a:pt x="0" y="1123402"/>
                </a:lnTo>
                <a:close/>
              </a:path>
            </a:pathLst>
          </a:cu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0" name="正方形/長方形 79">
            <a:extLst>
              <a:ext uri="{FF2B5EF4-FFF2-40B4-BE49-F238E27FC236}">
                <a16:creationId xmlns:a16="http://schemas.microsoft.com/office/drawing/2014/main" id="{FF5F71F2-D812-87F9-B397-9B7E5625D217}"/>
              </a:ext>
            </a:extLst>
          </p:cNvPr>
          <p:cNvSpPr/>
          <p:nvPr/>
        </p:nvSpPr>
        <p:spPr bwMode="auto">
          <a:xfrm>
            <a:off x="3044821" y="2712664"/>
            <a:ext cx="1209368" cy="2532823"/>
          </a:xfrm>
          <a:prstGeom prst="rect">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3" name="直角三角形 22">
            <a:extLst>
              <a:ext uri="{FF2B5EF4-FFF2-40B4-BE49-F238E27FC236}">
                <a16:creationId xmlns:a16="http://schemas.microsoft.com/office/drawing/2014/main" id="{6807E25E-0737-BCC7-B35C-99E592C2BE5C}"/>
              </a:ext>
            </a:extLst>
          </p:cNvPr>
          <p:cNvSpPr/>
          <p:nvPr/>
        </p:nvSpPr>
        <p:spPr bwMode="auto">
          <a:xfrm flipH="1">
            <a:off x="5694787" y="1526162"/>
            <a:ext cx="360844" cy="360644"/>
          </a:xfrm>
          <a:prstGeom prst="rtTriangle">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24" name="正方形/長方形 20">
            <a:extLst>
              <a:ext uri="{FF2B5EF4-FFF2-40B4-BE49-F238E27FC236}">
                <a16:creationId xmlns:a16="http://schemas.microsoft.com/office/drawing/2014/main" id="{131FE320-BD73-F511-5633-83ACFD44DAFC}"/>
              </a:ext>
            </a:extLst>
          </p:cNvPr>
          <p:cNvSpPr/>
          <p:nvPr/>
        </p:nvSpPr>
        <p:spPr bwMode="auto">
          <a:xfrm>
            <a:off x="4846785" y="1875546"/>
            <a:ext cx="1205807" cy="843238"/>
          </a:xfrm>
          <a:custGeom>
            <a:avLst/>
            <a:gdLst>
              <a:gd name="connsiteX0" fmla="*/ 0 w 1245218"/>
              <a:gd name="connsiteY0" fmla="*/ 0 h 531014"/>
              <a:gd name="connsiteX1" fmla="*/ 1245218 w 1245218"/>
              <a:gd name="connsiteY1" fmla="*/ 0 h 531014"/>
              <a:gd name="connsiteX2" fmla="*/ 1245218 w 1245218"/>
              <a:gd name="connsiteY2" fmla="*/ 531014 h 531014"/>
              <a:gd name="connsiteX3" fmla="*/ 0 w 1245218"/>
              <a:gd name="connsiteY3" fmla="*/ 531014 h 531014"/>
              <a:gd name="connsiteX4" fmla="*/ 0 w 1245218"/>
              <a:gd name="connsiteY4" fmla="*/ 0 h 531014"/>
              <a:gd name="connsiteX0" fmla="*/ 550314 w 1245218"/>
              <a:gd name="connsiteY0" fmla="*/ 2092 h 531014"/>
              <a:gd name="connsiteX1" fmla="*/ 1245218 w 1245218"/>
              <a:gd name="connsiteY1" fmla="*/ 0 h 531014"/>
              <a:gd name="connsiteX2" fmla="*/ 1245218 w 1245218"/>
              <a:gd name="connsiteY2" fmla="*/ 531014 h 531014"/>
              <a:gd name="connsiteX3" fmla="*/ 0 w 1245218"/>
              <a:gd name="connsiteY3" fmla="*/ 531014 h 531014"/>
              <a:gd name="connsiteX4" fmla="*/ 550314 w 1245218"/>
              <a:gd name="connsiteY4" fmla="*/ 2092 h 531014"/>
              <a:gd name="connsiteX0" fmla="*/ 886070 w 1245218"/>
              <a:gd name="connsiteY0" fmla="*/ 0 h 531508"/>
              <a:gd name="connsiteX1" fmla="*/ 1245218 w 1245218"/>
              <a:gd name="connsiteY1" fmla="*/ 494 h 531508"/>
              <a:gd name="connsiteX2" fmla="*/ 1245218 w 1245218"/>
              <a:gd name="connsiteY2" fmla="*/ 531508 h 531508"/>
              <a:gd name="connsiteX3" fmla="*/ 0 w 1245218"/>
              <a:gd name="connsiteY3" fmla="*/ 531508 h 531508"/>
              <a:gd name="connsiteX4" fmla="*/ 886070 w 1245218"/>
              <a:gd name="connsiteY4" fmla="*/ 0 h 531508"/>
              <a:gd name="connsiteX0" fmla="*/ 868962 w 1245218"/>
              <a:gd name="connsiteY0" fmla="*/ 9852 h 531014"/>
              <a:gd name="connsiteX1" fmla="*/ 1245218 w 1245218"/>
              <a:gd name="connsiteY1" fmla="*/ 0 h 531014"/>
              <a:gd name="connsiteX2" fmla="*/ 1245218 w 1245218"/>
              <a:gd name="connsiteY2" fmla="*/ 531014 h 531014"/>
              <a:gd name="connsiteX3" fmla="*/ 0 w 1245218"/>
              <a:gd name="connsiteY3" fmla="*/ 531014 h 531014"/>
              <a:gd name="connsiteX4" fmla="*/ 868962 w 1245218"/>
              <a:gd name="connsiteY4" fmla="*/ 9852 h 531014"/>
              <a:gd name="connsiteX0" fmla="*/ 868962 w 1245218"/>
              <a:gd name="connsiteY0" fmla="*/ 0 h 521162"/>
              <a:gd name="connsiteX1" fmla="*/ 1245218 w 1245218"/>
              <a:gd name="connsiteY1" fmla="*/ 8253 h 521162"/>
              <a:gd name="connsiteX2" fmla="*/ 1245218 w 1245218"/>
              <a:gd name="connsiteY2" fmla="*/ 521162 h 521162"/>
              <a:gd name="connsiteX3" fmla="*/ 0 w 1245218"/>
              <a:gd name="connsiteY3" fmla="*/ 521162 h 521162"/>
              <a:gd name="connsiteX4" fmla="*/ 868962 w 1245218"/>
              <a:gd name="connsiteY4" fmla="*/ 0 h 521162"/>
              <a:gd name="connsiteX0" fmla="*/ 868962 w 1245218"/>
              <a:gd name="connsiteY0" fmla="*/ 0 h 521162"/>
              <a:gd name="connsiteX1" fmla="*/ 1232386 w 1245218"/>
              <a:gd name="connsiteY1" fmla="*/ 1787 h 521162"/>
              <a:gd name="connsiteX2" fmla="*/ 1245218 w 1245218"/>
              <a:gd name="connsiteY2" fmla="*/ 521162 h 521162"/>
              <a:gd name="connsiteX3" fmla="*/ 0 w 1245218"/>
              <a:gd name="connsiteY3" fmla="*/ 521162 h 521162"/>
              <a:gd name="connsiteX4" fmla="*/ 868962 w 1245218"/>
              <a:gd name="connsiteY4" fmla="*/ 0 h 521162"/>
              <a:gd name="connsiteX0" fmla="*/ 868962 w 1240941"/>
              <a:gd name="connsiteY0" fmla="*/ 0 h 521162"/>
              <a:gd name="connsiteX1" fmla="*/ 1232386 w 1240941"/>
              <a:gd name="connsiteY1" fmla="*/ 1787 h 521162"/>
              <a:gd name="connsiteX2" fmla="*/ 1240941 w 1240941"/>
              <a:gd name="connsiteY2" fmla="*/ 517283 h 521162"/>
              <a:gd name="connsiteX3" fmla="*/ 0 w 1240941"/>
              <a:gd name="connsiteY3" fmla="*/ 521162 h 521162"/>
              <a:gd name="connsiteX4" fmla="*/ 868962 w 1240941"/>
              <a:gd name="connsiteY4" fmla="*/ 0 h 521162"/>
              <a:gd name="connsiteX0" fmla="*/ 868962 w 1232387"/>
              <a:gd name="connsiteY0" fmla="*/ 0 h 521162"/>
              <a:gd name="connsiteX1" fmla="*/ 1232386 w 1232387"/>
              <a:gd name="connsiteY1" fmla="*/ 1787 h 521162"/>
              <a:gd name="connsiteX2" fmla="*/ 1225971 w 1232387"/>
              <a:gd name="connsiteY2" fmla="*/ 514697 h 521162"/>
              <a:gd name="connsiteX3" fmla="*/ 0 w 1232387"/>
              <a:gd name="connsiteY3" fmla="*/ 521162 h 521162"/>
              <a:gd name="connsiteX4" fmla="*/ 868962 w 1232387"/>
              <a:gd name="connsiteY4" fmla="*/ 0 h 521162"/>
              <a:gd name="connsiteX0" fmla="*/ 868962 w 1232386"/>
              <a:gd name="connsiteY0" fmla="*/ 0 h 521162"/>
              <a:gd name="connsiteX1" fmla="*/ 1232386 w 1232386"/>
              <a:gd name="connsiteY1" fmla="*/ 1787 h 521162"/>
              <a:gd name="connsiteX2" fmla="*/ 1228110 w 1232386"/>
              <a:gd name="connsiteY2" fmla="*/ 517284 h 521162"/>
              <a:gd name="connsiteX3" fmla="*/ 0 w 1232386"/>
              <a:gd name="connsiteY3" fmla="*/ 521162 h 521162"/>
              <a:gd name="connsiteX4" fmla="*/ 868962 w 1232386"/>
              <a:gd name="connsiteY4" fmla="*/ 0 h 521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2386" h="521162">
                <a:moveTo>
                  <a:pt x="868962" y="0"/>
                </a:moveTo>
                <a:lnTo>
                  <a:pt x="1232386" y="1787"/>
                </a:lnTo>
                <a:cubicBezTo>
                  <a:pt x="1230248" y="172757"/>
                  <a:pt x="1230248" y="346314"/>
                  <a:pt x="1228110" y="517284"/>
                </a:cubicBezTo>
                <a:lnTo>
                  <a:pt x="0" y="521162"/>
                </a:lnTo>
                <a:lnTo>
                  <a:pt x="868962" y="0"/>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0" name="直角三角形 9">
            <a:extLst>
              <a:ext uri="{FF2B5EF4-FFF2-40B4-BE49-F238E27FC236}">
                <a16:creationId xmlns:a16="http://schemas.microsoft.com/office/drawing/2014/main" id="{0484CC5F-14B1-7043-36D6-3D9C462DDD40}"/>
              </a:ext>
            </a:extLst>
          </p:cNvPr>
          <p:cNvSpPr/>
          <p:nvPr/>
        </p:nvSpPr>
        <p:spPr bwMode="auto">
          <a:xfrm flipH="1">
            <a:off x="1817479" y="1545343"/>
            <a:ext cx="693893" cy="667886"/>
          </a:xfrm>
          <a:prstGeom prst="rtTriangle">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21" name="正方形/長方形 20">
            <a:extLst>
              <a:ext uri="{FF2B5EF4-FFF2-40B4-BE49-F238E27FC236}">
                <a16:creationId xmlns:a16="http://schemas.microsoft.com/office/drawing/2014/main" id="{E5FFF439-9C55-2415-1191-67457E83A677}"/>
              </a:ext>
            </a:extLst>
          </p:cNvPr>
          <p:cNvSpPr/>
          <p:nvPr/>
        </p:nvSpPr>
        <p:spPr bwMode="auto">
          <a:xfrm>
            <a:off x="1271140" y="2202765"/>
            <a:ext cx="1245218" cy="531014"/>
          </a:xfrm>
          <a:custGeom>
            <a:avLst/>
            <a:gdLst>
              <a:gd name="connsiteX0" fmla="*/ 0 w 1245218"/>
              <a:gd name="connsiteY0" fmla="*/ 0 h 531014"/>
              <a:gd name="connsiteX1" fmla="*/ 1245218 w 1245218"/>
              <a:gd name="connsiteY1" fmla="*/ 0 h 531014"/>
              <a:gd name="connsiteX2" fmla="*/ 1245218 w 1245218"/>
              <a:gd name="connsiteY2" fmla="*/ 531014 h 531014"/>
              <a:gd name="connsiteX3" fmla="*/ 0 w 1245218"/>
              <a:gd name="connsiteY3" fmla="*/ 531014 h 531014"/>
              <a:gd name="connsiteX4" fmla="*/ 0 w 1245218"/>
              <a:gd name="connsiteY4" fmla="*/ 0 h 531014"/>
              <a:gd name="connsiteX0" fmla="*/ 550314 w 1245218"/>
              <a:gd name="connsiteY0" fmla="*/ 2092 h 531014"/>
              <a:gd name="connsiteX1" fmla="*/ 1245218 w 1245218"/>
              <a:gd name="connsiteY1" fmla="*/ 0 h 531014"/>
              <a:gd name="connsiteX2" fmla="*/ 1245218 w 1245218"/>
              <a:gd name="connsiteY2" fmla="*/ 531014 h 531014"/>
              <a:gd name="connsiteX3" fmla="*/ 0 w 1245218"/>
              <a:gd name="connsiteY3" fmla="*/ 531014 h 531014"/>
              <a:gd name="connsiteX4" fmla="*/ 550314 w 1245218"/>
              <a:gd name="connsiteY4" fmla="*/ 2092 h 5310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5218" h="531014">
                <a:moveTo>
                  <a:pt x="550314" y="2092"/>
                </a:moveTo>
                <a:lnTo>
                  <a:pt x="1245218" y="0"/>
                </a:lnTo>
                <a:lnTo>
                  <a:pt x="1245218" y="531014"/>
                </a:lnTo>
                <a:lnTo>
                  <a:pt x="0" y="531014"/>
                </a:lnTo>
                <a:lnTo>
                  <a:pt x="550314" y="2092"/>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6" name="正方形/長方形 15">
            <a:extLst>
              <a:ext uri="{FF2B5EF4-FFF2-40B4-BE49-F238E27FC236}">
                <a16:creationId xmlns:a16="http://schemas.microsoft.com/office/drawing/2014/main" id="{B90F4CA8-FF3D-71E9-B48D-A4881E74247F}"/>
              </a:ext>
            </a:extLst>
          </p:cNvPr>
          <p:cNvSpPr/>
          <p:nvPr/>
        </p:nvSpPr>
        <p:spPr bwMode="auto">
          <a:xfrm>
            <a:off x="4849604" y="2712248"/>
            <a:ext cx="1208804" cy="1892673"/>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7" name="タイトル 4">
            <a:extLst>
              <a:ext uri="{FF2B5EF4-FFF2-40B4-BE49-F238E27FC236}">
                <a16:creationId xmlns:a16="http://schemas.microsoft.com/office/drawing/2014/main" id="{201051B9-CA7A-E040-6953-001FB01792A0}"/>
              </a:ext>
            </a:extLst>
          </p:cNvPr>
          <p:cNvSpPr>
            <a:spLocks noGrp="1"/>
          </p:cNvSpPr>
          <p:nvPr/>
        </p:nvSpPr>
        <p:spPr bwMode="auto">
          <a:xfrm>
            <a:off x="1205783" y="5515641"/>
            <a:ext cx="15426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子の年収</a:t>
            </a:r>
            <a:r>
              <a:rPr lang="ja-JP" altLang="en-US" sz="1400" dirty="0">
                <a:solidFill>
                  <a:schemeClr val="tx1"/>
                </a:solidFill>
                <a:ea typeface="ＭＳ Ｐゴシック" charset="-128"/>
              </a:rPr>
              <a:t>（万円）</a:t>
            </a:r>
            <a:endParaRPr kumimoji="1" lang="ja-JP" altLang="en-US" sz="1400" dirty="0">
              <a:solidFill>
                <a:schemeClr val="tx1"/>
              </a:solidFill>
            </a:endParaRPr>
          </a:p>
        </p:txBody>
      </p:sp>
      <p:sp>
        <p:nvSpPr>
          <p:cNvPr id="28" name="タイトル 4">
            <a:extLst>
              <a:ext uri="{FF2B5EF4-FFF2-40B4-BE49-F238E27FC236}">
                <a16:creationId xmlns:a16="http://schemas.microsoft.com/office/drawing/2014/main" id="{A8140DE1-B8AC-954E-B801-10B0F9763F58}"/>
              </a:ext>
            </a:extLst>
          </p:cNvPr>
          <p:cNvSpPr>
            <a:spLocks noGrp="1"/>
          </p:cNvSpPr>
          <p:nvPr/>
        </p:nvSpPr>
        <p:spPr bwMode="auto">
          <a:xfrm rot="16200000">
            <a:off x="-786312" y="2487430"/>
            <a:ext cx="2685327"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親の年収</a:t>
            </a:r>
            <a:r>
              <a:rPr kumimoji="1" lang="en-US" altLang="ja-JP" sz="1400" dirty="0">
                <a:solidFill>
                  <a:schemeClr val="tx1"/>
                </a:solidFill>
                <a:ea typeface="ＭＳ Ｐゴシック" charset="-128"/>
              </a:rPr>
              <a:t>+</a:t>
            </a:r>
            <a:r>
              <a:rPr lang="ja-JP" altLang="en-US" sz="1400" dirty="0">
                <a:solidFill>
                  <a:schemeClr val="tx1"/>
                </a:solidFill>
                <a:ea typeface="ＭＳ Ｐゴシック" charset="-128"/>
              </a:rPr>
              <a:t>子の年収（万円）</a:t>
            </a:r>
            <a:endParaRPr kumimoji="1" lang="ja-JP" altLang="en-US" sz="1400" dirty="0">
              <a:solidFill>
                <a:schemeClr val="tx1"/>
              </a:solidFill>
            </a:endParaRPr>
          </a:p>
        </p:txBody>
      </p:sp>
      <p:sp>
        <p:nvSpPr>
          <p:cNvPr id="29" name="タイトル 4">
            <a:extLst>
              <a:ext uri="{FF2B5EF4-FFF2-40B4-BE49-F238E27FC236}">
                <a16:creationId xmlns:a16="http://schemas.microsoft.com/office/drawing/2014/main" id="{95A32977-59E9-FA39-77D3-02B93D1126C0}"/>
              </a:ext>
            </a:extLst>
          </p:cNvPr>
          <p:cNvSpPr>
            <a:spLocks noGrp="1"/>
          </p:cNvSpPr>
          <p:nvPr/>
        </p:nvSpPr>
        <p:spPr bwMode="auto">
          <a:xfrm>
            <a:off x="597845" y="29838"/>
            <a:ext cx="433273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600" dirty="0">
                <a:solidFill>
                  <a:srgbClr val="0000FF"/>
                </a:solidFill>
                <a:ea typeface="ＭＳ Ｐゴシック" charset="-128"/>
              </a:rPr>
              <a:t>親子の年収</a:t>
            </a:r>
            <a:r>
              <a:rPr lang="en-US" altLang="ja-JP" sz="1600" dirty="0">
                <a:solidFill>
                  <a:srgbClr val="0000FF"/>
                </a:solidFill>
                <a:ea typeface="ＭＳ Ｐゴシック" charset="-128"/>
              </a:rPr>
              <a:t>500</a:t>
            </a:r>
            <a:r>
              <a:rPr lang="ja-JP" altLang="en-US" sz="1600" dirty="0">
                <a:solidFill>
                  <a:srgbClr val="0000FF"/>
                </a:solidFill>
                <a:ea typeface="ＭＳ Ｐゴシック" charset="-128"/>
              </a:rPr>
              <a:t>万円</a:t>
            </a:r>
            <a:r>
              <a:rPr lang="en-US" altLang="ja-JP" sz="1600" dirty="0">
                <a:solidFill>
                  <a:srgbClr val="0000FF"/>
                </a:solidFill>
                <a:ea typeface="ＭＳ Ｐゴシック" charset="-128"/>
              </a:rPr>
              <a:t> </a:t>
            </a:r>
            <a:r>
              <a:rPr lang="ja-JP" altLang="en-US" sz="1600" dirty="0">
                <a:solidFill>
                  <a:srgbClr val="0000FF"/>
                </a:solidFill>
                <a:ea typeface="ＭＳ Ｐゴシック" charset="-128"/>
              </a:rPr>
              <a:t>他の控除</a:t>
            </a:r>
            <a:r>
              <a:rPr lang="en-US" altLang="ja-JP" sz="1600" dirty="0">
                <a:solidFill>
                  <a:srgbClr val="0000FF"/>
                </a:solidFill>
                <a:ea typeface="ＭＳ Ｐゴシック" charset="-128"/>
              </a:rPr>
              <a:t>150</a:t>
            </a:r>
            <a:r>
              <a:rPr lang="ja-JP" altLang="en-US" sz="1600" dirty="0">
                <a:solidFill>
                  <a:srgbClr val="0000FF"/>
                </a:solidFill>
                <a:ea typeface="ＭＳ Ｐゴシック" charset="-128"/>
              </a:rPr>
              <a:t>万円の場合</a:t>
            </a:r>
            <a:endParaRPr lang="en-US" altLang="ja-JP" sz="1600" dirty="0">
              <a:solidFill>
                <a:srgbClr val="0000FF"/>
              </a:solidFill>
              <a:ea typeface="ＭＳ Ｐゴシック" charset="-128"/>
            </a:endParaRPr>
          </a:p>
        </p:txBody>
      </p:sp>
      <p:sp>
        <p:nvSpPr>
          <p:cNvPr id="30" name="タイトル 4">
            <a:extLst>
              <a:ext uri="{FF2B5EF4-FFF2-40B4-BE49-F238E27FC236}">
                <a16:creationId xmlns:a16="http://schemas.microsoft.com/office/drawing/2014/main" id="{3F477E55-E4AB-DCBB-F7D8-76866DDBFFB9}"/>
              </a:ext>
            </a:extLst>
          </p:cNvPr>
          <p:cNvSpPr>
            <a:spLocks noGrp="1"/>
          </p:cNvSpPr>
          <p:nvPr/>
        </p:nvSpPr>
        <p:spPr bwMode="auto">
          <a:xfrm>
            <a:off x="1595221" y="472633"/>
            <a:ext cx="12378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rgbClr val="0000FF"/>
                </a:solidFill>
                <a:ea typeface="ＭＳ Ｐゴシック" charset="-128"/>
              </a:rPr>
              <a:t>現行制度</a:t>
            </a:r>
            <a:endParaRPr lang="en-US" altLang="ja-JP" sz="1400" dirty="0">
              <a:solidFill>
                <a:srgbClr val="0000FF"/>
              </a:solidFill>
              <a:ea typeface="ＭＳ Ｐゴシック" charset="-128"/>
            </a:endParaRPr>
          </a:p>
        </p:txBody>
      </p:sp>
      <p:sp>
        <p:nvSpPr>
          <p:cNvPr id="31" name="タイトル 4">
            <a:extLst>
              <a:ext uri="{FF2B5EF4-FFF2-40B4-BE49-F238E27FC236}">
                <a16:creationId xmlns:a16="http://schemas.microsoft.com/office/drawing/2014/main" id="{3FC1510D-4ED7-C6E5-E3E2-9F7B4FCD3AEF}"/>
              </a:ext>
            </a:extLst>
          </p:cNvPr>
          <p:cNvSpPr>
            <a:spLocks noGrp="1"/>
          </p:cNvSpPr>
          <p:nvPr/>
        </p:nvSpPr>
        <p:spPr bwMode="auto">
          <a:xfrm>
            <a:off x="4790166" y="472633"/>
            <a:ext cx="18601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1400" dirty="0">
                <a:solidFill>
                  <a:srgbClr val="0000FF"/>
                </a:solidFill>
                <a:ea typeface="ＭＳ Ｐゴシック" charset="-128"/>
              </a:rPr>
              <a:t>(1), (2)</a:t>
            </a:r>
            <a:r>
              <a:rPr lang="ja-JP" altLang="en-US" sz="1400" dirty="0">
                <a:solidFill>
                  <a:srgbClr val="0000FF"/>
                </a:solidFill>
                <a:ea typeface="ＭＳ Ｐゴシック" charset="-128"/>
              </a:rPr>
              <a:t>採用の場合</a:t>
            </a:r>
            <a:endParaRPr lang="en-US" altLang="ja-JP" sz="1400" dirty="0">
              <a:solidFill>
                <a:srgbClr val="0000FF"/>
              </a:solidFill>
              <a:ea typeface="ＭＳ Ｐゴシック" charset="-128"/>
            </a:endParaRPr>
          </a:p>
        </p:txBody>
      </p:sp>
      <p:sp>
        <p:nvSpPr>
          <p:cNvPr id="35" name="タイトル 4">
            <a:extLst>
              <a:ext uri="{FF2B5EF4-FFF2-40B4-BE49-F238E27FC236}">
                <a16:creationId xmlns:a16="http://schemas.microsoft.com/office/drawing/2014/main" id="{FD122649-3F36-1745-F7D2-F6F7C4D1853D}"/>
              </a:ext>
            </a:extLst>
          </p:cNvPr>
          <p:cNvSpPr>
            <a:spLocks noGrp="1"/>
          </p:cNvSpPr>
          <p:nvPr/>
        </p:nvSpPr>
        <p:spPr bwMode="auto">
          <a:xfrm>
            <a:off x="1556695" y="1547488"/>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子の課税</a:t>
            </a:r>
            <a:endParaRPr kumimoji="1" lang="en-US" altLang="ja-JP" sz="1400" dirty="0">
              <a:solidFill>
                <a:schemeClr val="tx1"/>
              </a:solidFill>
              <a:ea typeface="ＭＳ Ｐゴシック" charset="-128"/>
            </a:endParaRPr>
          </a:p>
          <a:p>
            <a:pPr algn="l"/>
            <a:r>
              <a:rPr kumimoji="1" lang="ja-JP" altLang="en-US" sz="1400" dirty="0">
                <a:solidFill>
                  <a:schemeClr val="tx1"/>
                </a:solidFill>
                <a:ea typeface="ＭＳ Ｐゴシック" charset="-128"/>
              </a:rPr>
              <a:t>所得</a:t>
            </a:r>
            <a:endParaRPr kumimoji="1" lang="ja-JP" altLang="en-US" sz="1400" dirty="0">
              <a:solidFill>
                <a:schemeClr val="tx1"/>
              </a:solidFill>
            </a:endParaRPr>
          </a:p>
        </p:txBody>
      </p:sp>
      <p:sp>
        <p:nvSpPr>
          <p:cNvPr id="36" name="タイトル 4">
            <a:extLst>
              <a:ext uri="{FF2B5EF4-FFF2-40B4-BE49-F238E27FC236}">
                <a16:creationId xmlns:a16="http://schemas.microsoft.com/office/drawing/2014/main" id="{AE35E937-B536-CAF2-46DB-C7E93CF222B8}"/>
              </a:ext>
            </a:extLst>
          </p:cNvPr>
          <p:cNvSpPr>
            <a:spLocks noGrp="1"/>
          </p:cNvSpPr>
          <p:nvPr/>
        </p:nvSpPr>
        <p:spPr bwMode="auto">
          <a:xfrm>
            <a:off x="1582095" y="2233288"/>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子の控除</a:t>
            </a:r>
            <a:endParaRPr kumimoji="1" lang="ja-JP" altLang="en-US" sz="1400" dirty="0">
              <a:solidFill>
                <a:schemeClr val="tx1"/>
              </a:solidFill>
            </a:endParaRPr>
          </a:p>
        </p:txBody>
      </p:sp>
      <p:sp>
        <p:nvSpPr>
          <p:cNvPr id="38" name="タイトル 4">
            <a:extLst>
              <a:ext uri="{FF2B5EF4-FFF2-40B4-BE49-F238E27FC236}">
                <a16:creationId xmlns:a16="http://schemas.microsoft.com/office/drawing/2014/main" id="{9B37E406-98E4-01E6-987A-F7A565E13EE3}"/>
              </a:ext>
            </a:extLst>
          </p:cNvPr>
          <p:cNvSpPr>
            <a:spLocks noGrp="1"/>
          </p:cNvSpPr>
          <p:nvPr/>
        </p:nvSpPr>
        <p:spPr bwMode="auto">
          <a:xfrm>
            <a:off x="3156895" y="3611238"/>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親の手取り</a:t>
            </a:r>
            <a:endParaRPr kumimoji="1" lang="ja-JP" altLang="en-US" sz="1400" dirty="0">
              <a:solidFill>
                <a:schemeClr val="tx1"/>
              </a:solidFill>
            </a:endParaRPr>
          </a:p>
        </p:txBody>
      </p:sp>
      <p:sp>
        <p:nvSpPr>
          <p:cNvPr id="40" name="タイトル 4">
            <a:extLst>
              <a:ext uri="{FF2B5EF4-FFF2-40B4-BE49-F238E27FC236}">
                <a16:creationId xmlns:a16="http://schemas.microsoft.com/office/drawing/2014/main" id="{C206FA20-7737-13D8-0C08-F449F5020849}"/>
              </a:ext>
            </a:extLst>
          </p:cNvPr>
          <p:cNvSpPr>
            <a:spLocks noGrp="1"/>
          </p:cNvSpPr>
          <p:nvPr/>
        </p:nvSpPr>
        <p:spPr bwMode="auto">
          <a:xfrm>
            <a:off x="3251708" y="1337938"/>
            <a:ext cx="1085850"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子の税金</a:t>
            </a:r>
            <a:endParaRPr kumimoji="1" lang="ja-JP" altLang="en-US" sz="1400" dirty="0">
              <a:solidFill>
                <a:schemeClr val="tx1"/>
              </a:solidFill>
            </a:endParaRPr>
          </a:p>
        </p:txBody>
      </p:sp>
      <p:sp>
        <p:nvSpPr>
          <p:cNvPr id="44" name="タイトル 4">
            <a:extLst>
              <a:ext uri="{FF2B5EF4-FFF2-40B4-BE49-F238E27FC236}">
                <a16:creationId xmlns:a16="http://schemas.microsoft.com/office/drawing/2014/main" id="{BFD23A4E-B6BE-6E08-8533-D7CF15900433}"/>
              </a:ext>
            </a:extLst>
          </p:cNvPr>
          <p:cNvSpPr>
            <a:spLocks noGrp="1"/>
          </p:cNvSpPr>
          <p:nvPr/>
        </p:nvSpPr>
        <p:spPr bwMode="auto">
          <a:xfrm>
            <a:off x="5176195" y="1395088"/>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子の課税</a:t>
            </a:r>
            <a:endParaRPr kumimoji="1" lang="en-US" altLang="ja-JP" sz="1400" dirty="0">
              <a:solidFill>
                <a:schemeClr val="tx1"/>
              </a:solidFill>
              <a:ea typeface="ＭＳ Ｐゴシック" charset="-128"/>
            </a:endParaRPr>
          </a:p>
          <a:p>
            <a:pPr algn="l"/>
            <a:r>
              <a:rPr kumimoji="1" lang="ja-JP" altLang="en-US" sz="1400" dirty="0">
                <a:solidFill>
                  <a:schemeClr val="tx1"/>
                </a:solidFill>
                <a:ea typeface="ＭＳ Ｐゴシック" charset="-128"/>
              </a:rPr>
              <a:t>所得</a:t>
            </a:r>
            <a:endParaRPr kumimoji="1" lang="ja-JP" altLang="en-US" sz="1400" dirty="0">
              <a:solidFill>
                <a:schemeClr val="tx1"/>
              </a:solidFill>
            </a:endParaRPr>
          </a:p>
        </p:txBody>
      </p:sp>
      <p:sp>
        <p:nvSpPr>
          <p:cNvPr id="45" name="タイトル 4">
            <a:extLst>
              <a:ext uri="{FF2B5EF4-FFF2-40B4-BE49-F238E27FC236}">
                <a16:creationId xmlns:a16="http://schemas.microsoft.com/office/drawing/2014/main" id="{27CECE19-C85C-0F59-E06E-CBAB5B93D11F}"/>
              </a:ext>
            </a:extLst>
          </p:cNvPr>
          <p:cNvSpPr>
            <a:spLocks noGrp="1"/>
          </p:cNvSpPr>
          <p:nvPr/>
        </p:nvSpPr>
        <p:spPr bwMode="auto">
          <a:xfrm>
            <a:off x="5246045" y="2042788"/>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子の控除</a:t>
            </a:r>
            <a:endParaRPr kumimoji="1" lang="ja-JP" altLang="en-US" sz="1400" dirty="0">
              <a:solidFill>
                <a:schemeClr val="tx1"/>
              </a:solidFill>
            </a:endParaRPr>
          </a:p>
        </p:txBody>
      </p:sp>
      <p:sp>
        <p:nvSpPr>
          <p:cNvPr id="47" name="タイトル 4">
            <a:extLst>
              <a:ext uri="{FF2B5EF4-FFF2-40B4-BE49-F238E27FC236}">
                <a16:creationId xmlns:a16="http://schemas.microsoft.com/office/drawing/2014/main" id="{44481003-700D-0FBD-5172-2343E039521B}"/>
              </a:ext>
            </a:extLst>
          </p:cNvPr>
          <p:cNvSpPr>
            <a:spLocks noGrp="1"/>
          </p:cNvSpPr>
          <p:nvPr/>
        </p:nvSpPr>
        <p:spPr bwMode="auto">
          <a:xfrm>
            <a:off x="6668445" y="3579488"/>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親の手取り</a:t>
            </a:r>
            <a:endParaRPr kumimoji="1" lang="ja-JP" altLang="en-US" sz="1400" dirty="0">
              <a:solidFill>
                <a:schemeClr val="tx1"/>
              </a:solidFill>
            </a:endParaRPr>
          </a:p>
        </p:txBody>
      </p:sp>
      <p:sp>
        <p:nvSpPr>
          <p:cNvPr id="48" name="タイトル 4">
            <a:extLst>
              <a:ext uri="{FF2B5EF4-FFF2-40B4-BE49-F238E27FC236}">
                <a16:creationId xmlns:a16="http://schemas.microsoft.com/office/drawing/2014/main" id="{F6900D35-FD88-1F7D-FCAF-BBDD69C6E87A}"/>
              </a:ext>
            </a:extLst>
          </p:cNvPr>
          <p:cNvSpPr>
            <a:spLocks noGrp="1"/>
          </p:cNvSpPr>
          <p:nvPr/>
        </p:nvSpPr>
        <p:spPr bwMode="auto">
          <a:xfrm>
            <a:off x="7024045" y="2106288"/>
            <a:ext cx="10282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子の手取り</a:t>
            </a:r>
            <a:endParaRPr kumimoji="1" lang="ja-JP" altLang="en-US" sz="1400" dirty="0">
              <a:solidFill>
                <a:schemeClr val="tx1"/>
              </a:solidFill>
            </a:endParaRPr>
          </a:p>
        </p:txBody>
      </p:sp>
      <p:sp>
        <p:nvSpPr>
          <p:cNvPr id="49" name="タイトル 4">
            <a:extLst>
              <a:ext uri="{FF2B5EF4-FFF2-40B4-BE49-F238E27FC236}">
                <a16:creationId xmlns:a16="http://schemas.microsoft.com/office/drawing/2014/main" id="{25A4A4DF-67D0-7262-A1AA-ED345A686599}"/>
              </a:ext>
            </a:extLst>
          </p:cNvPr>
          <p:cNvSpPr>
            <a:spLocks noGrp="1"/>
          </p:cNvSpPr>
          <p:nvPr/>
        </p:nvSpPr>
        <p:spPr bwMode="auto">
          <a:xfrm>
            <a:off x="7080758" y="1166488"/>
            <a:ext cx="1085850"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子の税金</a:t>
            </a:r>
            <a:endParaRPr kumimoji="1" lang="ja-JP" altLang="en-US" sz="1400" dirty="0">
              <a:solidFill>
                <a:schemeClr val="tx1"/>
              </a:solidFill>
            </a:endParaRPr>
          </a:p>
        </p:txBody>
      </p:sp>
      <p:sp>
        <p:nvSpPr>
          <p:cNvPr id="50" name="矢印: 右 49">
            <a:extLst>
              <a:ext uri="{FF2B5EF4-FFF2-40B4-BE49-F238E27FC236}">
                <a16:creationId xmlns:a16="http://schemas.microsoft.com/office/drawing/2014/main" id="{C435EF25-C681-2C16-88F1-056082E9CBC1}"/>
              </a:ext>
            </a:extLst>
          </p:cNvPr>
          <p:cNvSpPr/>
          <p:nvPr/>
        </p:nvSpPr>
        <p:spPr bwMode="auto">
          <a:xfrm>
            <a:off x="2498115" y="1696248"/>
            <a:ext cx="1255243" cy="351282"/>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51" name="矢印: 右 49">
            <a:extLst>
              <a:ext uri="{FF2B5EF4-FFF2-40B4-BE49-F238E27FC236}">
                <a16:creationId xmlns:a16="http://schemas.microsoft.com/office/drawing/2014/main" id="{09DBC904-4E81-A7CC-91E1-75958D873E7A}"/>
              </a:ext>
            </a:extLst>
          </p:cNvPr>
          <p:cNvSpPr/>
          <p:nvPr/>
        </p:nvSpPr>
        <p:spPr bwMode="auto">
          <a:xfrm>
            <a:off x="6007608" y="1512098"/>
            <a:ext cx="1460500" cy="351282"/>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53" name="矢印: 右 49">
            <a:extLst>
              <a:ext uri="{FF2B5EF4-FFF2-40B4-BE49-F238E27FC236}">
                <a16:creationId xmlns:a16="http://schemas.microsoft.com/office/drawing/2014/main" id="{B82F2683-E3B3-B644-96A6-9E6B77F10F6E}"/>
              </a:ext>
            </a:extLst>
          </p:cNvPr>
          <p:cNvSpPr/>
          <p:nvPr/>
        </p:nvSpPr>
        <p:spPr bwMode="auto">
          <a:xfrm rot="2893725">
            <a:off x="5731255" y="4303459"/>
            <a:ext cx="1646782" cy="412629"/>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56" name="タイトル 4">
            <a:extLst>
              <a:ext uri="{FF2B5EF4-FFF2-40B4-BE49-F238E27FC236}">
                <a16:creationId xmlns:a16="http://schemas.microsoft.com/office/drawing/2014/main" id="{375A1921-5821-C89F-8E51-93130E977ECB}"/>
              </a:ext>
            </a:extLst>
          </p:cNvPr>
          <p:cNvSpPr>
            <a:spLocks noGrp="1"/>
          </p:cNvSpPr>
          <p:nvPr/>
        </p:nvSpPr>
        <p:spPr bwMode="auto">
          <a:xfrm>
            <a:off x="7282860" y="5512013"/>
            <a:ext cx="1630619" cy="646417"/>
          </a:xfrm>
          <a:prstGeom prst="rect">
            <a:avLst/>
          </a:prstGeom>
          <a:noFill/>
          <a:ln w="9525">
            <a:solidFill>
              <a:srgbClr val="00CC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1200" dirty="0">
                <a:solidFill>
                  <a:schemeClr val="tx1"/>
                </a:solidFill>
                <a:ea typeface="ＭＳ Ｐゴシック" charset="-128"/>
              </a:rPr>
              <a:t>(2)</a:t>
            </a:r>
            <a:r>
              <a:rPr lang="ja-JP" altLang="en-US" sz="1200" dirty="0">
                <a:solidFill>
                  <a:schemeClr val="tx1"/>
                </a:solidFill>
                <a:ea typeface="ＭＳ Ｐゴシック" charset="-128"/>
              </a:rPr>
              <a:t>によりすべての人</a:t>
            </a:r>
            <a:endParaRPr lang="en-US" altLang="ja-JP" sz="1200" dirty="0">
              <a:solidFill>
                <a:schemeClr val="tx1"/>
              </a:solidFill>
              <a:ea typeface="ＭＳ Ｐゴシック" charset="-128"/>
            </a:endParaRPr>
          </a:p>
          <a:p>
            <a:pPr algn="l"/>
            <a:r>
              <a:rPr lang="ja-JP" altLang="en-US" sz="1200" dirty="0">
                <a:solidFill>
                  <a:schemeClr val="tx1"/>
                </a:solidFill>
                <a:ea typeface="ＭＳ Ｐゴシック" charset="-128"/>
              </a:rPr>
              <a:t>が扶養控除額定額分</a:t>
            </a:r>
            <a:endParaRPr lang="en-US" altLang="ja-JP" sz="1200" dirty="0">
              <a:solidFill>
                <a:schemeClr val="tx1"/>
              </a:solidFill>
              <a:ea typeface="ＭＳ Ｐゴシック" charset="-128"/>
            </a:endParaRPr>
          </a:p>
          <a:p>
            <a:pPr algn="l"/>
            <a:r>
              <a:rPr lang="ja-JP" altLang="en-US" sz="1200" dirty="0">
                <a:solidFill>
                  <a:schemeClr val="tx1"/>
                </a:solidFill>
                <a:ea typeface="ＭＳ Ｐゴシック" charset="-128"/>
              </a:rPr>
              <a:t>控除される。</a:t>
            </a:r>
            <a:endParaRPr kumimoji="1" lang="en-US" altLang="ja-JP" sz="1200" dirty="0">
              <a:solidFill>
                <a:schemeClr val="tx1"/>
              </a:solidFill>
              <a:ea typeface="ＭＳ Ｐゴシック" charset="-128"/>
            </a:endParaRPr>
          </a:p>
        </p:txBody>
      </p:sp>
      <p:sp>
        <p:nvSpPr>
          <p:cNvPr id="61" name="矢印: 右 49">
            <a:extLst>
              <a:ext uri="{FF2B5EF4-FFF2-40B4-BE49-F238E27FC236}">
                <a16:creationId xmlns:a16="http://schemas.microsoft.com/office/drawing/2014/main" id="{F3CA1BA7-A0E5-BDC7-2DA1-AF05B69AFD2F}"/>
              </a:ext>
            </a:extLst>
          </p:cNvPr>
          <p:cNvSpPr/>
          <p:nvPr/>
        </p:nvSpPr>
        <p:spPr bwMode="auto">
          <a:xfrm rot="18230055">
            <a:off x="2060577" y="1930728"/>
            <a:ext cx="333939" cy="346955"/>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439907"/>
              <a:gd name="connsiteY0" fmla="*/ 235458 h 484632"/>
              <a:gd name="connsiteX1" fmla="*/ 863113 w 1439907"/>
              <a:gd name="connsiteY1" fmla="*/ 138680 h 484632"/>
              <a:gd name="connsiteX2" fmla="*/ 812292 w 1439907"/>
              <a:gd name="connsiteY2" fmla="*/ 0 h 484632"/>
              <a:gd name="connsiteX3" fmla="*/ 1439907 w 1439907"/>
              <a:gd name="connsiteY3" fmla="*/ 290427 h 484632"/>
              <a:gd name="connsiteX4" fmla="*/ 812292 w 1439907"/>
              <a:gd name="connsiteY4" fmla="*/ 484632 h 484632"/>
              <a:gd name="connsiteX5" fmla="*/ 875819 w 1439907"/>
              <a:gd name="connsiteY5" fmla="*/ 354714 h 484632"/>
              <a:gd name="connsiteX6" fmla="*/ 6350 w 1439907"/>
              <a:gd name="connsiteY6" fmla="*/ 299974 h 484632"/>
              <a:gd name="connsiteX7" fmla="*/ 0 w 1439907"/>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39907" h="484632">
                <a:moveTo>
                  <a:pt x="0" y="235458"/>
                </a:moveTo>
                <a:lnTo>
                  <a:pt x="863113" y="138680"/>
                </a:lnTo>
                <a:lnTo>
                  <a:pt x="812292" y="0"/>
                </a:lnTo>
                <a:lnTo>
                  <a:pt x="1439907" y="290427"/>
                </a:lnTo>
                <a:lnTo>
                  <a:pt x="812292" y="484632"/>
                </a:lnTo>
                <a:lnTo>
                  <a:pt x="875819" y="354714"/>
                </a:lnTo>
                <a:lnTo>
                  <a:pt x="6350" y="299974"/>
                </a:lnTo>
                <a:lnTo>
                  <a:pt x="0" y="235458"/>
                </a:lnTo>
                <a:close/>
              </a:path>
            </a:pathLst>
          </a:custGeom>
          <a:solidFill>
            <a:srgbClr val="60C99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62" name="矢印: 右 49">
            <a:extLst>
              <a:ext uri="{FF2B5EF4-FFF2-40B4-BE49-F238E27FC236}">
                <a16:creationId xmlns:a16="http://schemas.microsoft.com/office/drawing/2014/main" id="{55B49F16-23BC-C032-A1E3-77A73C4E0605}"/>
              </a:ext>
            </a:extLst>
          </p:cNvPr>
          <p:cNvSpPr/>
          <p:nvPr/>
        </p:nvSpPr>
        <p:spPr bwMode="auto">
          <a:xfrm rot="18230055">
            <a:off x="5625497" y="1870300"/>
            <a:ext cx="410942" cy="261940"/>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439907"/>
              <a:gd name="connsiteY0" fmla="*/ 235458 h 484632"/>
              <a:gd name="connsiteX1" fmla="*/ 863113 w 1439907"/>
              <a:gd name="connsiteY1" fmla="*/ 138680 h 484632"/>
              <a:gd name="connsiteX2" fmla="*/ 812292 w 1439907"/>
              <a:gd name="connsiteY2" fmla="*/ 0 h 484632"/>
              <a:gd name="connsiteX3" fmla="*/ 1439907 w 1439907"/>
              <a:gd name="connsiteY3" fmla="*/ 290427 h 484632"/>
              <a:gd name="connsiteX4" fmla="*/ 812292 w 1439907"/>
              <a:gd name="connsiteY4" fmla="*/ 484632 h 484632"/>
              <a:gd name="connsiteX5" fmla="*/ 875819 w 1439907"/>
              <a:gd name="connsiteY5" fmla="*/ 354714 h 484632"/>
              <a:gd name="connsiteX6" fmla="*/ 6350 w 1439907"/>
              <a:gd name="connsiteY6" fmla="*/ 299974 h 484632"/>
              <a:gd name="connsiteX7" fmla="*/ 0 w 1439907"/>
              <a:gd name="connsiteY7" fmla="*/ 235458 h 484632"/>
              <a:gd name="connsiteX0" fmla="*/ 0 w 1771031"/>
              <a:gd name="connsiteY0" fmla="*/ 235458 h 484632"/>
              <a:gd name="connsiteX1" fmla="*/ 863113 w 1771031"/>
              <a:gd name="connsiteY1" fmla="*/ 138680 h 484632"/>
              <a:gd name="connsiteX2" fmla="*/ 812292 w 1771031"/>
              <a:gd name="connsiteY2" fmla="*/ 0 h 484632"/>
              <a:gd name="connsiteX3" fmla="*/ 1771033 w 1771031"/>
              <a:gd name="connsiteY3" fmla="*/ 269832 h 484632"/>
              <a:gd name="connsiteX4" fmla="*/ 812292 w 1771031"/>
              <a:gd name="connsiteY4" fmla="*/ 484632 h 484632"/>
              <a:gd name="connsiteX5" fmla="*/ 875819 w 1771031"/>
              <a:gd name="connsiteY5" fmla="*/ 354714 h 484632"/>
              <a:gd name="connsiteX6" fmla="*/ 6350 w 1771031"/>
              <a:gd name="connsiteY6" fmla="*/ 299974 h 484632"/>
              <a:gd name="connsiteX7" fmla="*/ 0 w 1771031"/>
              <a:gd name="connsiteY7" fmla="*/ 235458 h 484632"/>
              <a:gd name="connsiteX0" fmla="*/ 0 w 1771031"/>
              <a:gd name="connsiteY0" fmla="*/ 169922 h 419096"/>
              <a:gd name="connsiteX1" fmla="*/ 863113 w 1771031"/>
              <a:gd name="connsiteY1" fmla="*/ 73144 h 419096"/>
              <a:gd name="connsiteX2" fmla="*/ 810416 w 1771031"/>
              <a:gd name="connsiteY2" fmla="*/ 0 h 419096"/>
              <a:gd name="connsiteX3" fmla="*/ 1771033 w 1771031"/>
              <a:gd name="connsiteY3" fmla="*/ 204296 h 419096"/>
              <a:gd name="connsiteX4" fmla="*/ 812292 w 1771031"/>
              <a:gd name="connsiteY4" fmla="*/ 419096 h 419096"/>
              <a:gd name="connsiteX5" fmla="*/ 875819 w 1771031"/>
              <a:gd name="connsiteY5" fmla="*/ 289178 h 419096"/>
              <a:gd name="connsiteX6" fmla="*/ 6350 w 1771031"/>
              <a:gd name="connsiteY6" fmla="*/ 234438 h 419096"/>
              <a:gd name="connsiteX7" fmla="*/ 0 w 1771031"/>
              <a:gd name="connsiteY7" fmla="*/ 169922 h 419096"/>
              <a:gd name="connsiteX0" fmla="*/ 0 w 1771031"/>
              <a:gd name="connsiteY0" fmla="*/ 169922 h 396255"/>
              <a:gd name="connsiteX1" fmla="*/ 863113 w 1771031"/>
              <a:gd name="connsiteY1" fmla="*/ 73144 h 396255"/>
              <a:gd name="connsiteX2" fmla="*/ 810416 w 1771031"/>
              <a:gd name="connsiteY2" fmla="*/ 0 h 396255"/>
              <a:gd name="connsiteX3" fmla="*/ 1771033 w 1771031"/>
              <a:gd name="connsiteY3" fmla="*/ 204296 h 396255"/>
              <a:gd name="connsiteX4" fmla="*/ 745777 w 1771031"/>
              <a:gd name="connsiteY4" fmla="*/ 396256 h 396255"/>
              <a:gd name="connsiteX5" fmla="*/ 875819 w 1771031"/>
              <a:gd name="connsiteY5" fmla="*/ 289178 h 396255"/>
              <a:gd name="connsiteX6" fmla="*/ 6350 w 1771031"/>
              <a:gd name="connsiteY6" fmla="*/ 234438 h 396255"/>
              <a:gd name="connsiteX7" fmla="*/ 0 w 1771031"/>
              <a:gd name="connsiteY7" fmla="*/ 169922 h 396255"/>
              <a:gd name="connsiteX0" fmla="*/ 0 w 1771031"/>
              <a:gd name="connsiteY0" fmla="*/ 169922 h 396256"/>
              <a:gd name="connsiteX1" fmla="*/ 988965 w 1771031"/>
              <a:gd name="connsiteY1" fmla="*/ 110149 h 396256"/>
              <a:gd name="connsiteX2" fmla="*/ 810416 w 1771031"/>
              <a:gd name="connsiteY2" fmla="*/ 0 h 396256"/>
              <a:gd name="connsiteX3" fmla="*/ 1771033 w 1771031"/>
              <a:gd name="connsiteY3" fmla="*/ 204296 h 396256"/>
              <a:gd name="connsiteX4" fmla="*/ 745777 w 1771031"/>
              <a:gd name="connsiteY4" fmla="*/ 396256 h 396256"/>
              <a:gd name="connsiteX5" fmla="*/ 875819 w 1771031"/>
              <a:gd name="connsiteY5" fmla="*/ 289178 h 396256"/>
              <a:gd name="connsiteX6" fmla="*/ 6350 w 1771031"/>
              <a:gd name="connsiteY6" fmla="*/ 234438 h 396256"/>
              <a:gd name="connsiteX7" fmla="*/ 0 w 1771031"/>
              <a:gd name="connsiteY7" fmla="*/ 169922 h 396256"/>
              <a:gd name="connsiteX0" fmla="*/ 0 w 1771031"/>
              <a:gd name="connsiteY0" fmla="*/ 169922 h 396256"/>
              <a:gd name="connsiteX1" fmla="*/ 988965 w 1771031"/>
              <a:gd name="connsiteY1" fmla="*/ 110149 h 396256"/>
              <a:gd name="connsiteX2" fmla="*/ 810416 w 1771031"/>
              <a:gd name="connsiteY2" fmla="*/ 0 h 396256"/>
              <a:gd name="connsiteX3" fmla="*/ 1771033 w 1771031"/>
              <a:gd name="connsiteY3" fmla="*/ 204296 h 396256"/>
              <a:gd name="connsiteX4" fmla="*/ 745777 w 1771031"/>
              <a:gd name="connsiteY4" fmla="*/ 396256 h 396256"/>
              <a:gd name="connsiteX5" fmla="*/ 1020154 w 1771031"/>
              <a:gd name="connsiteY5" fmla="*/ 263790 h 396256"/>
              <a:gd name="connsiteX6" fmla="*/ 6350 w 1771031"/>
              <a:gd name="connsiteY6" fmla="*/ 234438 h 396256"/>
              <a:gd name="connsiteX7" fmla="*/ 0 w 1771031"/>
              <a:gd name="connsiteY7" fmla="*/ 169922 h 396256"/>
              <a:gd name="connsiteX0" fmla="*/ 0 w 1771031"/>
              <a:gd name="connsiteY0" fmla="*/ 169922 h 396256"/>
              <a:gd name="connsiteX1" fmla="*/ 988965 w 1771031"/>
              <a:gd name="connsiteY1" fmla="*/ 110149 h 396256"/>
              <a:gd name="connsiteX2" fmla="*/ 810416 w 1771031"/>
              <a:gd name="connsiteY2" fmla="*/ 0 h 396256"/>
              <a:gd name="connsiteX3" fmla="*/ 1771033 w 1771031"/>
              <a:gd name="connsiteY3" fmla="*/ 204296 h 396256"/>
              <a:gd name="connsiteX4" fmla="*/ 745777 w 1771031"/>
              <a:gd name="connsiteY4" fmla="*/ 396256 h 396256"/>
              <a:gd name="connsiteX5" fmla="*/ 1010561 w 1771031"/>
              <a:gd name="connsiteY5" fmla="*/ 248795 h 396256"/>
              <a:gd name="connsiteX6" fmla="*/ 6350 w 1771031"/>
              <a:gd name="connsiteY6" fmla="*/ 234438 h 396256"/>
              <a:gd name="connsiteX7" fmla="*/ 0 w 1771031"/>
              <a:gd name="connsiteY7" fmla="*/ 169922 h 396256"/>
              <a:gd name="connsiteX0" fmla="*/ 0 w 1771031"/>
              <a:gd name="connsiteY0" fmla="*/ 169922 h 368607"/>
              <a:gd name="connsiteX1" fmla="*/ 988965 w 1771031"/>
              <a:gd name="connsiteY1" fmla="*/ 110149 h 368607"/>
              <a:gd name="connsiteX2" fmla="*/ 810416 w 1771031"/>
              <a:gd name="connsiteY2" fmla="*/ 0 h 368607"/>
              <a:gd name="connsiteX3" fmla="*/ 1771033 w 1771031"/>
              <a:gd name="connsiteY3" fmla="*/ 204296 h 368607"/>
              <a:gd name="connsiteX4" fmla="*/ 762155 w 1771031"/>
              <a:gd name="connsiteY4" fmla="*/ 368607 h 368607"/>
              <a:gd name="connsiteX5" fmla="*/ 1010561 w 1771031"/>
              <a:gd name="connsiteY5" fmla="*/ 248795 h 368607"/>
              <a:gd name="connsiteX6" fmla="*/ 6350 w 1771031"/>
              <a:gd name="connsiteY6" fmla="*/ 234438 h 368607"/>
              <a:gd name="connsiteX7" fmla="*/ 0 w 1771031"/>
              <a:gd name="connsiteY7" fmla="*/ 169922 h 368607"/>
              <a:gd name="connsiteX0" fmla="*/ 0 w 1735319"/>
              <a:gd name="connsiteY0" fmla="*/ 169922 h 368607"/>
              <a:gd name="connsiteX1" fmla="*/ 988965 w 1735319"/>
              <a:gd name="connsiteY1" fmla="*/ 110149 h 368607"/>
              <a:gd name="connsiteX2" fmla="*/ 810416 w 1735319"/>
              <a:gd name="connsiteY2" fmla="*/ 0 h 368607"/>
              <a:gd name="connsiteX3" fmla="*/ 1735320 w 1735319"/>
              <a:gd name="connsiteY3" fmla="*/ 181429 h 368607"/>
              <a:gd name="connsiteX4" fmla="*/ 762155 w 1735319"/>
              <a:gd name="connsiteY4" fmla="*/ 368607 h 368607"/>
              <a:gd name="connsiteX5" fmla="*/ 1010561 w 1735319"/>
              <a:gd name="connsiteY5" fmla="*/ 248795 h 368607"/>
              <a:gd name="connsiteX6" fmla="*/ 6350 w 1735319"/>
              <a:gd name="connsiteY6" fmla="*/ 234438 h 368607"/>
              <a:gd name="connsiteX7" fmla="*/ 0 w 1735319"/>
              <a:gd name="connsiteY7" fmla="*/ 169922 h 368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5319" h="368607">
                <a:moveTo>
                  <a:pt x="0" y="169922"/>
                </a:moveTo>
                <a:lnTo>
                  <a:pt x="988965" y="110149"/>
                </a:lnTo>
                <a:lnTo>
                  <a:pt x="810416" y="0"/>
                </a:lnTo>
                <a:lnTo>
                  <a:pt x="1735320" y="181429"/>
                </a:lnTo>
                <a:lnTo>
                  <a:pt x="762155" y="368607"/>
                </a:lnTo>
                <a:lnTo>
                  <a:pt x="1010561" y="248795"/>
                </a:lnTo>
                <a:lnTo>
                  <a:pt x="6350" y="234438"/>
                </a:lnTo>
                <a:lnTo>
                  <a:pt x="0" y="169922"/>
                </a:lnTo>
                <a:close/>
              </a:path>
            </a:pathLst>
          </a:custGeom>
          <a:solidFill>
            <a:schemeClr val="accent5">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86" name="矢印: 右 49">
            <a:extLst>
              <a:ext uri="{FF2B5EF4-FFF2-40B4-BE49-F238E27FC236}">
                <a16:creationId xmlns:a16="http://schemas.microsoft.com/office/drawing/2014/main" id="{DD0718B4-CDD4-AEDE-BB3C-20E833A3E9DB}"/>
              </a:ext>
            </a:extLst>
          </p:cNvPr>
          <p:cNvSpPr/>
          <p:nvPr/>
        </p:nvSpPr>
        <p:spPr bwMode="auto">
          <a:xfrm rot="16351592">
            <a:off x="6683213" y="4440462"/>
            <a:ext cx="1112684" cy="351282"/>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solidFill>
              <a:srgbClr val="FFCC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87" name="矢印: 右 49">
            <a:extLst>
              <a:ext uri="{FF2B5EF4-FFF2-40B4-BE49-F238E27FC236}">
                <a16:creationId xmlns:a16="http://schemas.microsoft.com/office/drawing/2014/main" id="{B0F34396-4FBA-5E58-BB3E-53622DEB7984}"/>
              </a:ext>
            </a:extLst>
          </p:cNvPr>
          <p:cNvSpPr/>
          <p:nvPr/>
        </p:nvSpPr>
        <p:spPr bwMode="auto">
          <a:xfrm rot="6147245">
            <a:off x="7356697" y="1911181"/>
            <a:ext cx="527228" cy="187971"/>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solidFill>
              <a:srgbClr val="FFCC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88" name="タイトル 4">
            <a:extLst>
              <a:ext uri="{FF2B5EF4-FFF2-40B4-BE49-F238E27FC236}">
                <a16:creationId xmlns:a16="http://schemas.microsoft.com/office/drawing/2014/main" id="{C82765BA-2694-2209-181B-2C709357F302}"/>
              </a:ext>
            </a:extLst>
          </p:cNvPr>
          <p:cNvSpPr>
            <a:spLocks noGrp="1"/>
          </p:cNvSpPr>
          <p:nvPr/>
        </p:nvSpPr>
        <p:spPr bwMode="auto">
          <a:xfrm>
            <a:off x="4746781" y="5552462"/>
            <a:ext cx="15426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子の年収</a:t>
            </a:r>
            <a:r>
              <a:rPr lang="ja-JP" altLang="en-US" sz="1400" dirty="0">
                <a:solidFill>
                  <a:schemeClr val="tx1"/>
                </a:solidFill>
                <a:ea typeface="ＭＳ Ｐゴシック" charset="-128"/>
              </a:rPr>
              <a:t>（万円）</a:t>
            </a:r>
            <a:endParaRPr kumimoji="1" lang="ja-JP" altLang="en-US" sz="1400" dirty="0">
              <a:solidFill>
                <a:schemeClr val="tx1"/>
              </a:solidFill>
            </a:endParaRPr>
          </a:p>
        </p:txBody>
      </p:sp>
      <p:sp>
        <p:nvSpPr>
          <p:cNvPr id="90" name="タイトル 4">
            <a:extLst>
              <a:ext uri="{FF2B5EF4-FFF2-40B4-BE49-F238E27FC236}">
                <a16:creationId xmlns:a16="http://schemas.microsoft.com/office/drawing/2014/main" id="{15A97BD2-A96F-67A1-D910-A7145B2A6EC7}"/>
              </a:ext>
            </a:extLst>
          </p:cNvPr>
          <p:cNvSpPr>
            <a:spLocks noGrp="1"/>
          </p:cNvSpPr>
          <p:nvPr/>
        </p:nvSpPr>
        <p:spPr bwMode="auto">
          <a:xfrm>
            <a:off x="5193142" y="6025949"/>
            <a:ext cx="311141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rgbClr val="CC00FF"/>
                </a:solidFill>
                <a:ea typeface="ＭＳ Ｐゴシック" charset="-128"/>
              </a:rPr>
              <a:t>親</a:t>
            </a:r>
            <a:r>
              <a:rPr lang="ja-JP" altLang="en-US" sz="1400" dirty="0">
                <a:solidFill>
                  <a:srgbClr val="CC00FF"/>
                </a:solidFill>
                <a:ea typeface="ＭＳ Ｐゴシック" charset="-128"/>
              </a:rPr>
              <a:t>＋</a:t>
            </a:r>
            <a:r>
              <a:rPr kumimoji="1" lang="ja-JP" altLang="en-US" sz="1400" dirty="0">
                <a:solidFill>
                  <a:srgbClr val="CC00FF"/>
                </a:solidFill>
                <a:ea typeface="ＭＳ Ｐゴシック" charset="-128"/>
              </a:rPr>
              <a:t>子の手取りが減ることはない</a:t>
            </a:r>
            <a:endParaRPr kumimoji="1" lang="ja-JP" altLang="en-US" sz="1400" dirty="0">
              <a:solidFill>
                <a:srgbClr val="CC00FF"/>
              </a:solidFill>
            </a:endParaRPr>
          </a:p>
        </p:txBody>
      </p:sp>
      <p:sp>
        <p:nvSpPr>
          <p:cNvPr id="96" name="Line 13">
            <a:extLst>
              <a:ext uri="{FF2B5EF4-FFF2-40B4-BE49-F238E27FC236}">
                <a16:creationId xmlns:a16="http://schemas.microsoft.com/office/drawing/2014/main" id="{071C1F55-1584-3356-23A2-A38AC608BD56}"/>
              </a:ext>
            </a:extLst>
          </p:cNvPr>
          <p:cNvSpPr>
            <a:spLocks noChangeShapeType="1"/>
          </p:cNvSpPr>
          <p:nvPr/>
        </p:nvSpPr>
        <p:spPr bwMode="auto">
          <a:xfrm flipH="1">
            <a:off x="6060546" y="5360410"/>
            <a:ext cx="852254" cy="848349"/>
          </a:xfrm>
          <a:prstGeom prst="line">
            <a:avLst/>
          </a:prstGeom>
          <a:noFill/>
          <a:ln w="57150">
            <a:solidFill>
              <a:srgbClr val="CC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97" name="タイトル 4">
            <a:extLst>
              <a:ext uri="{FF2B5EF4-FFF2-40B4-BE49-F238E27FC236}">
                <a16:creationId xmlns:a16="http://schemas.microsoft.com/office/drawing/2014/main" id="{FB6E08A5-05DA-7238-1DE9-244EC8BD5FDD}"/>
              </a:ext>
            </a:extLst>
          </p:cNvPr>
          <p:cNvSpPr>
            <a:spLocks noGrp="1"/>
          </p:cNvSpPr>
          <p:nvPr/>
        </p:nvSpPr>
        <p:spPr bwMode="auto">
          <a:xfrm>
            <a:off x="5157646" y="29838"/>
            <a:ext cx="4050362"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400" dirty="0">
                <a:solidFill>
                  <a:schemeClr val="accent1">
                    <a:lumMod val="75000"/>
                  </a:schemeClr>
                </a:solidFill>
                <a:ea typeface="ＭＳ Ｐゴシック" charset="-128"/>
              </a:rPr>
              <a:t>矢印を順にたどって考えてください</a:t>
            </a:r>
            <a:endParaRPr lang="en-US" altLang="ja-JP" sz="1400" dirty="0">
              <a:solidFill>
                <a:schemeClr val="accent1">
                  <a:lumMod val="75000"/>
                </a:schemeClr>
              </a:solidFill>
              <a:ea typeface="ＭＳ Ｐゴシック" charset="-128"/>
            </a:endParaRPr>
          </a:p>
        </p:txBody>
      </p:sp>
      <p:sp>
        <p:nvSpPr>
          <p:cNvPr id="99" name="タイトル 4">
            <a:extLst>
              <a:ext uri="{FF2B5EF4-FFF2-40B4-BE49-F238E27FC236}">
                <a16:creationId xmlns:a16="http://schemas.microsoft.com/office/drawing/2014/main" id="{BDF8834D-59AA-775E-9E87-4159433B7E98}"/>
              </a:ext>
            </a:extLst>
          </p:cNvPr>
          <p:cNvSpPr>
            <a:spLocks noGrp="1"/>
          </p:cNvSpPr>
          <p:nvPr/>
        </p:nvSpPr>
        <p:spPr bwMode="auto">
          <a:xfrm>
            <a:off x="2689582" y="1587378"/>
            <a:ext cx="711884"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200" dirty="0">
                <a:solidFill>
                  <a:srgbClr val="C00000"/>
                </a:solidFill>
                <a:ea typeface="ＭＳ Ｐゴシック" charset="-128"/>
              </a:rPr>
              <a:t>法律に</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従って</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計算</a:t>
            </a:r>
            <a:endParaRPr lang="en-US" altLang="ja-JP" sz="1200" dirty="0">
              <a:solidFill>
                <a:srgbClr val="C00000"/>
              </a:solidFill>
              <a:ea typeface="ＭＳ Ｐゴシック" charset="-128"/>
            </a:endParaRPr>
          </a:p>
        </p:txBody>
      </p:sp>
      <p:sp>
        <p:nvSpPr>
          <p:cNvPr id="100" name="タイトル 4">
            <a:extLst>
              <a:ext uri="{FF2B5EF4-FFF2-40B4-BE49-F238E27FC236}">
                <a16:creationId xmlns:a16="http://schemas.microsoft.com/office/drawing/2014/main" id="{7826FCBB-09D1-9C57-6DC0-63A18BD4CEC1}"/>
              </a:ext>
            </a:extLst>
          </p:cNvPr>
          <p:cNvSpPr>
            <a:spLocks noGrp="1"/>
          </p:cNvSpPr>
          <p:nvPr/>
        </p:nvSpPr>
        <p:spPr bwMode="auto">
          <a:xfrm>
            <a:off x="6376844" y="1414735"/>
            <a:ext cx="711884"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200" dirty="0">
                <a:solidFill>
                  <a:srgbClr val="C00000"/>
                </a:solidFill>
                <a:ea typeface="ＭＳ Ｐゴシック" charset="-128"/>
              </a:rPr>
              <a:t>法律に</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従って</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計算</a:t>
            </a:r>
            <a:endParaRPr lang="en-US" altLang="ja-JP" sz="1200" dirty="0">
              <a:solidFill>
                <a:srgbClr val="C00000"/>
              </a:solidFill>
              <a:ea typeface="ＭＳ Ｐゴシック" charset="-128"/>
            </a:endParaRPr>
          </a:p>
        </p:txBody>
      </p:sp>
      <p:sp>
        <p:nvSpPr>
          <p:cNvPr id="101" name="タイトル 4">
            <a:extLst>
              <a:ext uri="{FF2B5EF4-FFF2-40B4-BE49-F238E27FC236}">
                <a16:creationId xmlns:a16="http://schemas.microsoft.com/office/drawing/2014/main" id="{371425C9-B5FC-F957-C7A4-07F6D678A4F4}"/>
              </a:ext>
            </a:extLst>
          </p:cNvPr>
          <p:cNvSpPr>
            <a:spLocks noGrp="1"/>
          </p:cNvSpPr>
          <p:nvPr/>
        </p:nvSpPr>
        <p:spPr bwMode="auto">
          <a:xfrm>
            <a:off x="6203988" y="4175323"/>
            <a:ext cx="711884"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200" dirty="0">
                <a:solidFill>
                  <a:srgbClr val="C00000"/>
                </a:solidFill>
                <a:ea typeface="ＭＳ Ｐゴシック" charset="-128"/>
              </a:rPr>
              <a:t>法律に</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従って</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計算</a:t>
            </a:r>
            <a:endParaRPr lang="en-US" altLang="ja-JP" sz="1200" dirty="0">
              <a:solidFill>
                <a:srgbClr val="C00000"/>
              </a:solidFill>
              <a:ea typeface="ＭＳ Ｐゴシック" charset="-128"/>
            </a:endParaRPr>
          </a:p>
        </p:txBody>
      </p:sp>
      <p:sp>
        <p:nvSpPr>
          <p:cNvPr id="9" name="正方形/長方形 8">
            <a:extLst>
              <a:ext uri="{FF2B5EF4-FFF2-40B4-BE49-F238E27FC236}">
                <a16:creationId xmlns:a16="http://schemas.microsoft.com/office/drawing/2014/main" id="{1662C9D8-05FA-91D7-03BA-15E2F4CF9064}"/>
              </a:ext>
            </a:extLst>
          </p:cNvPr>
          <p:cNvSpPr/>
          <p:nvPr/>
        </p:nvSpPr>
        <p:spPr bwMode="auto">
          <a:xfrm>
            <a:off x="1266710" y="2731069"/>
            <a:ext cx="1237658" cy="1876909"/>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4" name="タイトル 4">
            <a:extLst>
              <a:ext uri="{FF2B5EF4-FFF2-40B4-BE49-F238E27FC236}">
                <a16:creationId xmlns:a16="http://schemas.microsoft.com/office/drawing/2014/main" id="{7896F908-94B7-E396-7357-9A76F72B5942}"/>
              </a:ext>
            </a:extLst>
          </p:cNvPr>
          <p:cNvSpPr>
            <a:spLocks noGrp="1"/>
          </p:cNvSpPr>
          <p:nvPr/>
        </p:nvSpPr>
        <p:spPr bwMode="auto">
          <a:xfrm>
            <a:off x="1292465" y="3166472"/>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親の課税所得</a:t>
            </a:r>
            <a:endParaRPr kumimoji="1" lang="ja-JP" altLang="en-US" sz="1400" dirty="0">
              <a:solidFill>
                <a:schemeClr val="tx1"/>
              </a:solidFill>
            </a:endParaRPr>
          </a:p>
        </p:txBody>
      </p:sp>
      <p:sp>
        <p:nvSpPr>
          <p:cNvPr id="7" name="正方形/長方形 6">
            <a:extLst>
              <a:ext uri="{FF2B5EF4-FFF2-40B4-BE49-F238E27FC236}">
                <a16:creationId xmlns:a16="http://schemas.microsoft.com/office/drawing/2014/main" id="{70F3C3EE-9DE2-3D7C-48E4-0AA07A78C5C1}"/>
              </a:ext>
            </a:extLst>
          </p:cNvPr>
          <p:cNvSpPr/>
          <p:nvPr/>
        </p:nvSpPr>
        <p:spPr bwMode="auto">
          <a:xfrm>
            <a:off x="1271193" y="4524751"/>
            <a:ext cx="1231869" cy="773804"/>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2" name="タイトル 4">
            <a:extLst>
              <a:ext uri="{FF2B5EF4-FFF2-40B4-BE49-F238E27FC236}">
                <a16:creationId xmlns:a16="http://schemas.microsoft.com/office/drawing/2014/main" id="{20D47A54-DD88-B0F4-8447-4F9235A5BD5F}"/>
              </a:ext>
            </a:extLst>
          </p:cNvPr>
          <p:cNvSpPr>
            <a:spLocks noGrp="1"/>
          </p:cNvSpPr>
          <p:nvPr/>
        </p:nvSpPr>
        <p:spPr bwMode="auto">
          <a:xfrm>
            <a:off x="1385770" y="4647434"/>
            <a:ext cx="9838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他の控除</a:t>
            </a:r>
            <a:endParaRPr kumimoji="1" lang="ja-JP" altLang="en-US" sz="1400" dirty="0">
              <a:solidFill>
                <a:schemeClr val="tx1"/>
              </a:solidFill>
            </a:endParaRPr>
          </a:p>
        </p:txBody>
      </p:sp>
      <p:sp>
        <p:nvSpPr>
          <p:cNvPr id="8" name="正方形/長方形 7">
            <a:extLst>
              <a:ext uri="{FF2B5EF4-FFF2-40B4-BE49-F238E27FC236}">
                <a16:creationId xmlns:a16="http://schemas.microsoft.com/office/drawing/2014/main" id="{7F4241D1-2BF4-4AA8-12EA-B713FED68669}"/>
              </a:ext>
            </a:extLst>
          </p:cNvPr>
          <p:cNvSpPr/>
          <p:nvPr/>
        </p:nvSpPr>
        <p:spPr bwMode="auto">
          <a:xfrm>
            <a:off x="1271193" y="4202945"/>
            <a:ext cx="550975" cy="335631"/>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3" name="タイトル 4">
            <a:extLst>
              <a:ext uri="{FF2B5EF4-FFF2-40B4-BE49-F238E27FC236}">
                <a16:creationId xmlns:a16="http://schemas.microsoft.com/office/drawing/2014/main" id="{56E4C9C0-4EA2-372E-D97B-6EAD5F6348E6}"/>
              </a:ext>
            </a:extLst>
          </p:cNvPr>
          <p:cNvSpPr>
            <a:spLocks noGrp="1"/>
          </p:cNvSpPr>
          <p:nvPr/>
        </p:nvSpPr>
        <p:spPr bwMode="auto">
          <a:xfrm>
            <a:off x="940745" y="4098231"/>
            <a:ext cx="9838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扶養控除</a:t>
            </a:r>
            <a:endParaRPr kumimoji="1" lang="ja-JP" altLang="en-US" sz="1400" dirty="0">
              <a:solidFill>
                <a:schemeClr val="tx1"/>
              </a:solidFill>
            </a:endParaRPr>
          </a:p>
        </p:txBody>
      </p:sp>
      <p:sp>
        <p:nvSpPr>
          <p:cNvPr id="59" name="矢印: 右 49">
            <a:extLst>
              <a:ext uri="{FF2B5EF4-FFF2-40B4-BE49-F238E27FC236}">
                <a16:creationId xmlns:a16="http://schemas.microsoft.com/office/drawing/2014/main" id="{6B948EBA-ADE6-0B73-3188-DD109FB79B58}"/>
              </a:ext>
            </a:extLst>
          </p:cNvPr>
          <p:cNvSpPr/>
          <p:nvPr/>
        </p:nvSpPr>
        <p:spPr bwMode="auto">
          <a:xfrm rot="16351592">
            <a:off x="1361055" y="3756039"/>
            <a:ext cx="642898" cy="351282"/>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60C99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11" name="正方形/長方形 10">
            <a:extLst>
              <a:ext uri="{FF2B5EF4-FFF2-40B4-BE49-F238E27FC236}">
                <a16:creationId xmlns:a16="http://schemas.microsoft.com/office/drawing/2014/main" id="{7C6B502D-F9DA-572D-FDBE-351C10CE4134}"/>
              </a:ext>
            </a:extLst>
          </p:cNvPr>
          <p:cNvSpPr/>
          <p:nvPr/>
        </p:nvSpPr>
        <p:spPr bwMode="auto">
          <a:xfrm>
            <a:off x="3048563" y="5218807"/>
            <a:ext cx="1206444" cy="97313"/>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3" name="正方形/長方形 12">
            <a:extLst>
              <a:ext uri="{FF2B5EF4-FFF2-40B4-BE49-F238E27FC236}">
                <a16:creationId xmlns:a16="http://schemas.microsoft.com/office/drawing/2014/main" id="{1CEA424E-6F05-B987-C27F-0269D12E54DE}"/>
              </a:ext>
            </a:extLst>
          </p:cNvPr>
          <p:cNvSpPr/>
          <p:nvPr/>
        </p:nvSpPr>
        <p:spPr bwMode="auto">
          <a:xfrm>
            <a:off x="3592101" y="5172715"/>
            <a:ext cx="655964" cy="137366"/>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3" name="タイトル 4">
            <a:extLst>
              <a:ext uri="{FF2B5EF4-FFF2-40B4-BE49-F238E27FC236}">
                <a16:creationId xmlns:a16="http://schemas.microsoft.com/office/drawing/2014/main" id="{1AE16BB0-6EE6-1A69-6714-7841B83C91A6}"/>
              </a:ext>
            </a:extLst>
          </p:cNvPr>
          <p:cNvSpPr>
            <a:spLocks noGrp="1"/>
          </p:cNvSpPr>
          <p:nvPr/>
        </p:nvSpPr>
        <p:spPr bwMode="auto">
          <a:xfrm>
            <a:off x="4844116" y="3117082"/>
            <a:ext cx="13076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親の課税所得</a:t>
            </a:r>
            <a:endParaRPr kumimoji="1" lang="ja-JP" altLang="en-US" sz="1400" dirty="0">
              <a:solidFill>
                <a:schemeClr val="tx1"/>
              </a:solidFill>
            </a:endParaRPr>
          </a:p>
        </p:txBody>
      </p:sp>
      <p:sp>
        <p:nvSpPr>
          <p:cNvPr id="60" name="矢印: 右 49">
            <a:extLst>
              <a:ext uri="{FF2B5EF4-FFF2-40B4-BE49-F238E27FC236}">
                <a16:creationId xmlns:a16="http://schemas.microsoft.com/office/drawing/2014/main" id="{4A9396AB-B3EE-38BE-16B5-E67D304CFCCE}"/>
              </a:ext>
            </a:extLst>
          </p:cNvPr>
          <p:cNvSpPr/>
          <p:nvPr/>
        </p:nvSpPr>
        <p:spPr bwMode="auto">
          <a:xfrm rot="16351592">
            <a:off x="4924306" y="3614404"/>
            <a:ext cx="597699" cy="351282"/>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60C99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15" name="正方形/長方形 14">
            <a:extLst>
              <a:ext uri="{FF2B5EF4-FFF2-40B4-BE49-F238E27FC236}">
                <a16:creationId xmlns:a16="http://schemas.microsoft.com/office/drawing/2014/main" id="{32654BD3-A75C-A978-43D1-C28A3E4CD158}"/>
              </a:ext>
            </a:extLst>
          </p:cNvPr>
          <p:cNvSpPr/>
          <p:nvPr/>
        </p:nvSpPr>
        <p:spPr bwMode="auto">
          <a:xfrm>
            <a:off x="4844127" y="3987599"/>
            <a:ext cx="1217875" cy="1300796"/>
          </a:xfrm>
          <a:custGeom>
            <a:avLst/>
            <a:gdLst>
              <a:gd name="connsiteX0" fmla="*/ 0 w 1220632"/>
              <a:gd name="connsiteY0" fmla="*/ 0 h 1042621"/>
              <a:gd name="connsiteX1" fmla="*/ 1220632 w 1220632"/>
              <a:gd name="connsiteY1" fmla="*/ 0 h 1042621"/>
              <a:gd name="connsiteX2" fmla="*/ 1220632 w 1220632"/>
              <a:gd name="connsiteY2" fmla="*/ 1042621 h 1042621"/>
              <a:gd name="connsiteX3" fmla="*/ 0 w 1220632"/>
              <a:gd name="connsiteY3" fmla="*/ 1042621 h 1042621"/>
              <a:gd name="connsiteX4" fmla="*/ 0 w 1220632"/>
              <a:gd name="connsiteY4" fmla="*/ 0 h 1042621"/>
              <a:gd name="connsiteX0" fmla="*/ 0 w 1220632"/>
              <a:gd name="connsiteY0" fmla="*/ 0 h 1042621"/>
              <a:gd name="connsiteX1" fmla="*/ 1214282 w 1220632"/>
              <a:gd name="connsiteY1" fmla="*/ 400050 h 1042621"/>
              <a:gd name="connsiteX2" fmla="*/ 1220632 w 1220632"/>
              <a:gd name="connsiteY2" fmla="*/ 1042621 h 1042621"/>
              <a:gd name="connsiteX3" fmla="*/ 0 w 1220632"/>
              <a:gd name="connsiteY3" fmla="*/ 1042621 h 1042621"/>
              <a:gd name="connsiteX4" fmla="*/ 0 w 1220632"/>
              <a:gd name="connsiteY4" fmla="*/ 0 h 1042621"/>
              <a:gd name="connsiteX0" fmla="*/ 0 w 1220632"/>
              <a:gd name="connsiteY0" fmla="*/ 0 h 1042621"/>
              <a:gd name="connsiteX1" fmla="*/ 1217457 w 1220632"/>
              <a:gd name="connsiteY1" fmla="*/ 323850 h 1042621"/>
              <a:gd name="connsiteX2" fmla="*/ 1220632 w 1220632"/>
              <a:gd name="connsiteY2" fmla="*/ 1042621 h 1042621"/>
              <a:gd name="connsiteX3" fmla="*/ 0 w 1220632"/>
              <a:gd name="connsiteY3" fmla="*/ 1042621 h 1042621"/>
              <a:gd name="connsiteX4" fmla="*/ 0 w 1220632"/>
              <a:gd name="connsiteY4" fmla="*/ 0 h 1042621"/>
              <a:gd name="connsiteX0" fmla="*/ 0 w 1220632"/>
              <a:gd name="connsiteY0" fmla="*/ 0 h 1042621"/>
              <a:gd name="connsiteX1" fmla="*/ 620557 w 1220632"/>
              <a:gd name="connsiteY1" fmla="*/ 317500 h 1042621"/>
              <a:gd name="connsiteX2" fmla="*/ 1217457 w 1220632"/>
              <a:gd name="connsiteY2" fmla="*/ 323850 h 1042621"/>
              <a:gd name="connsiteX3" fmla="*/ 1220632 w 1220632"/>
              <a:gd name="connsiteY3" fmla="*/ 1042621 h 1042621"/>
              <a:gd name="connsiteX4" fmla="*/ 0 w 1220632"/>
              <a:gd name="connsiteY4" fmla="*/ 1042621 h 1042621"/>
              <a:gd name="connsiteX5" fmla="*/ 0 w 1220632"/>
              <a:gd name="connsiteY5" fmla="*/ 0 h 1042621"/>
              <a:gd name="connsiteX0" fmla="*/ 0 w 1220632"/>
              <a:gd name="connsiteY0" fmla="*/ 0 h 1042621"/>
              <a:gd name="connsiteX1" fmla="*/ 868207 w 1220632"/>
              <a:gd name="connsiteY1" fmla="*/ 342900 h 1042621"/>
              <a:gd name="connsiteX2" fmla="*/ 1217457 w 1220632"/>
              <a:gd name="connsiteY2" fmla="*/ 323850 h 1042621"/>
              <a:gd name="connsiteX3" fmla="*/ 1220632 w 1220632"/>
              <a:gd name="connsiteY3" fmla="*/ 1042621 h 1042621"/>
              <a:gd name="connsiteX4" fmla="*/ 0 w 1220632"/>
              <a:gd name="connsiteY4" fmla="*/ 1042621 h 1042621"/>
              <a:gd name="connsiteX5" fmla="*/ 0 w 1220632"/>
              <a:gd name="connsiteY5" fmla="*/ 0 h 1042621"/>
              <a:gd name="connsiteX0" fmla="*/ 0 w 1220632"/>
              <a:gd name="connsiteY0" fmla="*/ 0 h 1042621"/>
              <a:gd name="connsiteX1" fmla="*/ 868207 w 1220632"/>
              <a:gd name="connsiteY1" fmla="*/ 342900 h 1042621"/>
              <a:gd name="connsiteX2" fmla="*/ 1201582 w 1220632"/>
              <a:gd name="connsiteY2" fmla="*/ 339725 h 1042621"/>
              <a:gd name="connsiteX3" fmla="*/ 1220632 w 1220632"/>
              <a:gd name="connsiteY3" fmla="*/ 1042621 h 1042621"/>
              <a:gd name="connsiteX4" fmla="*/ 0 w 1220632"/>
              <a:gd name="connsiteY4" fmla="*/ 1042621 h 1042621"/>
              <a:gd name="connsiteX5" fmla="*/ 0 w 1220632"/>
              <a:gd name="connsiteY5" fmla="*/ 0 h 1042621"/>
              <a:gd name="connsiteX0" fmla="*/ 0 w 1220632"/>
              <a:gd name="connsiteY0" fmla="*/ 38233 h 1080854"/>
              <a:gd name="connsiteX1" fmla="*/ 484032 w 1220632"/>
              <a:gd name="connsiteY1" fmla="*/ 238258 h 1080854"/>
              <a:gd name="connsiteX2" fmla="*/ 868207 w 1220632"/>
              <a:gd name="connsiteY2" fmla="*/ 381133 h 1080854"/>
              <a:gd name="connsiteX3" fmla="*/ 1201582 w 1220632"/>
              <a:gd name="connsiteY3" fmla="*/ 377958 h 1080854"/>
              <a:gd name="connsiteX4" fmla="*/ 1220632 w 1220632"/>
              <a:gd name="connsiteY4" fmla="*/ 1080854 h 1080854"/>
              <a:gd name="connsiteX5" fmla="*/ 0 w 1220632"/>
              <a:gd name="connsiteY5" fmla="*/ 1080854 h 1080854"/>
              <a:gd name="connsiteX6" fmla="*/ 0 w 1220632"/>
              <a:gd name="connsiteY6" fmla="*/ 38233 h 1080854"/>
              <a:gd name="connsiteX0" fmla="*/ 0 w 1220632"/>
              <a:gd name="connsiteY0" fmla="*/ 0 h 1042621"/>
              <a:gd name="connsiteX1" fmla="*/ 484032 w 1220632"/>
              <a:gd name="connsiteY1" fmla="*/ 200025 h 1042621"/>
              <a:gd name="connsiteX2" fmla="*/ 868207 w 1220632"/>
              <a:gd name="connsiteY2" fmla="*/ 342900 h 1042621"/>
              <a:gd name="connsiteX3" fmla="*/ 1201582 w 1220632"/>
              <a:gd name="connsiteY3" fmla="*/ 339725 h 1042621"/>
              <a:gd name="connsiteX4" fmla="*/ 1220632 w 1220632"/>
              <a:gd name="connsiteY4" fmla="*/ 1042621 h 1042621"/>
              <a:gd name="connsiteX5" fmla="*/ 0 w 1220632"/>
              <a:gd name="connsiteY5" fmla="*/ 1042621 h 1042621"/>
              <a:gd name="connsiteX6" fmla="*/ 0 w 1220632"/>
              <a:gd name="connsiteY6" fmla="*/ 0 h 1042621"/>
              <a:gd name="connsiteX0" fmla="*/ 0 w 1220632"/>
              <a:gd name="connsiteY0" fmla="*/ 10422 h 1053043"/>
              <a:gd name="connsiteX1" fmla="*/ 547532 w 1220632"/>
              <a:gd name="connsiteY1" fmla="*/ 29472 h 1053043"/>
              <a:gd name="connsiteX2" fmla="*/ 868207 w 1220632"/>
              <a:gd name="connsiteY2" fmla="*/ 353322 h 1053043"/>
              <a:gd name="connsiteX3" fmla="*/ 1201582 w 1220632"/>
              <a:gd name="connsiteY3" fmla="*/ 350147 h 1053043"/>
              <a:gd name="connsiteX4" fmla="*/ 1220632 w 1220632"/>
              <a:gd name="connsiteY4" fmla="*/ 1053043 h 1053043"/>
              <a:gd name="connsiteX5" fmla="*/ 0 w 1220632"/>
              <a:gd name="connsiteY5" fmla="*/ 1053043 h 1053043"/>
              <a:gd name="connsiteX6" fmla="*/ 0 w 1220632"/>
              <a:gd name="connsiteY6" fmla="*/ 10422 h 1053043"/>
              <a:gd name="connsiteX0" fmla="*/ 0 w 1220632"/>
              <a:gd name="connsiteY0" fmla="*/ 0 h 1042621"/>
              <a:gd name="connsiteX1" fmla="*/ 547532 w 1220632"/>
              <a:gd name="connsiteY1" fmla="*/ 19050 h 1042621"/>
              <a:gd name="connsiteX2" fmla="*/ 868207 w 1220632"/>
              <a:gd name="connsiteY2" fmla="*/ 342900 h 1042621"/>
              <a:gd name="connsiteX3" fmla="*/ 1201582 w 1220632"/>
              <a:gd name="connsiteY3" fmla="*/ 339725 h 1042621"/>
              <a:gd name="connsiteX4" fmla="*/ 1220632 w 1220632"/>
              <a:gd name="connsiteY4" fmla="*/ 1042621 h 1042621"/>
              <a:gd name="connsiteX5" fmla="*/ 0 w 1220632"/>
              <a:gd name="connsiteY5" fmla="*/ 1042621 h 1042621"/>
              <a:gd name="connsiteX6" fmla="*/ 0 w 1220632"/>
              <a:gd name="connsiteY6" fmla="*/ 0 h 1042621"/>
              <a:gd name="connsiteX0" fmla="*/ 0 w 1220632"/>
              <a:gd name="connsiteY0" fmla="*/ 0 h 1042621"/>
              <a:gd name="connsiteX1" fmla="*/ 547532 w 1220632"/>
              <a:gd name="connsiteY1" fmla="*/ 19050 h 1042621"/>
              <a:gd name="connsiteX2" fmla="*/ 868207 w 1220632"/>
              <a:gd name="connsiteY2" fmla="*/ 342900 h 1042621"/>
              <a:gd name="connsiteX3" fmla="*/ 1201582 w 1220632"/>
              <a:gd name="connsiteY3" fmla="*/ 339725 h 1042621"/>
              <a:gd name="connsiteX4" fmla="*/ 1220632 w 1220632"/>
              <a:gd name="connsiteY4" fmla="*/ 1042621 h 1042621"/>
              <a:gd name="connsiteX5" fmla="*/ 0 w 1220632"/>
              <a:gd name="connsiteY5" fmla="*/ 1042621 h 1042621"/>
              <a:gd name="connsiteX6" fmla="*/ 0 w 1220632"/>
              <a:gd name="connsiteY6" fmla="*/ 0 h 1042621"/>
              <a:gd name="connsiteX0" fmla="*/ 0 w 1220632"/>
              <a:gd name="connsiteY0" fmla="*/ 0 h 1042621"/>
              <a:gd name="connsiteX1" fmla="*/ 547532 w 1220632"/>
              <a:gd name="connsiteY1" fmla="*/ 19050 h 1042621"/>
              <a:gd name="connsiteX2" fmla="*/ 868207 w 1220632"/>
              <a:gd name="connsiteY2" fmla="*/ 342900 h 1042621"/>
              <a:gd name="connsiteX3" fmla="*/ 1201582 w 1220632"/>
              <a:gd name="connsiteY3" fmla="*/ 339725 h 1042621"/>
              <a:gd name="connsiteX4" fmla="*/ 1220632 w 1220632"/>
              <a:gd name="connsiteY4" fmla="*/ 1042621 h 1042621"/>
              <a:gd name="connsiteX5" fmla="*/ 0 w 1220632"/>
              <a:gd name="connsiteY5" fmla="*/ 1042621 h 1042621"/>
              <a:gd name="connsiteX6" fmla="*/ 0 w 1220632"/>
              <a:gd name="connsiteY6" fmla="*/ 0 h 1042621"/>
              <a:gd name="connsiteX0" fmla="*/ 3175 w 1220632"/>
              <a:gd name="connsiteY0" fmla="*/ 0 h 1029921"/>
              <a:gd name="connsiteX1" fmla="*/ 547532 w 1220632"/>
              <a:gd name="connsiteY1" fmla="*/ 6350 h 1029921"/>
              <a:gd name="connsiteX2" fmla="*/ 868207 w 1220632"/>
              <a:gd name="connsiteY2" fmla="*/ 330200 h 1029921"/>
              <a:gd name="connsiteX3" fmla="*/ 1201582 w 1220632"/>
              <a:gd name="connsiteY3" fmla="*/ 327025 h 1029921"/>
              <a:gd name="connsiteX4" fmla="*/ 1220632 w 1220632"/>
              <a:gd name="connsiteY4" fmla="*/ 1029921 h 1029921"/>
              <a:gd name="connsiteX5" fmla="*/ 0 w 1220632"/>
              <a:gd name="connsiteY5" fmla="*/ 1029921 h 1029921"/>
              <a:gd name="connsiteX6" fmla="*/ 3175 w 1220632"/>
              <a:gd name="connsiteY6" fmla="*/ 0 h 1029921"/>
              <a:gd name="connsiteX0" fmla="*/ 3175 w 1220632"/>
              <a:gd name="connsiteY0" fmla="*/ 0 h 1029921"/>
              <a:gd name="connsiteX1" fmla="*/ 547532 w 1220632"/>
              <a:gd name="connsiteY1" fmla="*/ 6350 h 1029921"/>
              <a:gd name="connsiteX2" fmla="*/ 868207 w 1220632"/>
              <a:gd name="connsiteY2" fmla="*/ 330200 h 1029921"/>
              <a:gd name="connsiteX3" fmla="*/ 1217457 w 1220632"/>
              <a:gd name="connsiteY3" fmla="*/ 330200 h 1029921"/>
              <a:gd name="connsiteX4" fmla="*/ 1220632 w 1220632"/>
              <a:gd name="connsiteY4" fmla="*/ 1029921 h 1029921"/>
              <a:gd name="connsiteX5" fmla="*/ 0 w 1220632"/>
              <a:gd name="connsiteY5" fmla="*/ 1029921 h 1029921"/>
              <a:gd name="connsiteX6" fmla="*/ 3175 w 1220632"/>
              <a:gd name="connsiteY6" fmla="*/ 0 h 1029921"/>
              <a:gd name="connsiteX0" fmla="*/ 3175 w 1220632"/>
              <a:gd name="connsiteY0" fmla="*/ 0 h 1029921"/>
              <a:gd name="connsiteX1" fmla="*/ 547532 w 1220632"/>
              <a:gd name="connsiteY1" fmla="*/ 6350 h 1029921"/>
              <a:gd name="connsiteX2" fmla="*/ 868207 w 1220632"/>
              <a:gd name="connsiteY2" fmla="*/ 330200 h 1029921"/>
              <a:gd name="connsiteX3" fmla="*/ 1217457 w 1220632"/>
              <a:gd name="connsiteY3" fmla="*/ 267346 h 1029921"/>
              <a:gd name="connsiteX4" fmla="*/ 1220632 w 1220632"/>
              <a:gd name="connsiteY4" fmla="*/ 1029921 h 1029921"/>
              <a:gd name="connsiteX5" fmla="*/ 0 w 1220632"/>
              <a:gd name="connsiteY5" fmla="*/ 1029921 h 1029921"/>
              <a:gd name="connsiteX6" fmla="*/ 3175 w 1220632"/>
              <a:gd name="connsiteY6" fmla="*/ 0 h 1029921"/>
              <a:gd name="connsiteX0" fmla="*/ 3175 w 1221060"/>
              <a:gd name="connsiteY0" fmla="*/ 0 h 1029921"/>
              <a:gd name="connsiteX1" fmla="*/ 547532 w 1221060"/>
              <a:gd name="connsiteY1" fmla="*/ 6350 h 1029921"/>
              <a:gd name="connsiteX2" fmla="*/ 868207 w 1221060"/>
              <a:gd name="connsiteY2" fmla="*/ 330200 h 1029921"/>
              <a:gd name="connsiteX3" fmla="*/ 1220425 w 1221060"/>
              <a:gd name="connsiteY3" fmla="*/ 272002 h 1029921"/>
              <a:gd name="connsiteX4" fmla="*/ 1220632 w 1221060"/>
              <a:gd name="connsiteY4" fmla="*/ 1029921 h 1029921"/>
              <a:gd name="connsiteX5" fmla="*/ 0 w 1221060"/>
              <a:gd name="connsiteY5" fmla="*/ 1029921 h 1029921"/>
              <a:gd name="connsiteX6" fmla="*/ 3175 w 1221060"/>
              <a:gd name="connsiteY6" fmla="*/ 0 h 1029921"/>
              <a:gd name="connsiteX0" fmla="*/ 3175 w 1221060"/>
              <a:gd name="connsiteY0" fmla="*/ 0 h 1029921"/>
              <a:gd name="connsiteX1" fmla="*/ 547532 w 1221060"/>
              <a:gd name="connsiteY1" fmla="*/ 6350 h 1029921"/>
              <a:gd name="connsiteX2" fmla="*/ 888985 w 1221060"/>
              <a:gd name="connsiteY2" fmla="*/ 276658 h 1029921"/>
              <a:gd name="connsiteX3" fmla="*/ 1220425 w 1221060"/>
              <a:gd name="connsiteY3" fmla="*/ 272002 h 1029921"/>
              <a:gd name="connsiteX4" fmla="*/ 1220632 w 1221060"/>
              <a:gd name="connsiteY4" fmla="*/ 1029921 h 1029921"/>
              <a:gd name="connsiteX5" fmla="*/ 0 w 1221060"/>
              <a:gd name="connsiteY5" fmla="*/ 1029921 h 1029921"/>
              <a:gd name="connsiteX6" fmla="*/ 3175 w 1221060"/>
              <a:gd name="connsiteY6" fmla="*/ 0 h 1029921"/>
              <a:gd name="connsiteX0" fmla="*/ 3175 w 1221060"/>
              <a:gd name="connsiteY0" fmla="*/ 0 h 1029921"/>
              <a:gd name="connsiteX1" fmla="*/ 547532 w 1221060"/>
              <a:gd name="connsiteY1" fmla="*/ 6350 h 1029921"/>
              <a:gd name="connsiteX2" fmla="*/ 888985 w 1221060"/>
              <a:gd name="connsiteY2" fmla="*/ 276658 h 1029921"/>
              <a:gd name="connsiteX3" fmla="*/ 1220425 w 1221060"/>
              <a:gd name="connsiteY3" fmla="*/ 272002 h 1029921"/>
              <a:gd name="connsiteX4" fmla="*/ 1220632 w 1221060"/>
              <a:gd name="connsiteY4" fmla="*/ 1029921 h 1029921"/>
              <a:gd name="connsiteX5" fmla="*/ 0 w 1221060"/>
              <a:gd name="connsiteY5" fmla="*/ 1029921 h 1029921"/>
              <a:gd name="connsiteX6" fmla="*/ 3175 w 1221060"/>
              <a:gd name="connsiteY6" fmla="*/ 0 h 1029921"/>
              <a:gd name="connsiteX0" fmla="*/ 3175 w 1221060"/>
              <a:gd name="connsiteY0" fmla="*/ 0 h 1029921"/>
              <a:gd name="connsiteX1" fmla="*/ 547532 w 1221060"/>
              <a:gd name="connsiteY1" fmla="*/ 6350 h 1029921"/>
              <a:gd name="connsiteX2" fmla="*/ 891954 w 1221060"/>
              <a:gd name="connsiteY2" fmla="*/ 269675 h 1029921"/>
              <a:gd name="connsiteX3" fmla="*/ 1220425 w 1221060"/>
              <a:gd name="connsiteY3" fmla="*/ 272002 h 1029921"/>
              <a:gd name="connsiteX4" fmla="*/ 1220632 w 1221060"/>
              <a:gd name="connsiteY4" fmla="*/ 1029921 h 1029921"/>
              <a:gd name="connsiteX5" fmla="*/ 0 w 1221060"/>
              <a:gd name="connsiteY5" fmla="*/ 1029921 h 1029921"/>
              <a:gd name="connsiteX6" fmla="*/ 3175 w 1221060"/>
              <a:gd name="connsiteY6" fmla="*/ 0 h 1029921"/>
              <a:gd name="connsiteX0" fmla="*/ 3175 w 1221060"/>
              <a:gd name="connsiteY0" fmla="*/ 0 h 1029921"/>
              <a:gd name="connsiteX1" fmla="*/ 547532 w 1221060"/>
              <a:gd name="connsiteY1" fmla="*/ 6350 h 1029921"/>
              <a:gd name="connsiteX2" fmla="*/ 891954 w 1221060"/>
              <a:gd name="connsiteY2" fmla="*/ 269675 h 1029921"/>
              <a:gd name="connsiteX3" fmla="*/ 1220425 w 1221060"/>
              <a:gd name="connsiteY3" fmla="*/ 272002 h 1029921"/>
              <a:gd name="connsiteX4" fmla="*/ 1220632 w 1221060"/>
              <a:gd name="connsiteY4" fmla="*/ 1029921 h 1029921"/>
              <a:gd name="connsiteX5" fmla="*/ 0 w 1221060"/>
              <a:gd name="connsiteY5" fmla="*/ 1029921 h 1029921"/>
              <a:gd name="connsiteX6" fmla="*/ 3175 w 1221060"/>
              <a:gd name="connsiteY6" fmla="*/ 0 h 1029921"/>
              <a:gd name="connsiteX0" fmla="*/ 3175 w 1226658"/>
              <a:gd name="connsiteY0" fmla="*/ 0 h 1029921"/>
              <a:gd name="connsiteX1" fmla="*/ 547532 w 1226658"/>
              <a:gd name="connsiteY1" fmla="*/ 6350 h 1029921"/>
              <a:gd name="connsiteX2" fmla="*/ 891954 w 1226658"/>
              <a:gd name="connsiteY2" fmla="*/ 269675 h 1029921"/>
              <a:gd name="connsiteX3" fmla="*/ 1226361 w 1226658"/>
              <a:gd name="connsiteY3" fmla="*/ 265019 h 1029921"/>
              <a:gd name="connsiteX4" fmla="*/ 1220632 w 1226658"/>
              <a:gd name="connsiteY4" fmla="*/ 1029921 h 1029921"/>
              <a:gd name="connsiteX5" fmla="*/ 0 w 1226658"/>
              <a:gd name="connsiteY5" fmla="*/ 1029921 h 1029921"/>
              <a:gd name="connsiteX6" fmla="*/ 3175 w 1226658"/>
              <a:gd name="connsiteY6" fmla="*/ 0 h 1029921"/>
              <a:gd name="connsiteX0" fmla="*/ 3175 w 1232504"/>
              <a:gd name="connsiteY0" fmla="*/ 0 h 1029921"/>
              <a:gd name="connsiteX1" fmla="*/ 547532 w 1232504"/>
              <a:gd name="connsiteY1" fmla="*/ 6350 h 1029921"/>
              <a:gd name="connsiteX2" fmla="*/ 891954 w 1232504"/>
              <a:gd name="connsiteY2" fmla="*/ 269675 h 1029921"/>
              <a:gd name="connsiteX3" fmla="*/ 1226361 w 1232504"/>
              <a:gd name="connsiteY3" fmla="*/ 265019 h 1029921"/>
              <a:gd name="connsiteX4" fmla="*/ 1232504 w 1232504"/>
              <a:gd name="connsiteY4" fmla="*/ 1029921 h 1029921"/>
              <a:gd name="connsiteX5" fmla="*/ 0 w 1232504"/>
              <a:gd name="connsiteY5" fmla="*/ 1029921 h 1029921"/>
              <a:gd name="connsiteX6" fmla="*/ 3175 w 1232504"/>
              <a:gd name="connsiteY6" fmla="*/ 0 h 1029921"/>
              <a:gd name="connsiteX0" fmla="*/ 3175 w 1229536"/>
              <a:gd name="connsiteY0" fmla="*/ 0 h 1029921"/>
              <a:gd name="connsiteX1" fmla="*/ 547532 w 1229536"/>
              <a:gd name="connsiteY1" fmla="*/ 6350 h 1029921"/>
              <a:gd name="connsiteX2" fmla="*/ 891954 w 1229536"/>
              <a:gd name="connsiteY2" fmla="*/ 269675 h 1029921"/>
              <a:gd name="connsiteX3" fmla="*/ 1226361 w 1229536"/>
              <a:gd name="connsiteY3" fmla="*/ 265019 h 1029921"/>
              <a:gd name="connsiteX4" fmla="*/ 1229536 w 1229536"/>
              <a:gd name="connsiteY4" fmla="*/ 1027593 h 1029921"/>
              <a:gd name="connsiteX5" fmla="*/ 0 w 1229536"/>
              <a:gd name="connsiteY5" fmla="*/ 1029921 h 1029921"/>
              <a:gd name="connsiteX6" fmla="*/ 3175 w 1229536"/>
              <a:gd name="connsiteY6" fmla="*/ 0 h 1029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536" h="1029921">
                <a:moveTo>
                  <a:pt x="3175" y="0"/>
                </a:moveTo>
                <a:lnTo>
                  <a:pt x="547532" y="6350"/>
                </a:lnTo>
                <a:cubicBezTo>
                  <a:pt x="663658" y="104775"/>
                  <a:pt x="781565" y="168709"/>
                  <a:pt x="891954" y="269675"/>
                </a:cubicBezTo>
                <a:cubicBezTo>
                  <a:pt x="1002434" y="260364"/>
                  <a:pt x="1109944" y="265019"/>
                  <a:pt x="1226361" y="265019"/>
                </a:cubicBezTo>
                <a:cubicBezTo>
                  <a:pt x="1228478" y="479209"/>
                  <a:pt x="1227419" y="813403"/>
                  <a:pt x="1229536" y="1027593"/>
                </a:cubicBezTo>
                <a:lnTo>
                  <a:pt x="0" y="1029921"/>
                </a:lnTo>
                <a:cubicBezTo>
                  <a:pt x="1058" y="686614"/>
                  <a:pt x="2117" y="343307"/>
                  <a:pt x="3175" y="0"/>
                </a:cubicBezTo>
                <a:close/>
              </a:path>
            </a:pathLst>
          </a:custGeom>
          <a:solidFill>
            <a:srgbClr val="C2FFF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1" name="タイトル 4">
            <a:extLst>
              <a:ext uri="{FF2B5EF4-FFF2-40B4-BE49-F238E27FC236}">
                <a16:creationId xmlns:a16="http://schemas.microsoft.com/office/drawing/2014/main" id="{DDE35224-FDC6-06B6-8F3C-D2A36B1B8990}"/>
              </a:ext>
            </a:extLst>
          </p:cNvPr>
          <p:cNvSpPr>
            <a:spLocks noGrp="1"/>
          </p:cNvSpPr>
          <p:nvPr/>
        </p:nvSpPr>
        <p:spPr bwMode="auto">
          <a:xfrm>
            <a:off x="4967585" y="4606636"/>
            <a:ext cx="9838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他の控除</a:t>
            </a:r>
            <a:endParaRPr kumimoji="1" lang="ja-JP" altLang="en-US" sz="1400" dirty="0">
              <a:solidFill>
                <a:schemeClr val="tx1"/>
              </a:solidFill>
            </a:endParaRPr>
          </a:p>
        </p:txBody>
      </p:sp>
      <p:sp>
        <p:nvSpPr>
          <p:cNvPr id="55" name="タイトル 4">
            <a:extLst>
              <a:ext uri="{FF2B5EF4-FFF2-40B4-BE49-F238E27FC236}">
                <a16:creationId xmlns:a16="http://schemas.microsoft.com/office/drawing/2014/main" id="{CA776D37-A643-DF0B-387C-618DB72D3509}"/>
              </a:ext>
            </a:extLst>
          </p:cNvPr>
          <p:cNvSpPr>
            <a:spLocks noGrp="1"/>
          </p:cNvSpPr>
          <p:nvPr/>
        </p:nvSpPr>
        <p:spPr bwMode="auto">
          <a:xfrm>
            <a:off x="4824329" y="4257946"/>
            <a:ext cx="1161876" cy="32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en-US" altLang="ja-JP" sz="1200" dirty="0">
                <a:solidFill>
                  <a:schemeClr val="tx1"/>
                </a:solidFill>
                <a:ea typeface="ＭＳ Ｐゴシック" charset="-128"/>
              </a:rPr>
              <a:t>(2)</a:t>
            </a:r>
            <a:r>
              <a:rPr kumimoji="1" lang="ja-JP" altLang="en-US" sz="1200" dirty="0">
                <a:solidFill>
                  <a:schemeClr val="tx1"/>
                </a:solidFill>
                <a:ea typeface="ＭＳ Ｐゴシック" charset="-128"/>
              </a:rPr>
              <a:t>による控除</a:t>
            </a:r>
            <a:endParaRPr kumimoji="1" lang="ja-JP" altLang="en-US" sz="1200" dirty="0">
              <a:solidFill>
                <a:schemeClr val="tx1"/>
              </a:solidFill>
            </a:endParaRPr>
          </a:p>
        </p:txBody>
      </p:sp>
      <p:sp>
        <p:nvSpPr>
          <p:cNvPr id="42" name="タイトル 4">
            <a:extLst>
              <a:ext uri="{FF2B5EF4-FFF2-40B4-BE49-F238E27FC236}">
                <a16:creationId xmlns:a16="http://schemas.microsoft.com/office/drawing/2014/main" id="{96D91A05-6779-4C91-9E1C-8286D9390BA1}"/>
              </a:ext>
            </a:extLst>
          </p:cNvPr>
          <p:cNvSpPr>
            <a:spLocks noGrp="1"/>
          </p:cNvSpPr>
          <p:nvPr/>
        </p:nvSpPr>
        <p:spPr bwMode="auto">
          <a:xfrm>
            <a:off x="4670196" y="3937293"/>
            <a:ext cx="98381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扶養控除</a:t>
            </a:r>
            <a:endParaRPr kumimoji="1" lang="ja-JP" altLang="en-US" sz="1400" dirty="0">
              <a:solidFill>
                <a:schemeClr val="tx1"/>
              </a:solidFill>
            </a:endParaRPr>
          </a:p>
        </p:txBody>
      </p:sp>
      <p:sp>
        <p:nvSpPr>
          <p:cNvPr id="54" name="Line 9">
            <a:extLst>
              <a:ext uri="{FF2B5EF4-FFF2-40B4-BE49-F238E27FC236}">
                <a16:creationId xmlns:a16="http://schemas.microsoft.com/office/drawing/2014/main" id="{C4211AD5-F9D0-12CF-2A66-EFE1734F3C94}"/>
              </a:ext>
            </a:extLst>
          </p:cNvPr>
          <p:cNvSpPr>
            <a:spLocks noChangeShapeType="1"/>
          </p:cNvSpPr>
          <p:nvPr/>
        </p:nvSpPr>
        <p:spPr bwMode="auto">
          <a:xfrm flipV="1">
            <a:off x="4854839" y="4322247"/>
            <a:ext cx="867507" cy="0"/>
          </a:xfrm>
          <a:prstGeom prst="line">
            <a:avLst/>
          </a:prstGeom>
          <a:noFill/>
          <a:ln w="9525">
            <a:solidFill>
              <a:schemeClr val="tx1"/>
            </a:solidFill>
            <a:prstDash val="dash"/>
            <a:round/>
            <a:headEnd type="none" w="med" len="med"/>
            <a:tailEnd type="non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7" name="正方形/長方形 14">
            <a:extLst>
              <a:ext uri="{FF2B5EF4-FFF2-40B4-BE49-F238E27FC236}">
                <a16:creationId xmlns:a16="http://schemas.microsoft.com/office/drawing/2014/main" id="{D4403DB3-5CDA-7FBA-DB48-717516F69A49}"/>
              </a:ext>
            </a:extLst>
          </p:cNvPr>
          <p:cNvSpPr/>
          <p:nvPr/>
        </p:nvSpPr>
        <p:spPr bwMode="auto">
          <a:xfrm>
            <a:off x="6626013" y="5167106"/>
            <a:ext cx="1195340" cy="110932"/>
          </a:xfrm>
          <a:custGeom>
            <a:avLst/>
            <a:gdLst>
              <a:gd name="connsiteX0" fmla="*/ 0 w 1220632"/>
              <a:gd name="connsiteY0" fmla="*/ 0 h 1042621"/>
              <a:gd name="connsiteX1" fmla="*/ 1220632 w 1220632"/>
              <a:gd name="connsiteY1" fmla="*/ 0 h 1042621"/>
              <a:gd name="connsiteX2" fmla="*/ 1220632 w 1220632"/>
              <a:gd name="connsiteY2" fmla="*/ 1042621 h 1042621"/>
              <a:gd name="connsiteX3" fmla="*/ 0 w 1220632"/>
              <a:gd name="connsiteY3" fmla="*/ 1042621 h 1042621"/>
              <a:gd name="connsiteX4" fmla="*/ 0 w 1220632"/>
              <a:gd name="connsiteY4" fmla="*/ 0 h 1042621"/>
              <a:gd name="connsiteX0" fmla="*/ 0 w 1220632"/>
              <a:gd name="connsiteY0" fmla="*/ 0 h 1042621"/>
              <a:gd name="connsiteX1" fmla="*/ 1214282 w 1220632"/>
              <a:gd name="connsiteY1" fmla="*/ 400050 h 1042621"/>
              <a:gd name="connsiteX2" fmla="*/ 1220632 w 1220632"/>
              <a:gd name="connsiteY2" fmla="*/ 1042621 h 1042621"/>
              <a:gd name="connsiteX3" fmla="*/ 0 w 1220632"/>
              <a:gd name="connsiteY3" fmla="*/ 1042621 h 1042621"/>
              <a:gd name="connsiteX4" fmla="*/ 0 w 1220632"/>
              <a:gd name="connsiteY4" fmla="*/ 0 h 1042621"/>
              <a:gd name="connsiteX0" fmla="*/ 0 w 1220632"/>
              <a:gd name="connsiteY0" fmla="*/ 0 h 1042621"/>
              <a:gd name="connsiteX1" fmla="*/ 1217457 w 1220632"/>
              <a:gd name="connsiteY1" fmla="*/ 323850 h 1042621"/>
              <a:gd name="connsiteX2" fmla="*/ 1220632 w 1220632"/>
              <a:gd name="connsiteY2" fmla="*/ 1042621 h 1042621"/>
              <a:gd name="connsiteX3" fmla="*/ 0 w 1220632"/>
              <a:gd name="connsiteY3" fmla="*/ 1042621 h 1042621"/>
              <a:gd name="connsiteX4" fmla="*/ 0 w 1220632"/>
              <a:gd name="connsiteY4" fmla="*/ 0 h 1042621"/>
              <a:gd name="connsiteX0" fmla="*/ 0 w 1220632"/>
              <a:gd name="connsiteY0" fmla="*/ 0 h 1042621"/>
              <a:gd name="connsiteX1" fmla="*/ 620557 w 1220632"/>
              <a:gd name="connsiteY1" fmla="*/ 317500 h 1042621"/>
              <a:gd name="connsiteX2" fmla="*/ 1217457 w 1220632"/>
              <a:gd name="connsiteY2" fmla="*/ 323850 h 1042621"/>
              <a:gd name="connsiteX3" fmla="*/ 1220632 w 1220632"/>
              <a:gd name="connsiteY3" fmla="*/ 1042621 h 1042621"/>
              <a:gd name="connsiteX4" fmla="*/ 0 w 1220632"/>
              <a:gd name="connsiteY4" fmla="*/ 1042621 h 1042621"/>
              <a:gd name="connsiteX5" fmla="*/ 0 w 1220632"/>
              <a:gd name="connsiteY5" fmla="*/ 0 h 1042621"/>
              <a:gd name="connsiteX0" fmla="*/ 0 w 1220632"/>
              <a:gd name="connsiteY0" fmla="*/ 0 h 1042621"/>
              <a:gd name="connsiteX1" fmla="*/ 868207 w 1220632"/>
              <a:gd name="connsiteY1" fmla="*/ 342900 h 1042621"/>
              <a:gd name="connsiteX2" fmla="*/ 1217457 w 1220632"/>
              <a:gd name="connsiteY2" fmla="*/ 323850 h 1042621"/>
              <a:gd name="connsiteX3" fmla="*/ 1220632 w 1220632"/>
              <a:gd name="connsiteY3" fmla="*/ 1042621 h 1042621"/>
              <a:gd name="connsiteX4" fmla="*/ 0 w 1220632"/>
              <a:gd name="connsiteY4" fmla="*/ 1042621 h 1042621"/>
              <a:gd name="connsiteX5" fmla="*/ 0 w 1220632"/>
              <a:gd name="connsiteY5" fmla="*/ 0 h 1042621"/>
              <a:gd name="connsiteX0" fmla="*/ 0 w 1220632"/>
              <a:gd name="connsiteY0" fmla="*/ 0 h 1042621"/>
              <a:gd name="connsiteX1" fmla="*/ 868207 w 1220632"/>
              <a:gd name="connsiteY1" fmla="*/ 342900 h 1042621"/>
              <a:gd name="connsiteX2" fmla="*/ 1201582 w 1220632"/>
              <a:gd name="connsiteY2" fmla="*/ 339725 h 1042621"/>
              <a:gd name="connsiteX3" fmla="*/ 1220632 w 1220632"/>
              <a:gd name="connsiteY3" fmla="*/ 1042621 h 1042621"/>
              <a:gd name="connsiteX4" fmla="*/ 0 w 1220632"/>
              <a:gd name="connsiteY4" fmla="*/ 1042621 h 1042621"/>
              <a:gd name="connsiteX5" fmla="*/ 0 w 1220632"/>
              <a:gd name="connsiteY5" fmla="*/ 0 h 1042621"/>
              <a:gd name="connsiteX0" fmla="*/ 0 w 1220632"/>
              <a:gd name="connsiteY0" fmla="*/ 38233 h 1080854"/>
              <a:gd name="connsiteX1" fmla="*/ 484032 w 1220632"/>
              <a:gd name="connsiteY1" fmla="*/ 238258 h 1080854"/>
              <a:gd name="connsiteX2" fmla="*/ 868207 w 1220632"/>
              <a:gd name="connsiteY2" fmla="*/ 381133 h 1080854"/>
              <a:gd name="connsiteX3" fmla="*/ 1201582 w 1220632"/>
              <a:gd name="connsiteY3" fmla="*/ 377958 h 1080854"/>
              <a:gd name="connsiteX4" fmla="*/ 1220632 w 1220632"/>
              <a:gd name="connsiteY4" fmla="*/ 1080854 h 1080854"/>
              <a:gd name="connsiteX5" fmla="*/ 0 w 1220632"/>
              <a:gd name="connsiteY5" fmla="*/ 1080854 h 1080854"/>
              <a:gd name="connsiteX6" fmla="*/ 0 w 1220632"/>
              <a:gd name="connsiteY6" fmla="*/ 38233 h 1080854"/>
              <a:gd name="connsiteX0" fmla="*/ 0 w 1220632"/>
              <a:gd name="connsiteY0" fmla="*/ 0 h 1042621"/>
              <a:gd name="connsiteX1" fmla="*/ 484032 w 1220632"/>
              <a:gd name="connsiteY1" fmla="*/ 200025 h 1042621"/>
              <a:gd name="connsiteX2" fmla="*/ 868207 w 1220632"/>
              <a:gd name="connsiteY2" fmla="*/ 342900 h 1042621"/>
              <a:gd name="connsiteX3" fmla="*/ 1201582 w 1220632"/>
              <a:gd name="connsiteY3" fmla="*/ 339725 h 1042621"/>
              <a:gd name="connsiteX4" fmla="*/ 1220632 w 1220632"/>
              <a:gd name="connsiteY4" fmla="*/ 1042621 h 1042621"/>
              <a:gd name="connsiteX5" fmla="*/ 0 w 1220632"/>
              <a:gd name="connsiteY5" fmla="*/ 1042621 h 1042621"/>
              <a:gd name="connsiteX6" fmla="*/ 0 w 1220632"/>
              <a:gd name="connsiteY6" fmla="*/ 0 h 1042621"/>
              <a:gd name="connsiteX0" fmla="*/ 0 w 1220632"/>
              <a:gd name="connsiteY0" fmla="*/ 10422 h 1053043"/>
              <a:gd name="connsiteX1" fmla="*/ 547532 w 1220632"/>
              <a:gd name="connsiteY1" fmla="*/ 29472 h 1053043"/>
              <a:gd name="connsiteX2" fmla="*/ 868207 w 1220632"/>
              <a:gd name="connsiteY2" fmla="*/ 353322 h 1053043"/>
              <a:gd name="connsiteX3" fmla="*/ 1201582 w 1220632"/>
              <a:gd name="connsiteY3" fmla="*/ 350147 h 1053043"/>
              <a:gd name="connsiteX4" fmla="*/ 1220632 w 1220632"/>
              <a:gd name="connsiteY4" fmla="*/ 1053043 h 1053043"/>
              <a:gd name="connsiteX5" fmla="*/ 0 w 1220632"/>
              <a:gd name="connsiteY5" fmla="*/ 1053043 h 1053043"/>
              <a:gd name="connsiteX6" fmla="*/ 0 w 1220632"/>
              <a:gd name="connsiteY6" fmla="*/ 10422 h 1053043"/>
              <a:gd name="connsiteX0" fmla="*/ 0 w 1220632"/>
              <a:gd name="connsiteY0" fmla="*/ 0 h 1042621"/>
              <a:gd name="connsiteX1" fmla="*/ 547532 w 1220632"/>
              <a:gd name="connsiteY1" fmla="*/ 19050 h 1042621"/>
              <a:gd name="connsiteX2" fmla="*/ 868207 w 1220632"/>
              <a:gd name="connsiteY2" fmla="*/ 342900 h 1042621"/>
              <a:gd name="connsiteX3" fmla="*/ 1201582 w 1220632"/>
              <a:gd name="connsiteY3" fmla="*/ 339725 h 1042621"/>
              <a:gd name="connsiteX4" fmla="*/ 1220632 w 1220632"/>
              <a:gd name="connsiteY4" fmla="*/ 1042621 h 1042621"/>
              <a:gd name="connsiteX5" fmla="*/ 0 w 1220632"/>
              <a:gd name="connsiteY5" fmla="*/ 1042621 h 1042621"/>
              <a:gd name="connsiteX6" fmla="*/ 0 w 1220632"/>
              <a:gd name="connsiteY6" fmla="*/ 0 h 1042621"/>
              <a:gd name="connsiteX0" fmla="*/ 0 w 1220632"/>
              <a:gd name="connsiteY0" fmla="*/ 0 h 1042621"/>
              <a:gd name="connsiteX1" fmla="*/ 547532 w 1220632"/>
              <a:gd name="connsiteY1" fmla="*/ 19050 h 1042621"/>
              <a:gd name="connsiteX2" fmla="*/ 868207 w 1220632"/>
              <a:gd name="connsiteY2" fmla="*/ 342900 h 1042621"/>
              <a:gd name="connsiteX3" fmla="*/ 1201582 w 1220632"/>
              <a:gd name="connsiteY3" fmla="*/ 339725 h 1042621"/>
              <a:gd name="connsiteX4" fmla="*/ 1220632 w 1220632"/>
              <a:gd name="connsiteY4" fmla="*/ 1042621 h 1042621"/>
              <a:gd name="connsiteX5" fmla="*/ 0 w 1220632"/>
              <a:gd name="connsiteY5" fmla="*/ 1042621 h 1042621"/>
              <a:gd name="connsiteX6" fmla="*/ 0 w 1220632"/>
              <a:gd name="connsiteY6" fmla="*/ 0 h 1042621"/>
              <a:gd name="connsiteX0" fmla="*/ 0 w 1220632"/>
              <a:gd name="connsiteY0" fmla="*/ 0 h 1042621"/>
              <a:gd name="connsiteX1" fmla="*/ 547532 w 1220632"/>
              <a:gd name="connsiteY1" fmla="*/ 19050 h 1042621"/>
              <a:gd name="connsiteX2" fmla="*/ 868207 w 1220632"/>
              <a:gd name="connsiteY2" fmla="*/ 342900 h 1042621"/>
              <a:gd name="connsiteX3" fmla="*/ 1201582 w 1220632"/>
              <a:gd name="connsiteY3" fmla="*/ 339725 h 1042621"/>
              <a:gd name="connsiteX4" fmla="*/ 1220632 w 1220632"/>
              <a:gd name="connsiteY4" fmla="*/ 1042621 h 1042621"/>
              <a:gd name="connsiteX5" fmla="*/ 0 w 1220632"/>
              <a:gd name="connsiteY5" fmla="*/ 1042621 h 1042621"/>
              <a:gd name="connsiteX6" fmla="*/ 0 w 1220632"/>
              <a:gd name="connsiteY6" fmla="*/ 0 h 1042621"/>
              <a:gd name="connsiteX0" fmla="*/ 3175 w 1220632"/>
              <a:gd name="connsiteY0" fmla="*/ 0 h 1029921"/>
              <a:gd name="connsiteX1" fmla="*/ 547532 w 1220632"/>
              <a:gd name="connsiteY1" fmla="*/ 6350 h 1029921"/>
              <a:gd name="connsiteX2" fmla="*/ 868207 w 1220632"/>
              <a:gd name="connsiteY2" fmla="*/ 330200 h 1029921"/>
              <a:gd name="connsiteX3" fmla="*/ 1201582 w 1220632"/>
              <a:gd name="connsiteY3" fmla="*/ 327025 h 1029921"/>
              <a:gd name="connsiteX4" fmla="*/ 1220632 w 1220632"/>
              <a:gd name="connsiteY4" fmla="*/ 1029921 h 1029921"/>
              <a:gd name="connsiteX5" fmla="*/ 0 w 1220632"/>
              <a:gd name="connsiteY5" fmla="*/ 1029921 h 1029921"/>
              <a:gd name="connsiteX6" fmla="*/ 3175 w 1220632"/>
              <a:gd name="connsiteY6" fmla="*/ 0 h 1029921"/>
              <a:gd name="connsiteX0" fmla="*/ 3175 w 1220632"/>
              <a:gd name="connsiteY0" fmla="*/ 0 h 1029921"/>
              <a:gd name="connsiteX1" fmla="*/ 547532 w 1220632"/>
              <a:gd name="connsiteY1" fmla="*/ 6350 h 1029921"/>
              <a:gd name="connsiteX2" fmla="*/ 868207 w 1220632"/>
              <a:gd name="connsiteY2" fmla="*/ 330200 h 1029921"/>
              <a:gd name="connsiteX3" fmla="*/ 1217457 w 1220632"/>
              <a:gd name="connsiteY3" fmla="*/ 330200 h 1029921"/>
              <a:gd name="connsiteX4" fmla="*/ 1220632 w 1220632"/>
              <a:gd name="connsiteY4" fmla="*/ 1029921 h 1029921"/>
              <a:gd name="connsiteX5" fmla="*/ 0 w 1220632"/>
              <a:gd name="connsiteY5" fmla="*/ 1029921 h 1029921"/>
              <a:gd name="connsiteX6" fmla="*/ 3175 w 1220632"/>
              <a:gd name="connsiteY6" fmla="*/ 0 h 1029921"/>
              <a:gd name="connsiteX0" fmla="*/ 3175 w 1220632"/>
              <a:gd name="connsiteY0" fmla="*/ 206430 h 1236351"/>
              <a:gd name="connsiteX1" fmla="*/ 547532 w 1220632"/>
              <a:gd name="connsiteY1" fmla="*/ 212780 h 1236351"/>
              <a:gd name="connsiteX2" fmla="*/ 868207 w 1220632"/>
              <a:gd name="connsiteY2" fmla="*/ 536630 h 1236351"/>
              <a:gd name="connsiteX3" fmla="*/ 1214004 w 1220632"/>
              <a:gd name="connsiteY3" fmla="*/ 0 h 1236351"/>
              <a:gd name="connsiteX4" fmla="*/ 1220632 w 1220632"/>
              <a:gd name="connsiteY4" fmla="*/ 1236351 h 1236351"/>
              <a:gd name="connsiteX5" fmla="*/ 0 w 1220632"/>
              <a:gd name="connsiteY5" fmla="*/ 1236351 h 1236351"/>
              <a:gd name="connsiteX6" fmla="*/ 3175 w 1220632"/>
              <a:gd name="connsiteY6" fmla="*/ 206430 h 1236351"/>
              <a:gd name="connsiteX0" fmla="*/ 3175 w 1220632"/>
              <a:gd name="connsiteY0" fmla="*/ 206430 h 1236351"/>
              <a:gd name="connsiteX1" fmla="*/ 547532 w 1220632"/>
              <a:gd name="connsiteY1" fmla="*/ 212780 h 1236351"/>
              <a:gd name="connsiteX2" fmla="*/ 892382 w 1220632"/>
              <a:gd name="connsiteY2" fmla="*/ 26832 h 1236351"/>
              <a:gd name="connsiteX3" fmla="*/ 1214004 w 1220632"/>
              <a:gd name="connsiteY3" fmla="*/ 0 h 1236351"/>
              <a:gd name="connsiteX4" fmla="*/ 1220632 w 1220632"/>
              <a:gd name="connsiteY4" fmla="*/ 1236351 h 1236351"/>
              <a:gd name="connsiteX5" fmla="*/ 0 w 1220632"/>
              <a:gd name="connsiteY5" fmla="*/ 1236351 h 1236351"/>
              <a:gd name="connsiteX6" fmla="*/ 3175 w 1220632"/>
              <a:gd name="connsiteY6" fmla="*/ 206430 h 1236351"/>
              <a:gd name="connsiteX0" fmla="*/ 3175 w 1220632"/>
              <a:gd name="connsiteY0" fmla="*/ 260093 h 1290014"/>
              <a:gd name="connsiteX1" fmla="*/ 547532 w 1220632"/>
              <a:gd name="connsiteY1" fmla="*/ 266443 h 1290014"/>
              <a:gd name="connsiteX2" fmla="*/ 892382 w 1220632"/>
              <a:gd name="connsiteY2" fmla="*/ 80495 h 1290014"/>
              <a:gd name="connsiteX3" fmla="*/ 1210551 w 1220632"/>
              <a:gd name="connsiteY3" fmla="*/ 0 h 1290014"/>
              <a:gd name="connsiteX4" fmla="*/ 1220632 w 1220632"/>
              <a:gd name="connsiteY4" fmla="*/ 1290014 h 1290014"/>
              <a:gd name="connsiteX5" fmla="*/ 0 w 1220632"/>
              <a:gd name="connsiteY5" fmla="*/ 1290014 h 1290014"/>
              <a:gd name="connsiteX6" fmla="*/ 3175 w 1220632"/>
              <a:gd name="connsiteY6" fmla="*/ 260093 h 1290014"/>
              <a:gd name="connsiteX0" fmla="*/ 3175 w 1210865"/>
              <a:gd name="connsiteY0" fmla="*/ 260093 h 1349001"/>
              <a:gd name="connsiteX1" fmla="*/ 547532 w 1210865"/>
              <a:gd name="connsiteY1" fmla="*/ 266443 h 1349001"/>
              <a:gd name="connsiteX2" fmla="*/ 892382 w 1210865"/>
              <a:gd name="connsiteY2" fmla="*/ 80495 h 1349001"/>
              <a:gd name="connsiteX3" fmla="*/ 1210551 w 1210865"/>
              <a:gd name="connsiteY3" fmla="*/ 0 h 1349001"/>
              <a:gd name="connsiteX4" fmla="*/ 1205448 w 1210865"/>
              <a:gd name="connsiteY4" fmla="*/ 1349001 h 1349001"/>
              <a:gd name="connsiteX5" fmla="*/ 0 w 1210865"/>
              <a:gd name="connsiteY5" fmla="*/ 1290014 h 1349001"/>
              <a:gd name="connsiteX6" fmla="*/ 3175 w 1210865"/>
              <a:gd name="connsiteY6" fmla="*/ 260093 h 1349001"/>
              <a:gd name="connsiteX0" fmla="*/ 3175 w 1216837"/>
              <a:gd name="connsiteY0" fmla="*/ 260093 h 1334254"/>
              <a:gd name="connsiteX1" fmla="*/ 547532 w 1216837"/>
              <a:gd name="connsiteY1" fmla="*/ 266443 h 1334254"/>
              <a:gd name="connsiteX2" fmla="*/ 892382 w 1216837"/>
              <a:gd name="connsiteY2" fmla="*/ 80495 h 1334254"/>
              <a:gd name="connsiteX3" fmla="*/ 1210551 w 1216837"/>
              <a:gd name="connsiteY3" fmla="*/ 0 h 1334254"/>
              <a:gd name="connsiteX4" fmla="*/ 1216837 w 1216837"/>
              <a:gd name="connsiteY4" fmla="*/ 1334254 h 1334254"/>
              <a:gd name="connsiteX5" fmla="*/ 0 w 1216837"/>
              <a:gd name="connsiteY5" fmla="*/ 1290014 h 1334254"/>
              <a:gd name="connsiteX6" fmla="*/ 3175 w 1216837"/>
              <a:gd name="connsiteY6" fmla="*/ 260093 h 1334254"/>
              <a:gd name="connsiteX0" fmla="*/ 3175 w 1216837"/>
              <a:gd name="connsiteY0" fmla="*/ 298308 h 1372469"/>
              <a:gd name="connsiteX1" fmla="*/ 547532 w 1216837"/>
              <a:gd name="connsiteY1" fmla="*/ 304658 h 1372469"/>
              <a:gd name="connsiteX2" fmla="*/ 890484 w 1216837"/>
              <a:gd name="connsiteY2" fmla="*/ 15482 h 1372469"/>
              <a:gd name="connsiteX3" fmla="*/ 1210551 w 1216837"/>
              <a:gd name="connsiteY3" fmla="*/ 38215 h 1372469"/>
              <a:gd name="connsiteX4" fmla="*/ 1216837 w 1216837"/>
              <a:gd name="connsiteY4" fmla="*/ 1372469 h 1372469"/>
              <a:gd name="connsiteX5" fmla="*/ 0 w 1216837"/>
              <a:gd name="connsiteY5" fmla="*/ 1328229 h 1372469"/>
              <a:gd name="connsiteX6" fmla="*/ 3175 w 1216837"/>
              <a:gd name="connsiteY6" fmla="*/ 298308 h 1372469"/>
              <a:gd name="connsiteX0" fmla="*/ 3175 w 1216837"/>
              <a:gd name="connsiteY0" fmla="*/ 282826 h 1356987"/>
              <a:gd name="connsiteX1" fmla="*/ 547532 w 1216837"/>
              <a:gd name="connsiteY1" fmla="*/ 289176 h 1356987"/>
              <a:gd name="connsiteX2" fmla="*/ 890484 w 1216837"/>
              <a:gd name="connsiteY2" fmla="*/ 0 h 1356987"/>
              <a:gd name="connsiteX3" fmla="*/ 1210551 w 1216837"/>
              <a:gd name="connsiteY3" fmla="*/ 22733 h 1356987"/>
              <a:gd name="connsiteX4" fmla="*/ 1216837 w 1216837"/>
              <a:gd name="connsiteY4" fmla="*/ 1356987 h 1356987"/>
              <a:gd name="connsiteX5" fmla="*/ 0 w 1216837"/>
              <a:gd name="connsiteY5" fmla="*/ 1312747 h 1356987"/>
              <a:gd name="connsiteX6" fmla="*/ 3175 w 1216837"/>
              <a:gd name="connsiteY6" fmla="*/ 282826 h 1356987"/>
              <a:gd name="connsiteX0" fmla="*/ 3175 w 1216837"/>
              <a:gd name="connsiteY0" fmla="*/ 282826 h 1356987"/>
              <a:gd name="connsiteX1" fmla="*/ 547532 w 1216837"/>
              <a:gd name="connsiteY1" fmla="*/ 289176 h 1356987"/>
              <a:gd name="connsiteX2" fmla="*/ 890484 w 1216837"/>
              <a:gd name="connsiteY2" fmla="*/ 0 h 1356987"/>
              <a:gd name="connsiteX3" fmla="*/ 1210551 w 1216837"/>
              <a:gd name="connsiteY3" fmla="*/ 22733 h 1356987"/>
              <a:gd name="connsiteX4" fmla="*/ 1216837 w 1216837"/>
              <a:gd name="connsiteY4" fmla="*/ 1356987 h 1356987"/>
              <a:gd name="connsiteX5" fmla="*/ 0 w 1216837"/>
              <a:gd name="connsiteY5" fmla="*/ 1312747 h 1356987"/>
              <a:gd name="connsiteX6" fmla="*/ 3175 w 1216837"/>
              <a:gd name="connsiteY6" fmla="*/ 282826 h 1356987"/>
              <a:gd name="connsiteX0" fmla="*/ 3175 w 1216837"/>
              <a:gd name="connsiteY0" fmla="*/ 282826 h 1356987"/>
              <a:gd name="connsiteX1" fmla="*/ 558920 w 1216837"/>
              <a:gd name="connsiteY1" fmla="*/ 348169 h 1356987"/>
              <a:gd name="connsiteX2" fmla="*/ 890484 w 1216837"/>
              <a:gd name="connsiteY2" fmla="*/ 0 h 1356987"/>
              <a:gd name="connsiteX3" fmla="*/ 1210551 w 1216837"/>
              <a:gd name="connsiteY3" fmla="*/ 22733 h 1356987"/>
              <a:gd name="connsiteX4" fmla="*/ 1216837 w 1216837"/>
              <a:gd name="connsiteY4" fmla="*/ 1356987 h 1356987"/>
              <a:gd name="connsiteX5" fmla="*/ 0 w 1216837"/>
              <a:gd name="connsiteY5" fmla="*/ 1312747 h 1356987"/>
              <a:gd name="connsiteX6" fmla="*/ 3175 w 1216837"/>
              <a:gd name="connsiteY6" fmla="*/ 282826 h 1356987"/>
              <a:gd name="connsiteX0" fmla="*/ 3175 w 1216837"/>
              <a:gd name="connsiteY0" fmla="*/ 282826 h 1356987"/>
              <a:gd name="connsiteX1" fmla="*/ 558920 w 1216837"/>
              <a:gd name="connsiteY1" fmla="*/ 348169 h 1356987"/>
              <a:gd name="connsiteX2" fmla="*/ 890484 w 1216837"/>
              <a:gd name="connsiteY2" fmla="*/ 0 h 1356987"/>
              <a:gd name="connsiteX3" fmla="*/ 1210551 w 1216837"/>
              <a:gd name="connsiteY3" fmla="*/ 22733 h 1356987"/>
              <a:gd name="connsiteX4" fmla="*/ 1216837 w 1216837"/>
              <a:gd name="connsiteY4" fmla="*/ 1356987 h 1356987"/>
              <a:gd name="connsiteX5" fmla="*/ 0 w 1216837"/>
              <a:gd name="connsiteY5" fmla="*/ 1312747 h 1356987"/>
              <a:gd name="connsiteX6" fmla="*/ 3175 w 1216837"/>
              <a:gd name="connsiteY6" fmla="*/ 282826 h 1356987"/>
              <a:gd name="connsiteX0" fmla="*/ 158 w 1219514"/>
              <a:gd name="connsiteY0" fmla="*/ 312320 h 1356987"/>
              <a:gd name="connsiteX1" fmla="*/ 561597 w 1219514"/>
              <a:gd name="connsiteY1" fmla="*/ 348169 h 1356987"/>
              <a:gd name="connsiteX2" fmla="*/ 893161 w 1219514"/>
              <a:gd name="connsiteY2" fmla="*/ 0 h 1356987"/>
              <a:gd name="connsiteX3" fmla="*/ 1213228 w 1219514"/>
              <a:gd name="connsiteY3" fmla="*/ 22733 h 1356987"/>
              <a:gd name="connsiteX4" fmla="*/ 1219514 w 1219514"/>
              <a:gd name="connsiteY4" fmla="*/ 1356987 h 1356987"/>
              <a:gd name="connsiteX5" fmla="*/ 2677 w 1219514"/>
              <a:gd name="connsiteY5" fmla="*/ 1312747 h 1356987"/>
              <a:gd name="connsiteX6" fmla="*/ 158 w 1219514"/>
              <a:gd name="connsiteY6" fmla="*/ 312320 h 1356987"/>
              <a:gd name="connsiteX0" fmla="*/ 158 w 1222641"/>
              <a:gd name="connsiteY0" fmla="*/ 312320 h 1356987"/>
              <a:gd name="connsiteX1" fmla="*/ 561597 w 1222641"/>
              <a:gd name="connsiteY1" fmla="*/ 348169 h 1356987"/>
              <a:gd name="connsiteX2" fmla="*/ 893161 w 1222641"/>
              <a:gd name="connsiteY2" fmla="*/ 0 h 1356987"/>
              <a:gd name="connsiteX3" fmla="*/ 1222235 w 1222641"/>
              <a:gd name="connsiteY3" fmla="*/ 75989 h 1356987"/>
              <a:gd name="connsiteX4" fmla="*/ 1219514 w 1222641"/>
              <a:gd name="connsiteY4" fmla="*/ 1356987 h 1356987"/>
              <a:gd name="connsiteX5" fmla="*/ 2677 w 1222641"/>
              <a:gd name="connsiteY5" fmla="*/ 1312747 h 1356987"/>
              <a:gd name="connsiteX6" fmla="*/ 158 w 1222641"/>
              <a:gd name="connsiteY6" fmla="*/ 312320 h 1356987"/>
              <a:gd name="connsiteX0" fmla="*/ 158 w 1222235"/>
              <a:gd name="connsiteY0" fmla="*/ 312320 h 1356987"/>
              <a:gd name="connsiteX1" fmla="*/ 561597 w 1222235"/>
              <a:gd name="connsiteY1" fmla="*/ 348169 h 1356987"/>
              <a:gd name="connsiteX2" fmla="*/ 893161 w 1222235"/>
              <a:gd name="connsiteY2" fmla="*/ 0 h 1356987"/>
              <a:gd name="connsiteX3" fmla="*/ 1222235 w 1222235"/>
              <a:gd name="connsiteY3" fmla="*/ 75989 h 1356987"/>
              <a:gd name="connsiteX4" fmla="*/ 1219514 w 1222235"/>
              <a:gd name="connsiteY4" fmla="*/ 1356987 h 1356987"/>
              <a:gd name="connsiteX5" fmla="*/ 2677 w 1222235"/>
              <a:gd name="connsiteY5" fmla="*/ 1312747 h 1356987"/>
              <a:gd name="connsiteX6" fmla="*/ 158 w 1222235"/>
              <a:gd name="connsiteY6" fmla="*/ 312320 h 1356987"/>
              <a:gd name="connsiteX0" fmla="*/ 158 w 1222235"/>
              <a:gd name="connsiteY0" fmla="*/ 312320 h 1356987"/>
              <a:gd name="connsiteX1" fmla="*/ 561597 w 1222235"/>
              <a:gd name="connsiteY1" fmla="*/ 348169 h 1356987"/>
              <a:gd name="connsiteX2" fmla="*/ 893161 w 1222235"/>
              <a:gd name="connsiteY2" fmla="*/ 0 h 1356987"/>
              <a:gd name="connsiteX3" fmla="*/ 1222235 w 1222235"/>
              <a:gd name="connsiteY3" fmla="*/ 75989 h 1356987"/>
              <a:gd name="connsiteX4" fmla="*/ 1219514 w 1222235"/>
              <a:gd name="connsiteY4" fmla="*/ 1356987 h 1356987"/>
              <a:gd name="connsiteX5" fmla="*/ 2677 w 1222235"/>
              <a:gd name="connsiteY5" fmla="*/ 1312747 h 1356987"/>
              <a:gd name="connsiteX6" fmla="*/ 158 w 1222235"/>
              <a:gd name="connsiteY6" fmla="*/ 312320 h 1356987"/>
              <a:gd name="connsiteX0" fmla="*/ 158 w 1222235"/>
              <a:gd name="connsiteY0" fmla="*/ 312320 h 1356987"/>
              <a:gd name="connsiteX1" fmla="*/ 561597 w 1222235"/>
              <a:gd name="connsiteY1" fmla="*/ 348169 h 1356987"/>
              <a:gd name="connsiteX2" fmla="*/ 893161 w 1222235"/>
              <a:gd name="connsiteY2" fmla="*/ 0 h 1356987"/>
              <a:gd name="connsiteX3" fmla="*/ 1222235 w 1222235"/>
              <a:gd name="connsiteY3" fmla="*/ 75989 h 1356987"/>
              <a:gd name="connsiteX4" fmla="*/ 1219514 w 1222235"/>
              <a:gd name="connsiteY4" fmla="*/ 1356987 h 1356987"/>
              <a:gd name="connsiteX5" fmla="*/ 2677 w 1222235"/>
              <a:gd name="connsiteY5" fmla="*/ 1312747 h 1356987"/>
              <a:gd name="connsiteX6" fmla="*/ 158 w 1222235"/>
              <a:gd name="connsiteY6" fmla="*/ 312320 h 1356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2235" h="1356987">
                <a:moveTo>
                  <a:pt x="158" y="312320"/>
                </a:moveTo>
                <a:lnTo>
                  <a:pt x="561597" y="348169"/>
                </a:lnTo>
                <a:cubicBezTo>
                  <a:pt x="681519" y="225386"/>
                  <a:pt x="793332" y="69019"/>
                  <a:pt x="893161" y="0"/>
                </a:cubicBezTo>
                <a:cubicBezTo>
                  <a:pt x="999850" y="7578"/>
                  <a:pt x="1108791" y="41787"/>
                  <a:pt x="1222235" y="75989"/>
                </a:cubicBezTo>
                <a:cubicBezTo>
                  <a:pt x="1217596" y="476607"/>
                  <a:pt x="1217397" y="1142797"/>
                  <a:pt x="1219514" y="1356987"/>
                </a:cubicBezTo>
                <a:lnTo>
                  <a:pt x="2677" y="1312747"/>
                </a:lnTo>
                <a:cubicBezTo>
                  <a:pt x="3735" y="969440"/>
                  <a:pt x="-900" y="655627"/>
                  <a:pt x="158" y="312320"/>
                </a:cubicBezTo>
                <a:close/>
              </a:path>
            </a:pathLst>
          </a:cu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6" name="タイトル 4">
            <a:extLst>
              <a:ext uri="{FF2B5EF4-FFF2-40B4-BE49-F238E27FC236}">
                <a16:creationId xmlns:a16="http://schemas.microsoft.com/office/drawing/2014/main" id="{A1106CB9-FEC4-9090-49B1-42D0419FD401}"/>
              </a:ext>
            </a:extLst>
          </p:cNvPr>
          <p:cNvSpPr>
            <a:spLocks noGrp="1"/>
          </p:cNvSpPr>
          <p:nvPr/>
        </p:nvSpPr>
        <p:spPr bwMode="auto">
          <a:xfrm>
            <a:off x="7163308" y="5032258"/>
            <a:ext cx="1085850"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親の税金</a:t>
            </a:r>
            <a:endParaRPr kumimoji="1" lang="ja-JP" altLang="en-US" sz="1400" dirty="0">
              <a:solidFill>
                <a:schemeClr val="tx1"/>
              </a:solidFill>
            </a:endParaRPr>
          </a:p>
        </p:txBody>
      </p:sp>
      <p:sp>
        <p:nvSpPr>
          <p:cNvPr id="37" name="タイトル 4">
            <a:extLst>
              <a:ext uri="{FF2B5EF4-FFF2-40B4-BE49-F238E27FC236}">
                <a16:creationId xmlns:a16="http://schemas.microsoft.com/office/drawing/2014/main" id="{51C57EC7-5036-D765-4979-9C37F16CA348}"/>
              </a:ext>
            </a:extLst>
          </p:cNvPr>
          <p:cNvSpPr>
            <a:spLocks noGrp="1"/>
          </p:cNvSpPr>
          <p:nvPr/>
        </p:nvSpPr>
        <p:spPr bwMode="auto">
          <a:xfrm>
            <a:off x="3613658" y="4995538"/>
            <a:ext cx="1085850"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親の税金</a:t>
            </a:r>
            <a:endParaRPr kumimoji="1" lang="ja-JP" altLang="en-US" sz="1400" dirty="0">
              <a:solidFill>
                <a:schemeClr val="tx1"/>
              </a:solidFill>
            </a:endParaRPr>
          </a:p>
        </p:txBody>
      </p:sp>
      <p:graphicFrame>
        <p:nvGraphicFramePr>
          <p:cNvPr id="2" name="グラフ 1">
            <a:extLst>
              <a:ext uri="{FF2B5EF4-FFF2-40B4-BE49-F238E27FC236}">
                <a16:creationId xmlns:a16="http://schemas.microsoft.com/office/drawing/2014/main" id="{43883393-9193-47C9-9D3D-98C9A590A2CD}"/>
              </a:ext>
            </a:extLst>
          </p:cNvPr>
          <p:cNvGraphicFramePr>
            <a:graphicFrameLocks/>
          </p:cNvGraphicFramePr>
          <p:nvPr>
            <p:extLst>
              <p:ext uri="{D42A27DB-BD31-4B8C-83A1-F6EECF244321}">
                <p14:modId xmlns:p14="http://schemas.microsoft.com/office/powerpoint/2010/main" val="3867852813"/>
              </p:ext>
            </p:extLst>
          </p:nvPr>
        </p:nvGraphicFramePr>
        <p:xfrm>
          <a:off x="925607" y="1048003"/>
          <a:ext cx="2152336" cy="4544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グラフ 13">
            <a:extLst>
              <a:ext uri="{FF2B5EF4-FFF2-40B4-BE49-F238E27FC236}">
                <a16:creationId xmlns:a16="http://schemas.microsoft.com/office/drawing/2014/main" id="{D8CB81C9-061E-4559-AFBD-661E47EE85F1}"/>
              </a:ext>
            </a:extLst>
          </p:cNvPr>
          <p:cNvGraphicFramePr>
            <a:graphicFrameLocks/>
          </p:cNvGraphicFramePr>
          <p:nvPr>
            <p:extLst>
              <p:ext uri="{D42A27DB-BD31-4B8C-83A1-F6EECF244321}">
                <p14:modId xmlns:p14="http://schemas.microsoft.com/office/powerpoint/2010/main" val="1359449119"/>
              </p:ext>
            </p:extLst>
          </p:nvPr>
        </p:nvGraphicFramePr>
        <p:xfrm>
          <a:off x="4499991" y="1025956"/>
          <a:ext cx="2149395" cy="4543257"/>
        </p:xfrm>
        <a:graphic>
          <a:graphicData uri="http://schemas.openxmlformats.org/drawingml/2006/chart">
            <c:chart xmlns:c="http://schemas.openxmlformats.org/drawingml/2006/chart" xmlns:r="http://schemas.openxmlformats.org/officeDocument/2006/relationships" r:id="rId3"/>
          </a:graphicData>
        </a:graphic>
      </p:graphicFrame>
      <p:sp>
        <p:nvSpPr>
          <p:cNvPr id="95" name="AutoShape 10">
            <a:extLst>
              <a:ext uri="{FF2B5EF4-FFF2-40B4-BE49-F238E27FC236}">
                <a16:creationId xmlns:a16="http://schemas.microsoft.com/office/drawing/2014/main" id="{D4EB4B34-4751-EECD-AA88-0F78980DD5C3}"/>
              </a:ext>
            </a:extLst>
          </p:cNvPr>
          <p:cNvSpPr>
            <a:spLocks noChangeArrowheads="1"/>
          </p:cNvSpPr>
          <p:nvPr/>
        </p:nvSpPr>
        <p:spPr bwMode="auto">
          <a:xfrm>
            <a:off x="6892997" y="1709530"/>
            <a:ext cx="852899" cy="3674407"/>
          </a:xfrm>
          <a:prstGeom prst="roundRect">
            <a:avLst>
              <a:gd name="adj" fmla="val 36787"/>
            </a:avLst>
          </a:prstGeom>
          <a:noFill/>
          <a:ln w="57150" algn="ctr">
            <a:solidFill>
              <a:srgbClr val="CC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6" name="正方形/長方形 3">
            <a:extLst>
              <a:ext uri="{FF2B5EF4-FFF2-40B4-BE49-F238E27FC236}">
                <a16:creationId xmlns:a16="http://schemas.microsoft.com/office/drawing/2014/main" id="{2EF6DA92-3DCF-23B8-9C2D-597FB9FDE2F5}"/>
              </a:ext>
            </a:extLst>
          </p:cNvPr>
          <p:cNvSpPr/>
          <p:nvPr/>
        </p:nvSpPr>
        <p:spPr bwMode="auto">
          <a:xfrm>
            <a:off x="6633202" y="5128866"/>
            <a:ext cx="1185775" cy="145913"/>
          </a:xfrm>
          <a:custGeom>
            <a:avLst/>
            <a:gdLst>
              <a:gd name="connsiteX0" fmla="*/ 0 w 1209435"/>
              <a:gd name="connsiteY0" fmla="*/ 0 h 148564"/>
              <a:gd name="connsiteX1" fmla="*/ 1209435 w 1209435"/>
              <a:gd name="connsiteY1" fmla="*/ 0 h 148564"/>
              <a:gd name="connsiteX2" fmla="*/ 1209435 w 1209435"/>
              <a:gd name="connsiteY2" fmla="*/ 148564 h 148564"/>
              <a:gd name="connsiteX3" fmla="*/ 0 w 1209435"/>
              <a:gd name="connsiteY3" fmla="*/ 148564 h 148564"/>
              <a:gd name="connsiteX4" fmla="*/ 0 w 1209435"/>
              <a:gd name="connsiteY4" fmla="*/ 0 h 148564"/>
              <a:gd name="connsiteX0" fmla="*/ 0 w 1209435"/>
              <a:gd name="connsiteY0" fmla="*/ 52312 h 148564"/>
              <a:gd name="connsiteX1" fmla="*/ 1209435 w 1209435"/>
              <a:gd name="connsiteY1" fmla="*/ 0 h 148564"/>
              <a:gd name="connsiteX2" fmla="*/ 1209435 w 1209435"/>
              <a:gd name="connsiteY2" fmla="*/ 148564 h 148564"/>
              <a:gd name="connsiteX3" fmla="*/ 0 w 1209435"/>
              <a:gd name="connsiteY3" fmla="*/ 148564 h 148564"/>
              <a:gd name="connsiteX4" fmla="*/ 0 w 1209435"/>
              <a:gd name="connsiteY4" fmla="*/ 52312 h 148564"/>
              <a:gd name="connsiteX0" fmla="*/ 0 w 1209435"/>
              <a:gd name="connsiteY0" fmla="*/ 52312 h 148564"/>
              <a:gd name="connsiteX1" fmla="*/ 544036 w 1209435"/>
              <a:gd name="connsiteY1" fmla="*/ 48127 h 148564"/>
              <a:gd name="connsiteX2" fmla="*/ 1209435 w 1209435"/>
              <a:gd name="connsiteY2" fmla="*/ 0 h 148564"/>
              <a:gd name="connsiteX3" fmla="*/ 1209435 w 1209435"/>
              <a:gd name="connsiteY3" fmla="*/ 148564 h 148564"/>
              <a:gd name="connsiteX4" fmla="*/ 0 w 1209435"/>
              <a:gd name="connsiteY4" fmla="*/ 148564 h 148564"/>
              <a:gd name="connsiteX5" fmla="*/ 0 w 1209435"/>
              <a:gd name="connsiteY5" fmla="*/ 52312 h 148564"/>
              <a:gd name="connsiteX0" fmla="*/ 0 w 1209435"/>
              <a:gd name="connsiteY0" fmla="*/ 52312 h 148564"/>
              <a:gd name="connsiteX1" fmla="*/ 544036 w 1209435"/>
              <a:gd name="connsiteY1" fmla="*/ 48127 h 148564"/>
              <a:gd name="connsiteX2" fmla="*/ 537759 w 1209435"/>
              <a:gd name="connsiteY2" fmla="*/ 2093 h 148564"/>
              <a:gd name="connsiteX3" fmla="*/ 1209435 w 1209435"/>
              <a:gd name="connsiteY3" fmla="*/ 0 h 148564"/>
              <a:gd name="connsiteX4" fmla="*/ 1209435 w 1209435"/>
              <a:gd name="connsiteY4" fmla="*/ 148564 h 148564"/>
              <a:gd name="connsiteX5" fmla="*/ 0 w 1209435"/>
              <a:gd name="connsiteY5" fmla="*/ 148564 h 148564"/>
              <a:gd name="connsiteX6" fmla="*/ 0 w 1209435"/>
              <a:gd name="connsiteY6" fmla="*/ 52312 h 148564"/>
              <a:gd name="connsiteX0" fmla="*/ 0 w 1209435"/>
              <a:gd name="connsiteY0" fmla="*/ 52312 h 148564"/>
              <a:gd name="connsiteX1" fmla="*/ 544036 w 1209435"/>
              <a:gd name="connsiteY1" fmla="*/ 48127 h 148564"/>
              <a:gd name="connsiteX2" fmla="*/ 537759 w 1209435"/>
              <a:gd name="connsiteY2" fmla="*/ 2093 h 148564"/>
              <a:gd name="connsiteX3" fmla="*/ 1209435 w 1209435"/>
              <a:gd name="connsiteY3" fmla="*/ 0 h 148564"/>
              <a:gd name="connsiteX4" fmla="*/ 1209435 w 1209435"/>
              <a:gd name="connsiteY4" fmla="*/ 148564 h 148564"/>
              <a:gd name="connsiteX5" fmla="*/ 0 w 1209435"/>
              <a:gd name="connsiteY5" fmla="*/ 148564 h 148564"/>
              <a:gd name="connsiteX6" fmla="*/ 0 w 1209435"/>
              <a:gd name="connsiteY6" fmla="*/ 52312 h 148564"/>
              <a:gd name="connsiteX0" fmla="*/ 0 w 1209435"/>
              <a:gd name="connsiteY0" fmla="*/ 52312 h 148564"/>
              <a:gd name="connsiteX1" fmla="*/ 544036 w 1209435"/>
              <a:gd name="connsiteY1" fmla="*/ 48127 h 148564"/>
              <a:gd name="connsiteX2" fmla="*/ 537759 w 1209435"/>
              <a:gd name="connsiteY2" fmla="*/ 2093 h 148564"/>
              <a:gd name="connsiteX3" fmla="*/ 1209435 w 1209435"/>
              <a:gd name="connsiteY3" fmla="*/ 0 h 148564"/>
              <a:gd name="connsiteX4" fmla="*/ 1209435 w 1209435"/>
              <a:gd name="connsiteY4" fmla="*/ 148564 h 148564"/>
              <a:gd name="connsiteX5" fmla="*/ 0 w 1209435"/>
              <a:gd name="connsiteY5" fmla="*/ 148564 h 148564"/>
              <a:gd name="connsiteX6" fmla="*/ 0 w 1209435"/>
              <a:gd name="connsiteY6" fmla="*/ 52312 h 148564"/>
              <a:gd name="connsiteX0" fmla="*/ 0 w 1209435"/>
              <a:gd name="connsiteY0" fmla="*/ 52312 h 148564"/>
              <a:gd name="connsiteX1" fmla="*/ 534410 w 1209435"/>
              <a:gd name="connsiteY1" fmla="*/ 44919 h 148564"/>
              <a:gd name="connsiteX2" fmla="*/ 537759 w 1209435"/>
              <a:gd name="connsiteY2" fmla="*/ 2093 h 148564"/>
              <a:gd name="connsiteX3" fmla="*/ 1209435 w 1209435"/>
              <a:gd name="connsiteY3" fmla="*/ 0 h 148564"/>
              <a:gd name="connsiteX4" fmla="*/ 1209435 w 1209435"/>
              <a:gd name="connsiteY4" fmla="*/ 148564 h 148564"/>
              <a:gd name="connsiteX5" fmla="*/ 0 w 1209435"/>
              <a:gd name="connsiteY5" fmla="*/ 148564 h 148564"/>
              <a:gd name="connsiteX6" fmla="*/ 0 w 1209435"/>
              <a:gd name="connsiteY6" fmla="*/ 52312 h 148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9435" h="148564">
                <a:moveTo>
                  <a:pt x="0" y="52312"/>
                </a:moveTo>
                <a:cubicBezTo>
                  <a:pt x="189715" y="43942"/>
                  <a:pt x="344695" y="53289"/>
                  <a:pt x="534410" y="44919"/>
                </a:cubicBezTo>
                <a:cubicBezTo>
                  <a:pt x="542781" y="48406"/>
                  <a:pt x="544036" y="6976"/>
                  <a:pt x="537759" y="2093"/>
                </a:cubicBezTo>
                <a:lnTo>
                  <a:pt x="1209435" y="0"/>
                </a:lnTo>
                <a:lnTo>
                  <a:pt x="1209435" y="148564"/>
                </a:lnTo>
                <a:lnTo>
                  <a:pt x="0" y="148564"/>
                </a:lnTo>
                <a:lnTo>
                  <a:pt x="0" y="52312"/>
                </a:lnTo>
                <a:close/>
              </a:path>
            </a:pathLst>
          </a:custGeom>
          <a:noFill/>
          <a:ln w="9525" cap="flat" cmpd="sng" algn="ctr">
            <a:solidFill>
              <a:srgbClr val="0000FF"/>
            </a:solidFill>
            <a:prstDash val="solid"/>
            <a:round/>
            <a:headEnd type="none" w="med" len="med"/>
            <a:tailEnd type="none" w="med" len="med"/>
          </a:ln>
          <a:effectLst/>
        </p:spPr>
        <p:txBody>
          <a:bodyPr vert="horz" wrap="square" lIns="91440" tIns="45720" rIns="91440" bIns="45720" numCol="1" anchor="ctr" anchorCtr="0" compatLnSpc="1">
            <a:prstTxWarp prst="textNoShape">
              <a:avLst/>
            </a:prstTxWarp>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kern="1200"/>
          </a:p>
        </p:txBody>
      </p:sp>
      <p:sp>
        <p:nvSpPr>
          <p:cNvPr id="64" name="Line 13">
            <a:extLst>
              <a:ext uri="{FF2B5EF4-FFF2-40B4-BE49-F238E27FC236}">
                <a16:creationId xmlns:a16="http://schemas.microsoft.com/office/drawing/2014/main" id="{8D3E1F35-5AF7-646B-A5D6-CD4B6C35E9EA}"/>
              </a:ext>
            </a:extLst>
          </p:cNvPr>
          <p:cNvSpPr>
            <a:spLocks noChangeShapeType="1"/>
          </p:cNvSpPr>
          <p:nvPr/>
        </p:nvSpPr>
        <p:spPr bwMode="auto">
          <a:xfrm flipH="1">
            <a:off x="6623624" y="5268111"/>
            <a:ext cx="530383" cy="1200530"/>
          </a:xfrm>
          <a:prstGeom prst="line">
            <a:avLst/>
          </a:prstGeom>
          <a:noFill/>
          <a:ln w="57150">
            <a:solidFill>
              <a:srgbClr val="66CCFF"/>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5" name="AutoShape 10">
            <a:extLst>
              <a:ext uri="{FF2B5EF4-FFF2-40B4-BE49-F238E27FC236}">
                <a16:creationId xmlns:a16="http://schemas.microsoft.com/office/drawing/2014/main" id="{85FA036D-7D0B-7E00-D7AA-F4872BC7E42B}"/>
              </a:ext>
            </a:extLst>
          </p:cNvPr>
          <p:cNvSpPr>
            <a:spLocks noChangeArrowheads="1"/>
          </p:cNvSpPr>
          <p:nvPr/>
        </p:nvSpPr>
        <p:spPr bwMode="auto">
          <a:xfrm>
            <a:off x="6531429" y="5018182"/>
            <a:ext cx="1389017" cy="386255"/>
          </a:xfrm>
          <a:prstGeom prst="roundRect">
            <a:avLst>
              <a:gd name="adj" fmla="val 36787"/>
            </a:avLst>
          </a:prstGeom>
          <a:noFill/>
          <a:ln w="28575" algn="ctr">
            <a:solidFill>
              <a:srgbClr val="66CC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6" name="Line 13">
            <a:extLst>
              <a:ext uri="{FF2B5EF4-FFF2-40B4-BE49-F238E27FC236}">
                <a16:creationId xmlns:a16="http://schemas.microsoft.com/office/drawing/2014/main" id="{6FDF6193-358C-58AF-EC27-7273AB62E0F8}"/>
              </a:ext>
            </a:extLst>
          </p:cNvPr>
          <p:cNvSpPr>
            <a:spLocks noChangeShapeType="1"/>
          </p:cNvSpPr>
          <p:nvPr/>
        </p:nvSpPr>
        <p:spPr bwMode="auto">
          <a:xfrm>
            <a:off x="4311754" y="5220633"/>
            <a:ext cx="2314444" cy="7071"/>
          </a:xfrm>
          <a:prstGeom prst="line">
            <a:avLst/>
          </a:prstGeom>
          <a:noFill/>
          <a:ln w="28575">
            <a:solidFill>
              <a:srgbClr val="66CCFF"/>
            </a:solidFill>
            <a:prstDash val="solid"/>
            <a:round/>
            <a:headEnd type="none" w="med" len="med"/>
            <a:tailEnd type="arrow"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7" name="タイトル 4">
            <a:extLst>
              <a:ext uri="{FF2B5EF4-FFF2-40B4-BE49-F238E27FC236}">
                <a16:creationId xmlns:a16="http://schemas.microsoft.com/office/drawing/2014/main" id="{A54BFD16-AA09-BFED-62BE-569BD270F326}"/>
              </a:ext>
            </a:extLst>
          </p:cNvPr>
          <p:cNvSpPr>
            <a:spLocks noGrp="1"/>
          </p:cNvSpPr>
          <p:nvPr/>
        </p:nvSpPr>
        <p:spPr bwMode="auto">
          <a:xfrm>
            <a:off x="5483471" y="6334947"/>
            <a:ext cx="2544317"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400" dirty="0">
                <a:solidFill>
                  <a:srgbClr val="0000FF"/>
                </a:solidFill>
                <a:ea typeface="ＭＳ Ｐゴシック" charset="-128"/>
              </a:rPr>
              <a:t>約</a:t>
            </a:r>
            <a:r>
              <a:rPr lang="en-US" altLang="ja-JP" sz="1400" dirty="0">
                <a:solidFill>
                  <a:srgbClr val="0000FF"/>
                </a:solidFill>
                <a:ea typeface="ＭＳ Ｐゴシック" charset="-128"/>
              </a:rPr>
              <a:t>4</a:t>
            </a:r>
            <a:r>
              <a:rPr lang="ja-JP" altLang="en-US" sz="1400" dirty="0">
                <a:solidFill>
                  <a:srgbClr val="0000FF"/>
                </a:solidFill>
                <a:ea typeface="ＭＳ Ｐゴシック" charset="-128"/>
              </a:rPr>
              <a:t>万円～</a:t>
            </a:r>
            <a:r>
              <a:rPr lang="en-US" altLang="ja-JP" sz="1400" dirty="0">
                <a:solidFill>
                  <a:srgbClr val="0000FF"/>
                </a:solidFill>
                <a:ea typeface="ＭＳ Ｐゴシック" charset="-128"/>
              </a:rPr>
              <a:t>12</a:t>
            </a:r>
            <a:r>
              <a:rPr lang="ja-JP" altLang="en-US" sz="1400" dirty="0">
                <a:solidFill>
                  <a:srgbClr val="0000FF"/>
                </a:solidFill>
                <a:ea typeface="ＭＳ Ｐゴシック" charset="-128"/>
              </a:rPr>
              <a:t>万円の減税</a:t>
            </a:r>
            <a:endParaRPr kumimoji="1" lang="ja-JP" altLang="en-US" sz="1400" dirty="0">
              <a:solidFill>
                <a:srgbClr val="0000FF"/>
              </a:solidFill>
            </a:endParaRPr>
          </a:p>
        </p:txBody>
      </p:sp>
      <p:sp>
        <p:nvSpPr>
          <p:cNvPr id="57" name="Line 9">
            <a:extLst>
              <a:ext uri="{FF2B5EF4-FFF2-40B4-BE49-F238E27FC236}">
                <a16:creationId xmlns:a16="http://schemas.microsoft.com/office/drawing/2014/main" id="{37D62F18-6C1C-5D1D-03E1-A08A056E183F}"/>
              </a:ext>
            </a:extLst>
          </p:cNvPr>
          <p:cNvSpPr>
            <a:spLocks noChangeShapeType="1"/>
          </p:cNvSpPr>
          <p:nvPr/>
        </p:nvSpPr>
        <p:spPr bwMode="auto">
          <a:xfrm flipH="1" flipV="1">
            <a:off x="5722042" y="4490036"/>
            <a:ext cx="1539369" cy="1270428"/>
          </a:xfrm>
          <a:custGeom>
            <a:avLst/>
            <a:gdLst>
              <a:gd name="connsiteX0" fmla="*/ 0 w 1477896"/>
              <a:gd name="connsiteY0" fmla="*/ 0 h 1239692"/>
              <a:gd name="connsiteX1" fmla="*/ 1477896 w 1477896"/>
              <a:gd name="connsiteY1" fmla="*/ 1239692 h 1239692"/>
              <a:gd name="connsiteX0" fmla="*/ 0 w 1477896"/>
              <a:gd name="connsiteY0" fmla="*/ 0 h 1239692"/>
              <a:gd name="connsiteX1" fmla="*/ 1477896 w 1477896"/>
              <a:gd name="connsiteY1" fmla="*/ 1239692 h 1239692"/>
              <a:gd name="connsiteX0" fmla="*/ 0 w 1477896"/>
              <a:gd name="connsiteY0" fmla="*/ 0 h 1239692"/>
              <a:gd name="connsiteX1" fmla="*/ 1477896 w 1477896"/>
              <a:gd name="connsiteY1" fmla="*/ 1239692 h 1239692"/>
              <a:gd name="connsiteX0" fmla="*/ 0 w 1477896"/>
              <a:gd name="connsiteY0" fmla="*/ 0 h 1296042"/>
              <a:gd name="connsiteX1" fmla="*/ 1477896 w 1477896"/>
              <a:gd name="connsiteY1" fmla="*/ 1296042 h 1296042"/>
              <a:gd name="connsiteX0" fmla="*/ 0 w 1539369"/>
              <a:gd name="connsiteY0" fmla="*/ 0 h 1270428"/>
              <a:gd name="connsiteX1" fmla="*/ 1539369 w 1539369"/>
              <a:gd name="connsiteY1" fmla="*/ 1270428 h 1270428"/>
            </a:gdLst>
            <a:ahLst/>
            <a:cxnLst>
              <a:cxn ang="0">
                <a:pos x="connsiteX0" y="connsiteY0"/>
              </a:cxn>
              <a:cxn ang="0">
                <a:pos x="connsiteX1" y="connsiteY1"/>
              </a:cxn>
            </a:cxnLst>
            <a:rect l="l" t="t" r="r" b="b"/>
            <a:pathLst>
              <a:path w="1539369" h="1270428">
                <a:moveTo>
                  <a:pt x="0" y="0"/>
                </a:moveTo>
                <a:cubicBezTo>
                  <a:pt x="853782" y="185272"/>
                  <a:pt x="1202979" y="547274"/>
                  <a:pt x="1539369" y="1270428"/>
                </a:cubicBezTo>
              </a:path>
            </a:pathLst>
          </a:custGeom>
          <a:noFill/>
          <a:ln w="28575">
            <a:solidFill>
              <a:srgbClr val="00CC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9" name="AutoShape 10">
            <a:extLst>
              <a:ext uri="{FF2B5EF4-FFF2-40B4-BE49-F238E27FC236}">
                <a16:creationId xmlns:a16="http://schemas.microsoft.com/office/drawing/2014/main" id="{9BD3C699-894A-A11D-5DDA-41DA3EF7D639}"/>
              </a:ext>
            </a:extLst>
          </p:cNvPr>
          <p:cNvSpPr>
            <a:spLocks noChangeArrowheads="1"/>
          </p:cNvSpPr>
          <p:nvPr/>
        </p:nvSpPr>
        <p:spPr bwMode="auto">
          <a:xfrm>
            <a:off x="2899443" y="5044916"/>
            <a:ext cx="1486672" cy="386255"/>
          </a:xfrm>
          <a:prstGeom prst="roundRect">
            <a:avLst>
              <a:gd name="adj" fmla="val 36787"/>
            </a:avLst>
          </a:prstGeom>
          <a:noFill/>
          <a:ln w="28575" algn="ctr">
            <a:solidFill>
              <a:srgbClr val="66CC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graphicFrame>
        <p:nvGraphicFramePr>
          <p:cNvPr id="19" name="グラフ 18">
            <a:extLst>
              <a:ext uri="{FF2B5EF4-FFF2-40B4-BE49-F238E27FC236}">
                <a16:creationId xmlns:a16="http://schemas.microsoft.com/office/drawing/2014/main" id="{6C81A67D-4747-4A1E-8A7A-9C9A47D16E18}"/>
              </a:ext>
            </a:extLst>
          </p:cNvPr>
          <p:cNvGraphicFramePr>
            <a:graphicFrameLocks/>
          </p:cNvGraphicFramePr>
          <p:nvPr>
            <p:extLst>
              <p:ext uri="{D42A27DB-BD31-4B8C-83A1-F6EECF244321}">
                <p14:modId xmlns:p14="http://schemas.microsoft.com/office/powerpoint/2010/main" val="1647025597"/>
              </p:ext>
            </p:extLst>
          </p:nvPr>
        </p:nvGraphicFramePr>
        <p:xfrm>
          <a:off x="6155099" y="1030310"/>
          <a:ext cx="2322009" cy="4543257"/>
        </p:xfrm>
        <a:graphic>
          <a:graphicData uri="http://schemas.openxmlformats.org/drawingml/2006/chart">
            <c:chart xmlns:c="http://schemas.openxmlformats.org/drawingml/2006/chart" xmlns:r="http://schemas.openxmlformats.org/officeDocument/2006/relationships" r:id="rId4"/>
          </a:graphicData>
        </a:graphic>
      </p:graphicFrame>
      <p:sp>
        <p:nvSpPr>
          <p:cNvPr id="25" name="直角三角形 24">
            <a:extLst>
              <a:ext uri="{FF2B5EF4-FFF2-40B4-BE49-F238E27FC236}">
                <a16:creationId xmlns:a16="http://schemas.microsoft.com/office/drawing/2014/main" id="{C0579B6F-9000-D725-24E4-1FDDA26B09E8}"/>
              </a:ext>
            </a:extLst>
          </p:cNvPr>
          <p:cNvSpPr/>
          <p:nvPr/>
        </p:nvSpPr>
        <p:spPr bwMode="auto">
          <a:xfrm flipH="1">
            <a:off x="7460657" y="1528342"/>
            <a:ext cx="350931" cy="358552"/>
          </a:xfrm>
          <a:custGeom>
            <a:avLst/>
            <a:gdLst>
              <a:gd name="connsiteX0" fmla="*/ 0 w 360844"/>
              <a:gd name="connsiteY0" fmla="*/ 360644 h 360644"/>
              <a:gd name="connsiteX1" fmla="*/ 0 w 360844"/>
              <a:gd name="connsiteY1" fmla="*/ 0 h 360644"/>
              <a:gd name="connsiteX2" fmla="*/ 360844 w 360844"/>
              <a:gd name="connsiteY2" fmla="*/ 360644 h 360644"/>
              <a:gd name="connsiteX3" fmla="*/ 0 w 360844"/>
              <a:gd name="connsiteY3" fmla="*/ 360644 h 360644"/>
              <a:gd name="connsiteX0" fmla="*/ 0 w 360844"/>
              <a:gd name="connsiteY0" fmla="*/ 358552 h 358552"/>
              <a:gd name="connsiteX1" fmla="*/ 31387 w 360844"/>
              <a:gd name="connsiteY1" fmla="*/ 0 h 358552"/>
              <a:gd name="connsiteX2" fmla="*/ 360844 w 360844"/>
              <a:gd name="connsiteY2" fmla="*/ 358552 h 358552"/>
              <a:gd name="connsiteX3" fmla="*/ 0 w 360844"/>
              <a:gd name="connsiteY3" fmla="*/ 358552 h 358552"/>
              <a:gd name="connsiteX0" fmla="*/ 2092 w 329457"/>
              <a:gd name="connsiteY0" fmla="*/ 44685 h 358552"/>
              <a:gd name="connsiteX1" fmla="*/ 0 w 329457"/>
              <a:gd name="connsiteY1" fmla="*/ 0 h 358552"/>
              <a:gd name="connsiteX2" fmla="*/ 329457 w 329457"/>
              <a:gd name="connsiteY2" fmla="*/ 358552 h 358552"/>
              <a:gd name="connsiteX3" fmla="*/ 2092 w 329457"/>
              <a:gd name="connsiteY3" fmla="*/ 44685 h 358552"/>
            </a:gdLst>
            <a:ahLst/>
            <a:cxnLst>
              <a:cxn ang="0">
                <a:pos x="connsiteX0" y="connsiteY0"/>
              </a:cxn>
              <a:cxn ang="0">
                <a:pos x="connsiteX1" y="connsiteY1"/>
              </a:cxn>
              <a:cxn ang="0">
                <a:pos x="connsiteX2" y="connsiteY2"/>
              </a:cxn>
              <a:cxn ang="0">
                <a:pos x="connsiteX3" y="connsiteY3"/>
              </a:cxn>
            </a:cxnLst>
            <a:rect l="l" t="t" r="r" b="b"/>
            <a:pathLst>
              <a:path w="329457" h="358552">
                <a:moveTo>
                  <a:pt x="2092" y="44685"/>
                </a:moveTo>
                <a:cubicBezTo>
                  <a:pt x="1395" y="29790"/>
                  <a:pt x="697" y="14895"/>
                  <a:pt x="0" y="0"/>
                </a:cubicBezTo>
                <a:lnTo>
                  <a:pt x="329457" y="358552"/>
                </a:lnTo>
                <a:lnTo>
                  <a:pt x="2092" y="44685"/>
                </a:lnTo>
                <a:close/>
              </a:path>
            </a:pathLst>
          </a:custGeom>
          <a:solidFill>
            <a:srgbClr val="FFCCCC"/>
          </a:solidFill>
          <a:ln w="19050" cap="flat" cmpd="sng" algn="ctr">
            <a:solidFill>
              <a:srgbClr val="FFCC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5" name="タイトル 4">
            <a:extLst>
              <a:ext uri="{FF2B5EF4-FFF2-40B4-BE49-F238E27FC236}">
                <a16:creationId xmlns:a16="http://schemas.microsoft.com/office/drawing/2014/main" id="{0356B69E-DAB4-02CE-EE14-70D7B5526577}"/>
              </a:ext>
            </a:extLst>
          </p:cNvPr>
          <p:cNvSpPr>
            <a:spLocks noGrp="1"/>
          </p:cNvSpPr>
          <p:nvPr/>
        </p:nvSpPr>
        <p:spPr bwMode="auto">
          <a:xfrm>
            <a:off x="1160463" y="6223904"/>
            <a:ext cx="3838406"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1400" dirty="0">
                <a:solidFill>
                  <a:srgbClr val="CC00FF"/>
                </a:solidFill>
                <a:ea typeface="ＭＳ Ｐゴシック" charset="-128"/>
              </a:rPr>
              <a:t>103</a:t>
            </a:r>
            <a:r>
              <a:rPr lang="ja-JP" altLang="en-US" sz="1400" dirty="0">
                <a:solidFill>
                  <a:srgbClr val="CC00FF"/>
                </a:solidFill>
                <a:ea typeface="ＭＳ Ｐゴシック" charset="-128"/>
              </a:rPr>
              <a:t>万円の壁で、親＋子の手取りが約</a:t>
            </a:r>
            <a:r>
              <a:rPr lang="en-US" altLang="ja-JP" sz="1400" dirty="0">
                <a:solidFill>
                  <a:srgbClr val="CC00FF"/>
                </a:solidFill>
                <a:ea typeface="ＭＳ Ｐゴシック" charset="-128"/>
              </a:rPr>
              <a:t>8</a:t>
            </a:r>
            <a:r>
              <a:rPr lang="ja-JP" altLang="en-US" sz="1400" dirty="0">
                <a:solidFill>
                  <a:srgbClr val="CC00FF"/>
                </a:solidFill>
                <a:ea typeface="ＭＳ Ｐゴシック" charset="-128"/>
              </a:rPr>
              <a:t>万円減る</a:t>
            </a:r>
            <a:endParaRPr lang="ja-JP" altLang="en-US" sz="1400" dirty="0">
              <a:solidFill>
                <a:srgbClr val="CC00FF"/>
              </a:solidFill>
            </a:endParaRPr>
          </a:p>
        </p:txBody>
      </p:sp>
      <p:sp>
        <p:nvSpPr>
          <p:cNvPr id="6" name="Line 13">
            <a:extLst>
              <a:ext uri="{FF2B5EF4-FFF2-40B4-BE49-F238E27FC236}">
                <a16:creationId xmlns:a16="http://schemas.microsoft.com/office/drawing/2014/main" id="{1EF094F0-C46D-7505-37DD-98343AD01DC5}"/>
              </a:ext>
            </a:extLst>
          </p:cNvPr>
          <p:cNvSpPr>
            <a:spLocks noChangeShapeType="1"/>
          </p:cNvSpPr>
          <p:nvPr/>
        </p:nvSpPr>
        <p:spPr bwMode="auto">
          <a:xfrm flipH="1">
            <a:off x="2829339" y="5354273"/>
            <a:ext cx="609970" cy="980266"/>
          </a:xfrm>
          <a:prstGeom prst="line">
            <a:avLst/>
          </a:prstGeom>
          <a:noFill/>
          <a:ln w="57150">
            <a:solidFill>
              <a:srgbClr val="CC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3" name="矢印: 右 49">
            <a:extLst>
              <a:ext uri="{FF2B5EF4-FFF2-40B4-BE49-F238E27FC236}">
                <a16:creationId xmlns:a16="http://schemas.microsoft.com/office/drawing/2014/main" id="{0A08F2BB-606A-0FD4-A536-45F02BF17D3C}"/>
              </a:ext>
            </a:extLst>
          </p:cNvPr>
          <p:cNvSpPr/>
          <p:nvPr/>
        </p:nvSpPr>
        <p:spPr bwMode="auto">
          <a:xfrm rot="2200124">
            <a:off x="2066187" y="4194074"/>
            <a:ext cx="1619814" cy="421026"/>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74" name="矢印: 右 49">
            <a:extLst>
              <a:ext uri="{FF2B5EF4-FFF2-40B4-BE49-F238E27FC236}">
                <a16:creationId xmlns:a16="http://schemas.microsoft.com/office/drawing/2014/main" id="{E2B267BB-A188-F915-A573-76AD6747C067}"/>
              </a:ext>
            </a:extLst>
          </p:cNvPr>
          <p:cNvSpPr/>
          <p:nvPr/>
        </p:nvSpPr>
        <p:spPr bwMode="auto">
          <a:xfrm rot="16351592">
            <a:off x="3130355" y="4439111"/>
            <a:ext cx="1117018" cy="351282"/>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solidFill>
              <a:srgbClr val="FFCC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70" name="矢印: 右 49">
            <a:extLst>
              <a:ext uri="{FF2B5EF4-FFF2-40B4-BE49-F238E27FC236}">
                <a16:creationId xmlns:a16="http://schemas.microsoft.com/office/drawing/2014/main" id="{F52ACD8F-59F5-11A0-CC9C-2F478CA8CF14}"/>
              </a:ext>
            </a:extLst>
          </p:cNvPr>
          <p:cNvSpPr/>
          <p:nvPr/>
        </p:nvSpPr>
        <p:spPr bwMode="auto">
          <a:xfrm rot="5746730">
            <a:off x="3728987" y="1945923"/>
            <a:ext cx="456215" cy="299973"/>
          </a:xfrm>
          <a:custGeom>
            <a:avLst/>
            <a:gdLst>
              <a:gd name="connsiteX0" fmla="*/ 0 w 978408"/>
              <a:gd name="connsiteY0" fmla="*/ 121158 h 484632"/>
              <a:gd name="connsiteX1" fmla="*/ 736092 w 978408"/>
              <a:gd name="connsiteY1" fmla="*/ 121158 h 484632"/>
              <a:gd name="connsiteX2" fmla="*/ 736092 w 978408"/>
              <a:gd name="connsiteY2" fmla="*/ 0 h 484632"/>
              <a:gd name="connsiteX3" fmla="*/ 978408 w 978408"/>
              <a:gd name="connsiteY3" fmla="*/ 242316 h 484632"/>
              <a:gd name="connsiteX4" fmla="*/ 736092 w 978408"/>
              <a:gd name="connsiteY4" fmla="*/ 484632 h 484632"/>
              <a:gd name="connsiteX5" fmla="*/ 736092 w 978408"/>
              <a:gd name="connsiteY5" fmla="*/ 363474 h 484632"/>
              <a:gd name="connsiteX6" fmla="*/ 0 w 978408"/>
              <a:gd name="connsiteY6" fmla="*/ 363474 h 484632"/>
              <a:gd name="connsiteX7" fmla="*/ 0 w 978408"/>
              <a:gd name="connsiteY7" fmla="*/ 121158 h 484632"/>
              <a:gd name="connsiteX0" fmla="*/ 0 w 1016508"/>
              <a:gd name="connsiteY0" fmla="*/ 235458 h 484632"/>
              <a:gd name="connsiteX1" fmla="*/ 774192 w 1016508"/>
              <a:gd name="connsiteY1" fmla="*/ 121158 h 484632"/>
              <a:gd name="connsiteX2" fmla="*/ 774192 w 1016508"/>
              <a:gd name="connsiteY2" fmla="*/ 0 h 484632"/>
              <a:gd name="connsiteX3" fmla="*/ 1016508 w 1016508"/>
              <a:gd name="connsiteY3" fmla="*/ 242316 h 484632"/>
              <a:gd name="connsiteX4" fmla="*/ 774192 w 1016508"/>
              <a:gd name="connsiteY4" fmla="*/ 484632 h 484632"/>
              <a:gd name="connsiteX5" fmla="*/ 774192 w 1016508"/>
              <a:gd name="connsiteY5" fmla="*/ 363474 h 484632"/>
              <a:gd name="connsiteX6" fmla="*/ 38100 w 1016508"/>
              <a:gd name="connsiteY6" fmla="*/ 363474 h 484632"/>
              <a:gd name="connsiteX7" fmla="*/ 0 w 1016508"/>
              <a:gd name="connsiteY7" fmla="*/ 235458 h 484632"/>
              <a:gd name="connsiteX0" fmla="*/ 31750 w 1048258"/>
              <a:gd name="connsiteY0" fmla="*/ 235458 h 484632"/>
              <a:gd name="connsiteX1" fmla="*/ 805942 w 1048258"/>
              <a:gd name="connsiteY1" fmla="*/ 121158 h 484632"/>
              <a:gd name="connsiteX2" fmla="*/ 805942 w 1048258"/>
              <a:gd name="connsiteY2" fmla="*/ 0 h 484632"/>
              <a:gd name="connsiteX3" fmla="*/ 1048258 w 1048258"/>
              <a:gd name="connsiteY3" fmla="*/ 242316 h 484632"/>
              <a:gd name="connsiteX4" fmla="*/ 805942 w 1048258"/>
              <a:gd name="connsiteY4" fmla="*/ 484632 h 484632"/>
              <a:gd name="connsiteX5" fmla="*/ 805942 w 1048258"/>
              <a:gd name="connsiteY5" fmla="*/ 363474 h 484632"/>
              <a:gd name="connsiteX6" fmla="*/ 0 w 1048258"/>
              <a:gd name="connsiteY6" fmla="*/ 299974 h 484632"/>
              <a:gd name="connsiteX7" fmla="*/ 31750 w 1048258"/>
              <a:gd name="connsiteY7" fmla="*/ 235458 h 484632"/>
              <a:gd name="connsiteX0" fmla="*/ 31750 w 1194308"/>
              <a:gd name="connsiteY0" fmla="*/ 235458 h 484632"/>
              <a:gd name="connsiteX1" fmla="*/ 805942 w 1194308"/>
              <a:gd name="connsiteY1" fmla="*/ 121158 h 484632"/>
              <a:gd name="connsiteX2" fmla="*/ 805942 w 1194308"/>
              <a:gd name="connsiteY2" fmla="*/ 0 h 484632"/>
              <a:gd name="connsiteX3" fmla="*/ 1194308 w 1194308"/>
              <a:gd name="connsiteY3" fmla="*/ 223266 h 484632"/>
              <a:gd name="connsiteX4" fmla="*/ 805942 w 1194308"/>
              <a:gd name="connsiteY4" fmla="*/ 484632 h 484632"/>
              <a:gd name="connsiteX5" fmla="*/ 805942 w 1194308"/>
              <a:gd name="connsiteY5" fmla="*/ 363474 h 484632"/>
              <a:gd name="connsiteX6" fmla="*/ 0 w 1194308"/>
              <a:gd name="connsiteY6" fmla="*/ 299974 h 484632"/>
              <a:gd name="connsiteX7" fmla="*/ 31750 w 119430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12292 w 1200658"/>
              <a:gd name="connsiteY5" fmla="*/ 363474 h 484632"/>
              <a:gd name="connsiteX6" fmla="*/ 6350 w 1200658"/>
              <a:gd name="connsiteY6" fmla="*/ 299974 h 484632"/>
              <a:gd name="connsiteX7" fmla="*/ 0 w 1200658"/>
              <a:gd name="connsiteY7" fmla="*/ 235458 h 484632"/>
              <a:gd name="connsiteX0" fmla="*/ 0 w 1200658"/>
              <a:gd name="connsiteY0" fmla="*/ 235458 h 484632"/>
              <a:gd name="connsiteX1" fmla="*/ 812292 w 1200658"/>
              <a:gd name="connsiteY1" fmla="*/ 121158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 name="connsiteX0" fmla="*/ 0 w 1200658"/>
              <a:gd name="connsiteY0" fmla="*/ 235458 h 484632"/>
              <a:gd name="connsiteX1" fmla="*/ 863113 w 1200658"/>
              <a:gd name="connsiteY1" fmla="*/ 138680 h 484632"/>
              <a:gd name="connsiteX2" fmla="*/ 812292 w 1200658"/>
              <a:gd name="connsiteY2" fmla="*/ 0 h 484632"/>
              <a:gd name="connsiteX3" fmla="*/ 1200658 w 1200658"/>
              <a:gd name="connsiteY3" fmla="*/ 223266 h 484632"/>
              <a:gd name="connsiteX4" fmla="*/ 812292 w 1200658"/>
              <a:gd name="connsiteY4" fmla="*/ 484632 h 484632"/>
              <a:gd name="connsiteX5" fmla="*/ 875819 w 1200658"/>
              <a:gd name="connsiteY5" fmla="*/ 354714 h 484632"/>
              <a:gd name="connsiteX6" fmla="*/ 6350 w 1200658"/>
              <a:gd name="connsiteY6" fmla="*/ 299974 h 484632"/>
              <a:gd name="connsiteX7" fmla="*/ 0 w 1200658"/>
              <a:gd name="connsiteY7" fmla="*/ 2354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0658" h="484632">
                <a:moveTo>
                  <a:pt x="0" y="235458"/>
                </a:moveTo>
                <a:lnTo>
                  <a:pt x="863113" y="138680"/>
                </a:lnTo>
                <a:lnTo>
                  <a:pt x="812292" y="0"/>
                </a:lnTo>
                <a:lnTo>
                  <a:pt x="1200658" y="223266"/>
                </a:lnTo>
                <a:lnTo>
                  <a:pt x="812292" y="484632"/>
                </a:lnTo>
                <a:lnTo>
                  <a:pt x="875819" y="354714"/>
                </a:lnTo>
                <a:lnTo>
                  <a:pt x="6350" y="299974"/>
                </a:lnTo>
                <a:lnTo>
                  <a:pt x="0" y="235458"/>
                </a:lnTo>
                <a:close/>
              </a:path>
            </a:pathLst>
          </a:custGeom>
          <a:solidFill>
            <a:srgbClr val="FFCCCC"/>
          </a:solidFill>
          <a:ln w="9525" cap="flat" cmpd="sng" algn="ctr">
            <a:solidFill>
              <a:srgbClr val="FFCC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graphicFrame>
        <p:nvGraphicFramePr>
          <p:cNvPr id="71" name="グラフ 70">
            <a:extLst>
              <a:ext uri="{FF2B5EF4-FFF2-40B4-BE49-F238E27FC236}">
                <a16:creationId xmlns:a16="http://schemas.microsoft.com/office/drawing/2014/main" id="{09B1DA9A-2CBD-5382-C568-E11ADD048B71}"/>
              </a:ext>
            </a:extLst>
          </p:cNvPr>
          <p:cNvGraphicFramePr>
            <a:graphicFrameLocks/>
          </p:cNvGraphicFramePr>
          <p:nvPr>
            <p:extLst>
              <p:ext uri="{D42A27DB-BD31-4B8C-83A1-F6EECF244321}">
                <p14:modId xmlns:p14="http://schemas.microsoft.com/office/powerpoint/2010/main" val="1161868282"/>
              </p:ext>
            </p:extLst>
          </p:nvPr>
        </p:nvGraphicFramePr>
        <p:xfrm>
          <a:off x="2702710" y="1050338"/>
          <a:ext cx="2149396" cy="4542002"/>
        </p:xfrm>
        <a:graphic>
          <a:graphicData uri="http://schemas.openxmlformats.org/drawingml/2006/chart">
            <c:chart xmlns:c="http://schemas.openxmlformats.org/drawingml/2006/chart" xmlns:r="http://schemas.openxmlformats.org/officeDocument/2006/relationships" r:id="rId5"/>
          </a:graphicData>
        </a:graphic>
      </p:graphicFrame>
      <p:sp>
        <p:nvSpPr>
          <p:cNvPr id="72" name="直角三角形 21">
            <a:extLst>
              <a:ext uri="{FF2B5EF4-FFF2-40B4-BE49-F238E27FC236}">
                <a16:creationId xmlns:a16="http://schemas.microsoft.com/office/drawing/2014/main" id="{9A0B6EF9-D571-76F8-13BA-4073C36A5BB3}"/>
              </a:ext>
            </a:extLst>
          </p:cNvPr>
          <p:cNvSpPr/>
          <p:nvPr/>
        </p:nvSpPr>
        <p:spPr bwMode="auto">
          <a:xfrm flipH="1">
            <a:off x="3591941" y="1563907"/>
            <a:ext cx="654813" cy="644328"/>
          </a:xfrm>
          <a:custGeom>
            <a:avLst/>
            <a:gdLst>
              <a:gd name="connsiteX0" fmla="*/ 0 w 680046"/>
              <a:gd name="connsiteY0" fmla="*/ 673768 h 673768"/>
              <a:gd name="connsiteX1" fmla="*/ 0 w 680046"/>
              <a:gd name="connsiteY1" fmla="*/ 0 h 673768"/>
              <a:gd name="connsiteX2" fmla="*/ 680046 w 680046"/>
              <a:gd name="connsiteY2" fmla="*/ 673768 h 673768"/>
              <a:gd name="connsiteX3" fmla="*/ 0 w 680046"/>
              <a:gd name="connsiteY3" fmla="*/ 673768 h 673768"/>
              <a:gd name="connsiteX0" fmla="*/ 0 w 682139"/>
              <a:gd name="connsiteY0" fmla="*/ 29294 h 673768"/>
              <a:gd name="connsiteX1" fmla="*/ 2093 w 682139"/>
              <a:gd name="connsiteY1" fmla="*/ 0 h 673768"/>
              <a:gd name="connsiteX2" fmla="*/ 682139 w 682139"/>
              <a:gd name="connsiteY2" fmla="*/ 673768 h 673768"/>
              <a:gd name="connsiteX3" fmla="*/ 0 w 682139"/>
              <a:gd name="connsiteY3" fmla="*/ 29294 h 673768"/>
              <a:gd name="connsiteX0" fmla="*/ 0 w 657939"/>
              <a:gd name="connsiteY0" fmla="*/ 29294 h 665125"/>
              <a:gd name="connsiteX1" fmla="*/ 2093 w 657939"/>
              <a:gd name="connsiteY1" fmla="*/ 0 h 665125"/>
              <a:gd name="connsiteX2" fmla="*/ 657939 w 657939"/>
              <a:gd name="connsiteY2" fmla="*/ 665125 h 665125"/>
              <a:gd name="connsiteX3" fmla="*/ 0 w 657939"/>
              <a:gd name="connsiteY3" fmla="*/ 29294 h 665125"/>
              <a:gd name="connsiteX0" fmla="*/ 0 w 666581"/>
              <a:gd name="connsiteY0" fmla="*/ 29294 h 661668"/>
              <a:gd name="connsiteX1" fmla="*/ 2093 w 666581"/>
              <a:gd name="connsiteY1" fmla="*/ 0 h 661668"/>
              <a:gd name="connsiteX2" fmla="*/ 666581 w 666581"/>
              <a:gd name="connsiteY2" fmla="*/ 661668 h 661668"/>
              <a:gd name="connsiteX3" fmla="*/ 0 w 666581"/>
              <a:gd name="connsiteY3" fmla="*/ 29294 h 661668"/>
              <a:gd name="connsiteX0" fmla="*/ 3092 w 664488"/>
              <a:gd name="connsiteY0" fmla="*/ 29294 h 661668"/>
              <a:gd name="connsiteX1" fmla="*/ 0 w 664488"/>
              <a:gd name="connsiteY1" fmla="*/ 0 h 661668"/>
              <a:gd name="connsiteX2" fmla="*/ 664488 w 664488"/>
              <a:gd name="connsiteY2" fmla="*/ 661668 h 661668"/>
              <a:gd name="connsiteX3" fmla="*/ 3092 w 664488"/>
              <a:gd name="connsiteY3" fmla="*/ 29294 h 661668"/>
              <a:gd name="connsiteX0" fmla="*/ 0 w 668310"/>
              <a:gd name="connsiteY0" fmla="*/ 32751 h 661668"/>
              <a:gd name="connsiteX1" fmla="*/ 3822 w 668310"/>
              <a:gd name="connsiteY1" fmla="*/ 0 h 661668"/>
              <a:gd name="connsiteX2" fmla="*/ 668310 w 668310"/>
              <a:gd name="connsiteY2" fmla="*/ 661668 h 661668"/>
              <a:gd name="connsiteX3" fmla="*/ 0 w 668310"/>
              <a:gd name="connsiteY3" fmla="*/ 32751 h 661668"/>
              <a:gd name="connsiteX0" fmla="*/ 1363 w 664488"/>
              <a:gd name="connsiteY0" fmla="*/ 31022 h 661668"/>
              <a:gd name="connsiteX1" fmla="*/ 0 w 664488"/>
              <a:gd name="connsiteY1" fmla="*/ 0 h 661668"/>
              <a:gd name="connsiteX2" fmla="*/ 664488 w 664488"/>
              <a:gd name="connsiteY2" fmla="*/ 661668 h 661668"/>
              <a:gd name="connsiteX3" fmla="*/ 1363 w 664488"/>
              <a:gd name="connsiteY3" fmla="*/ 31022 h 661668"/>
            </a:gdLst>
            <a:ahLst/>
            <a:cxnLst>
              <a:cxn ang="0">
                <a:pos x="connsiteX0" y="connsiteY0"/>
              </a:cxn>
              <a:cxn ang="0">
                <a:pos x="connsiteX1" y="connsiteY1"/>
              </a:cxn>
              <a:cxn ang="0">
                <a:pos x="connsiteX2" y="connsiteY2"/>
              </a:cxn>
              <a:cxn ang="0">
                <a:pos x="connsiteX3" y="connsiteY3"/>
              </a:cxn>
            </a:cxnLst>
            <a:rect l="l" t="t" r="r" b="b"/>
            <a:pathLst>
              <a:path w="664488" h="661668">
                <a:moveTo>
                  <a:pt x="1363" y="31022"/>
                </a:moveTo>
                <a:cubicBezTo>
                  <a:pt x="909" y="20681"/>
                  <a:pt x="454" y="10341"/>
                  <a:pt x="0" y="0"/>
                </a:cubicBezTo>
                <a:lnTo>
                  <a:pt x="664488" y="661668"/>
                </a:lnTo>
                <a:lnTo>
                  <a:pt x="1363" y="31022"/>
                </a:lnTo>
                <a:close/>
              </a:path>
            </a:pathLst>
          </a:custGeom>
          <a:solidFill>
            <a:srgbClr val="FFCCCC"/>
          </a:solidFill>
          <a:ln w="19050" cap="flat" cmpd="sng" algn="ctr">
            <a:solidFill>
              <a:srgbClr val="FFCC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effectLst/>
              <a:latin typeface="Times New Roman" pitchFamily="18" charset="0"/>
              <a:ea typeface="ＭＳ Ｐゴシック" pitchFamily="50" charset="-128"/>
            </a:endParaRPr>
          </a:p>
        </p:txBody>
      </p:sp>
      <p:sp>
        <p:nvSpPr>
          <p:cNvPr id="73" name="タイトル 4">
            <a:extLst>
              <a:ext uri="{FF2B5EF4-FFF2-40B4-BE49-F238E27FC236}">
                <a16:creationId xmlns:a16="http://schemas.microsoft.com/office/drawing/2014/main" id="{9FD0ED8E-ADFC-76EF-51F7-A7A6195411C7}"/>
              </a:ext>
            </a:extLst>
          </p:cNvPr>
          <p:cNvSpPr>
            <a:spLocks noGrp="1"/>
          </p:cNvSpPr>
          <p:nvPr/>
        </p:nvSpPr>
        <p:spPr bwMode="auto">
          <a:xfrm>
            <a:off x="2544151" y="4156173"/>
            <a:ext cx="738797" cy="542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ja-JP" altLang="en-US" sz="1200" dirty="0">
                <a:solidFill>
                  <a:srgbClr val="C00000"/>
                </a:solidFill>
                <a:ea typeface="ＭＳ Ｐゴシック" charset="-128"/>
              </a:rPr>
              <a:t>法律に</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従って</a:t>
            </a:r>
            <a:endParaRPr lang="en-US" altLang="ja-JP" sz="1200" dirty="0">
              <a:solidFill>
                <a:srgbClr val="C00000"/>
              </a:solidFill>
              <a:ea typeface="ＭＳ Ｐゴシック" charset="-128"/>
            </a:endParaRPr>
          </a:p>
          <a:p>
            <a:pPr algn="l"/>
            <a:r>
              <a:rPr lang="ja-JP" altLang="en-US" sz="1200" dirty="0">
                <a:solidFill>
                  <a:srgbClr val="C00000"/>
                </a:solidFill>
                <a:ea typeface="ＭＳ Ｐゴシック" charset="-128"/>
              </a:rPr>
              <a:t>計算</a:t>
            </a:r>
            <a:endParaRPr lang="en-US" altLang="ja-JP" sz="1200" dirty="0">
              <a:solidFill>
                <a:srgbClr val="C00000"/>
              </a:solidFill>
              <a:ea typeface="ＭＳ Ｐゴシック" charset="-128"/>
            </a:endParaRPr>
          </a:p>
        </p:txBody>
      </p:sp>
      <p:sp>
        <p:nvSpPr>
          <p:cNvPr id="58" name="AutoShape 10">
            <a:extLst>
              <a:ext uri="{FF2B5EF4-FFF2-40B4-BE49-F238E27FC236}">
                <a16:creationId xmlns:a16="http://schemas.microsoft.com/office/drawing/2014/main" id="{13573498-6E89-76A1-953E-307FE2FAE0FB}"/>
              </a:ext>
            </a:extLst>
          </p:cNvPr>
          <p:cNvSpPr>
            <a:spLocks noChangeArrowheads="1"/>
          </p:cNvSpPr>
          <p:nvPr/>
        </p:nvSpPr>
        <p:spPr bwMode="auto">
          <a:xfrm>
            <a:off x="3359158" y="2020957"/>
            <a:ext cx="497461" cy="3370779"/>
          </a:xfrm>
          <a:prstGeom prst="roundRect">
            <a:avLst>
              <a:gd name="adj" fmla="val 36787"/>
            </a:avLst>
          </a:prstGeom>
          <a:noFill/>
          <a:ln w="57150" algn="ctr">
            <a:solidFill>
              <a:srgbClr val="CC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79" name="タイトル 4">
            <a:extLst>
              <a:ext uri="{FF2B5EF4-FFF2-40B4-BE49-F238E27FC236}">
                <a16:creationId xmlns:a16="http://schemas.microsoft.com/office/drawing/2014/main" id="{1298E058-AF51-3B63-12E0-9F95754371BC}"/>
              </a:ext>
            </a:extLst>
          </p:cNvPr>
          <p:cNvSpPr>
            <a:spLocks noGrp="1"/>
          </p:cNvSpPr>
          <p:nvPr/>
        </p:nvSpPr>
        <p:spPr bwMode="auto">
          <a:xfrm>
            <a:off x="1173716" y="5879347"/>
            <a:ext cx="3838406"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1400" dirty="0">
                <a:solidFill>
                  <a:srgbClr val="CC00FF"/>
                </a:solidFill>
                <a:ea typeface="ＭＳ Ｐゴシック" charset="-128"/>
              </a:rPr>
              <a:t>103</a:t>
            </a:r>
            <a:r>
              <a:rPr lang="ja-JP" altLang="en-US" sz="1400" dirty="0">
                <a:solidFill>
                  <a:srgbClr val="CC00FF"/>
                </a:solidFill>
                <a:ea typeface="ＭＳ Ｐゴシック" charset="-128"/>
              </a:rPr>
              <a:t>万円の壁で、親の手取りが約</a:t>
            </a:r>
            <a:r>
              <a:rPr lang="en-US" altLang="ja-JP" sz="1400" dirty="0">
                <a:solidFill>
                  <a:srgbClr val="CC00FF"/>
                </a:solidFill>
                <a:ea typeface="ＭＳ Ｐゴシック" charset="-128"/>
              </a:rPr>
              <a:t>8</a:t>
            </a:r>
            <a:r>
              <a:rPr lang="ja-JP" altLang="en-US" sz="1400" dirty="0">
                <a:solidFill>
                  <a:srgbClr val="CC00FF"/>
                </a:solidFill>
                <a:ea typeface="ＭＳ Ｐゴシック" charset="-128"/>
              </a:rPr>
              <a:t>万円減る</a:t>
            </a:r>
            <a:endParaRPr lang="ja-JP" altLang="en-US" sz="1400" dirty="0">
              <a:solidFill>
                <a:srgbClr val="CC00FF"/>
              </a:solidFill>
            </a:endParaRPr>
          </a:p>
        </p:txBody>
      </p:sp>
      <p:sp>
        <p:nvSpPr>
          <p:cNvPr id="82" name="タイトル 4">
            <a:extLst>
              <a:ext uri="{FF2B5EF4-FFF2-40B4-BE49-F238E27FC236}">
                <a16:creationId xmlns:a16="http://schemas.microsoft.com/office/drawing/2014/main" id="{B7B1BBDC-F592-36AB-74B6-395694C01037}"/>
              </a:ext>
            </a:extLst>
          </p:cNvPr>
          <p:cNvSpPr>
            <a:spLocks noGrp="1"/>
          </p:cNvSpPr>
          <p:nvPr/>
        </p:nvSpPr>
        <p:spPr bwMode="auto">
          <a:xfrm>
            <a:off x="3436295" y="2131688"/>
            <a:ext cx="1028263"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kumimoji="1" lang="ja-JP" altLang="en-US" sz="1400" dirty="0">
                <a:solidFill>
                  <a:schemeClr val="tx1"/>
                </a:solidFill>
                <a:ea typeface="ＭＳ Ｐゴシック" charset="-128"/>
              </a:rPr>
              <a:t>子の手取り</a:t>
            </a:r>
            <a:endParaRPr kumimoji="1" lang="ja-JP" altLang="en-US" sz="1400" dirty="0">
              <a:solidFill>
                <a:schemeClr val="tx1"/>
              </a:solidFill>
            </a:endParaRPr>
          </a:p>
        </p:txBody>
      </p:sp>
      <p:sp>
        <p:nvSpPr>
          <p:cNvPr id="20" name="正方形/長方形 3">
            <a:extLst>
              <a:ext uri="{FF2B5EF4-FFF2-40B4-BE49-F238E27FC236}">
                <a16:creationId xmlns:a16="http://schemas.microsoft.com/office/drawing/2014/main" id="{C8A1E1C4-36EF-914B-0224-D44CB3D1EF0B}"/>
              </a:ext>
            </a:extLst>
          </p:cNvPr>
          <p:cNvSpPr/>
          <p:nvPr/>
        </p:nvSpPr>
        <p:spPr bwMode="auto">
          <a:xfrm>
            <a:off x="3054140" y="5169189"/>
            <a:ext cx="1199949" cy="145913"/>
          </a:xfrm>
          <a:custGeom>
            <a:avLst/>
            <a:gdLst>
              <a:gd name="connsiteX0" fmla="*/ 0 w 1209435"/>
              <a:gd name="connsiteY0" fmla="*/ 0 h 148564"/>
              <a:gd name="connsiteX1" fmla="*/ 1209435 w 1209435"/>
              <a:gd name="connsiteY1" fmla="*/ 0 h 148564"/>
              <a:gd name="connsiteX2" fmla="*/ 1209435 w 1209435"/>
              <a:gd name="connsiteY2" fmla="*/ 148564 h 148564"/>
              <a:gd name="connsiteX3" fmla="*/ 0 w 1209435"/>
              <a:gd name="connsiteY3" fmla="*/ 148564 h 148564"/>
              <a:gd name="connsiteX4" fmla="*/ 0 w 1209435"/>
              <a:gd name="connsiteY4" fmla="*/ 0 h 148564"/>
              <a:gd name="connsiteX0" fmla="*/ 0 w 1209435"/>
              <a:gd name="connsiteY0" fmla="*/ 52312 h 148564"/>
              <a:gd name="connsiteX1" fmla="*/ 1209435 w 1209435"/>
              <a:gd name="connsiteY1" fmla="*/ 0 h 148564"/>
              <a:gd name="connsiteX2" fmla="*/ 1209435 w 1209435"/>
              <a:gd name="connsiteY2" fmla="*/ 148564 h 148564"/>
              <a:gd name="connsiteX3" fmla="*/ 0 w 1209435"/>
              <a:gd name="connsiteY3" fmla="*/ 148564 h 148564"/>
              <a:gd name="connsiteX4" fmla="*/ 0 w 1209435"/>
              <a:gd name="connsiteY4" fmla="*/ 52312 h 148564"/>
              <a:gd name="connsiteX0" fmla="*/ 0 w 1209435"/>
              <a:gd name="connsiteY0" fmla="*/ 52312 h 148564"/>
              <a:gd name="connsiteX1" fmla="*/ 544036 w 1209435"/>
              <a:gd name="connsiteY1" fmla="*/ 48127 h 148564"/>
              <a:gd name="connsiteX2" fmla="*/ 1209435 w 1209435"/>
              <a:gd name="connsiteY2" fmla="*/ 0 h 148564"/>
              <a:gd name="connsiteX3" fmla="*/ 1209435 w 1209435"/>
              <a:gd name="connsiteY3" fmla="*/ 148564 h 148564"/>
              <a:gd name="connsiteX4" fmla="*/ 0 w 1209435"/>
              <a:gd name="connsiteY4" fmla="*/ 148564 h 148564"/>
              <a:gd name="connsiteX5" fmla="*/ 0 w 1209435"/>
              <a:gd name="connsiteY5" fmla="*/ 52312 h 148564"/>
              <a:gd name="connsiteX0" fmla="*/ 0 w 1209435"/>
              <a:gd name="connsiteY0" fmla="*/ 52312 h 148564"/>
              <a:gd name="connsiteX1" fmla="*/ 544036 w 1209435"/>
              <a:gd name="connsiteY1" fmla="*/ 48127 h 148564"/>
              <a:gd name="connsiteX2" fmla="*/ 537759 w 1209435"/>
              <a:gd name="connsiteY2" fmla="*/ 2093 h 148564"/>
              <a:gd name="connsiteX3" fmla="*/ 1209435 w 1209435"/>
              <a:gd name="connsiteY3" fmla="*/ 0 h 148564"/>
              <a:gd name="connsiteX4" fmla="*/ 1209435 w 1209435"/>
              <a:gd name="connsiteY4" fmla="*/ 148564 h 148564"/>
              <a:gd name="connsiteX5" fmla="*/ 0 w 1209435"/>
              <a:gd name="connsiteY5" fmla="*/ 148564 h 148564"/>
              <a:gd name="connsiteX6" fmla="*/ 0 w 1209435"/>
              <a:gd name="connsiteY6" fmla="*/ 52312 h 148564"/>
              <a:gd name="connsiteX0" fmla="*/ 0 w 1209435"/>
              <a:gd name="connsiteY0" fmla="*/ 52312 h 148564"/>
              <a:gd name="connsiteX1" fmla="*/ 544036 w 1209435"/>
              <a:gd name="connsiteY1" fmla="*/ 48127 h 148564"/>
              <a:gd name="connsiteX2" fmla="*/ 537759 w 1209435"/>
              <a:gd name="connsiteY2" fmla="*/ 2093 h 148564"/>
              <a:gd name="connsiteX3" fmla="*/ 1209435 w 1209435"/>
              <a:gd name="connsiteY3" fmla="*/ 0 h 148564"/>
              <a:gd name="connsiteX4" fmla="*/ 1209435 w 1209435"/>
              <a:gd name="connsiteY4" fmla="*/ 148564 h 148564"/>
              <a:gd name="connsiteX5" fmla="*/ 0 w 1209435"/>
              <a:gd name="connsiteY5" fmla="*/ 148564 h 148564"/>
              <a:gd name="connsiteX6" fmla="*/ 0 w 1209435"/>
              <a:gd name="connsiteY6" fmla="*/ 52312 h 148564"/>
              <a:gd name="connsiteX0" fmla="*/ 0 w 1209435"/>
              <a:gd name="connsiteY0" fmla="*/ 52312 h 148564"/>
              <a:gd name="connsiteX1" fmla="*/ 544036 w 1209435"/>
              <a:gd name="connsiteY1" fmla="*/ 48127 h 148564"/>
              <a:gd name="connsiteX2" fmla="*/ 537759 w 1209435"/>
              <a:gd name="connsiteY2" fmla="*/ 2093 h 148564"/>
              <a:gd name="connsiteX3" fmla="*/ 1209435 w 1209435"/>
              <a:gd name="connsiteY3" fmla="*/ 0 h 148564"/>
              <a:gd name="connsiteX4" fmla="*/ 1209435 w 1209435"/>
              <a:gd name="connsiteY4" fmla="*/ 148564 h 148564"/>
              <a:gd name="connsiteX5" fmla="*/ 0 w 1209435"/>
              <a:gd name="connsiteY5" fmla="*/ 148564 h 148564"/>
              <a:gd name="connsiteX6" fmla="*/ 0 w 1209435"/>
              <a:gd name="connsiteY6" fmla="*/ 52312 h 148564"/>
              <a:gd name="connsiteX0" fmla="*/ 0 w 1209435"/>
              <a:gd name="connsiteY0" fmla="*/ 52312 h 148564"/>
              <a:gd name="connsiteX1" fmla="*/ 534410 w 1209435"/>
              <a:gd name="connsiteY1" fmla="*/ 44919 h 148564"/>
              <a:gd name="connsiteX2" fmla="*/ 537759 w 1209435"/>
              <a:gd name="connsiteY2" fmla="*/ 2093 h 148564"/>
              <a:gd name="connsiteX3" fmla="*/ 1209435 w 1209435"/>
              <a:gd name="connsiteY3" fmla="*/ 0 h 148564"/>
              <a:gd name="connsiteX4" fmla="*/ 1209435 w 1209435"/>
              <a:gd name="connsiteY4" fmla="*/ 148564 h 148564"/>
              <a:gd name="connsiteX5" fmla="*/ 0 w 1209435"/>
              <a:gd name="connsiteY5" fmla="*/ 148564 h 148564"/>
              <a:gd name="connsiteX6" fmla="*/ 0 w 1209435"/>
              <a:gd name="connsiteY6" fmla="*/ 52312 h 148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9435" h="148564">
                <a:moveTo>
                  <a:pt x="0" y="52312"/>
                </a:moveTo>
                <a:cubicBezTo>
                  <a:pt x="189715" y="43942"/>
                  <a:pt x="344695" y="53289"/>
                  <a:pt x="534410" y="44919"/>
                </a:cubicBezTo>
                <a:cubicBezTo>
                  <a:pt x="542781" y="48406"/>
                  <a:pt x="544036" y="6976"/>
                  <a:pt x="537759" y="2093"/>
                </a:cubicBezTo>
                <a:lnTo>
                  <a:pt x="1209435" y="0"/>
                </a:lnTo>
                <a:lnTo>
                  <a:pt x="1209435" y="148564"/>
                </a:lnTo>
                <a:lnTo>
                  <a:pt x="0" y="148564"/>
                </a:lnTo>
                <a:lnTo>
                  <a:pt x="0" y="52312"/>
                </a:lnTo>
                <a:close/>
              </a:path>
            </a:pathLst>
          </a:custGeom>
          <a:noFill/>
          <a:ln w="9525" cap="flat" cmpd="sng" algn="ctr">
            <a:solidFill>
              <a:srgbClr val="0000FF"/>
            </a:solidFill>
            <a:prstDash val="solid"/>
            <a:round/>
            <a:headEnd type="none" w="med" len="med"/>
            <a:tailEnd type="none" w="med" len="med"/>
          </a:ln>
          <a:effectLst/>
        </p:spPr>
        <p:txBody>
          <a:bodyPr vert="horz" wrap="square" lIns="91440" tIns="45720" rIns="91440" bIns="45720" numCol="1" anchor="ctr" anchorCtr="0" compatLnSpc="1">
            <a:prstTxWarp prst="textNoShape">
              <a:avLst/>
            </a:prstTxWarp>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kern="1200"/>
          </a:p>
        </p:txBody>
      </p:sp>
    </p:spTree>
    <p:extLst>
      <p:ext uri="{BB962C8B-B14F-4D97-AF65-F5344CB8AC3E}">
        <p14:creationId xmlns:p14="http://schemas.microsoft.com/office/powerpoint/2010/main" val="190584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10000" fill="hold" grpId="0" nodeType="clickEffect">
                                  <p:stCondLst>
                                    <p:cond delay="0"/>
                                  </p:stCondLst>
                                  <p:childTnLst>
                                    <p:anim calcmode="discrete" valueType="str">
                                      <p:cBhvr>
                                        <p:cTn id="6" dur="500" fill="hold"/>
                                        <p:tgtEl>
                                          <p:spTgt spid="68"/>
                                        </p:tgtEl>
                                        <p:attrNameLst>
                                          <p:attrName>style.visibility</p:attrName>
                                        </p:attrNameLst>
                                      </p:cBhvr>
                                      <p:tavLst>
                                        <p:tav tm="0">
                                          <p:val>
                                            <p:strVal val="hidden"/>
                                          </p:val>
                                        </p:tav>
                                        <p:tav tm="50000">
                                          <p:val>
                                            <p:strVal val="visible"/>
                                          </p:val>
                                        </p:tav>
                                      </p:tavLst>
                                    </p:anim>
                                  </p:childTnLst>
                                </p:cTn>
                              </p:par>
                              <p:par>
                                <p:cTn id="7" presetID="35" presetClass="emph" presetSubtype="0" repeatCount="10000" fill="hold" grpId="0" nodeType="withEffect">
                                  <p:stCondLst>
                                    <p:cond delay="0"/>
                                  </p:stCondLst>
                                  <p:childTnLst>
                                    <p:anim calcmode="discrete" valueType="str">
                                      <p:cBhvr>
                                        <p:cTn id="8" dur="500" fill="hold"/>
                                        <p:tgtEl>
                                          <p:spTgt spid="80"/>
                                        </p:tgtEl>
                                        <p:attrNameLst>
                                          <p:attrName>style.visibility</p:attrName>
                                        </p:attrNameLst>
                                      </p:cBhvr>
                                      <p:tavLst>
                                        <p:tav tm="0">
                                          <p:val>
                                            <p:strVal val="hidden"/>
                                          </p:val>
                                        </p:tav>
                                        <p:tav tm="50000">
                                          <p:val>
                                            <p:strVal val="visible"/>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8"/>
                                        </p:tgtEl>
                                        <p:attrNameLst>
                                          <p:attrName>style.visibility</p:attrName>
                                        </p:attrNameLst>
                                      </p:cBhvr>
                                      <p:to>
                                        <p:strVal val="visible"/>
                                      </p:to>
                                    </p:set>
                                  </p:childTnLst>
                                </p:cTn>
                              </p:par>
                              <p:par>
                                <p:cTn id="13" presetID="35" presetClass="emph" presetSubtype="0" repeatCount="10000" fill="hold" grpId="1" nodeType="withEffect">
                                  <p:stCondLst>
                                    <p:cond delay="0"/>
                                  </p:stCondLst>
                                  <p:childTnLst>
                                    <p:anim calcmode="discrete" valueType="str">
                                      <p:cBhvr>
                                        <p:cTn id="14" dur="500" fill="hold"/>
                                        <p:tgtEl>
                                          <p:spTgt spid="58"/>
                                        </p:tgtEl>
                                        <p:attrNameLst>
                                          <p:attrName>style.visibility</p:attrName>
                                        </p:attrNameLst>
                                      </p:cBhvr>
                                      <p:tavLst>
                                        <p:tav tm="0">
                                          <p:val>
                                            <p:strVal val="hidden"/>
                                          </p:val>
                                        </p:tav>
                                        <p:tav tm="50000">
                                          <p:val>
                                            <p:strVal val="visible"/>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1"/>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75"/>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88"/>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1"/>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4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5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57"/>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56"/>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60"/>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childTnLst>
                                </p:cTn>
                              </p:par>
                              <p:par>
                                <p:cTn id="62" presetID="35" presetClass="emph" presetSubtype="0" repeatCount="10000" fill="hold" grpId="1" nodeType="withEffect">
                                  <p:stCondLst>
                                    <p:cond delay="0"/>
                                  </p:stCondLst>
                                  <p:childTnLst>
                                    <p:anim calcmode="discrete" valueType="str">
                                      <p:cBhvr>
                                        <p:cTn id="63" dur="500" fill="hold"/>
                                        <p:tgtEl>
                                          <p:spTgt spid="16"/>
                                        </p:tgtEl>
                                        <p:attrNameLst>
                                          <p:attrName>style.visibility</p:attrName>
                                        </p:attrNameLst>
                                      </p:cBhvr>
                                      <p:tavLst>
                                        <p:tav tm="0">
                                          <p:val>
                                            <p:strVal val="hidden"/>
                                          </p:val>
                                        </p:tav>
                                        <p:tav tm="50000">
                                          <p:val>
                                            <p:strVal val="visible"/>
                                          </p:val>
                                        </p:tav>
                                      </p:tavLst>
                                    </p:anim>
                                  </p:childTnLst>
                                </p:cTn>
                              </p:par>
                              <p:par>
                                <p:cTn id="64" presetID="1" presetClass="entr" presetSubtype="0" fill="hold" grpId="0" nodeType="withEffect">
                                  <p:stCondLst>
                                    <p:cond delay="0"/>
                                  </p:stCondLst>
                                  <p:childTnLst>
                                    <p:set>
                                      <p:cBhvr>
                                        <p:cTn id="65" dur="1" fill="hold">
                                          <p:stCondLst>
                                            <p:cond delay="0"/>
                                          </p:stCondLst>
                                        </p:cTn>
                                        <p:tgtEl>
                                          <p:spTgt spid="43"/>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childTnLst>
                                </p:cTn>
                              </p:par>
                              <p:par>
                                <p:cTn id="70" presetID="63" presetClass="path" presetSubtype="0" fill="hold" grpId="1" nodeType="withEffect">
                                  <p:stCondLst>
                                    <p:cond delay="0"/>
                                  </p:stCondLst>
                                  <p:childTnLst>
                                    <p:animMotion origin="layout" path="M -0.20434 -1.48148E-6 L 0 -1.48148E-6 " pathEditMode="relative" rAng="0" ptsTypes="AA">
                                      <p:cBhvr>
                                        <p:cTn id="71" dur="500" fill="hold"/>
                                        <p:tgtEl>
                                          <p:spTgt spid="19"/>
                                        </p:tgtEl>
                                        <p:attrNameLst>
                                          <p:attrName>ppt_x</p:attrName>
                                          <p:attrName>ppt_y</p:attrName>
                                        </p:attrNameLst>
                                      </p:cBhvr>
                                      <p:rCtr x="10208" y="0"/>
                                    </p:animMotion>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3"/>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101"/>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17"/>
                                        </p:tgtEl>
                                        <p:attrNameLst>
                                          <p:attrName>style.visibility</p:attrName>
                                        </p:attrNameLst>
                                      </p:cBhvr>
                                      <p:to>
                                        <p:strVal val="visible"/>
                                      </p:to>
                                    </p:set>
                                  </p:childTnLst>
                                </p:cTn>
                              </p:par>
                              <p:par>
                                <p:cTn id="80" presetID="35" presetClass="emph" presetSubtype="0" repeatCount="10000" fill="hold" grpId="1" nodeType="withEffect">
                                  <p:stCondLst>
                                    <p:cond delay="0"/>
                                  </p:stCondLst>
                                  <p:childTnLst>
                                    <p:anim calcmode="discrete" valueType="str">
                                      <p:cBhvr>
                                        <p:cTn id="81" dur="500" fill="hold"/>
                                        <p:tgtEl>
                                          <p:spTgt spid="17"/>
                                        </p:tgtEl>
                                        <p:attrNameLst>
                                          <p:attrName>style.visibility</p:attrName>
                                        </p:attrNameLst>
                                      </p:cBhvr>
                                      <p:tavLst>
                                        <p:tav tm="0">
                                          <p:val>
                                            <p:strVal val="hidden"/>
                                          </p:val>
                                        </p:tav>
                                        <p:tav tm="50000">
                                          <p:val>
                                            <p:strVal val="visible"/>
                                          </p:val>
                                        </p:tav>
                                      </p:tavLst>
                                    </p:anim>
                                  </p:childTnLst>
                                </p:cTn>
                              </p:par>
                              <p:par>
                                <p:cTn id="82" presetID="1" presetClass="entr" presetSubtype="0" fill="hold" grpId="0" nodeType="withEffect">
                                  <p:stCondLst>
                                    <p:cond delay="0"/>
                                  </p:stCondLst>
                                  <p:childTnLst>
                                    <p:set>
                                      <p:cBhvr>
                                        <p:cTn id="83" dur="1" fill="hold">
                                          <p:stCondLst>
                                            <p:cond delay="0"/>
                                          </p:stCondLst>
                                        </p:cTn>
                                        <p:tgtEl>
                                          <p:spTgt spid="46"/>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47"/>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81"/>
                                        </p:tgtEl>
                                        <p:attrNameLst>
                                          <p:attrName>style.visibility</p:attrName>
                                        </p:attrNameLst>
                                      </p:cBhvr>
                                      <p:to>
                                        <p:strVal val="visible"/>
                                      </p:to>
                                    </p:set>
                                  </p:childTnLst>
                                </p:cTn>
                              </p:par>
                              <p:par>
                                <p:cTn id="90" presetID="35" presetClass="emph" presetSubtype="0" repeatCount="10000" fill="hold" grpId="1" nodeType="withEffect">
                                  <p:stCondLst>
                                    <p:cond delay="0"/>
                                  </p:stCondLst>
                                  <p:childTnLst>
                                    <p:anim calcmode="discrete" valueType="str">
                                      <p:cBhvr>
                                        <p:cTn id="91" dur="500" fill="hold"/>
                                        <p:tgtEl>
                                          <p:spTgt spid="81"/>
                                        </p:tgtEl>
                                        <p:attrNameLst>
                                          <p:attrName>style.visibility</p:attrName>
                                        </p:attrNameLst>
                                      </p:cBhvr>
                                      <p:tavLst>
                                        <p:tav tm="0">
                                          <p:val>
                                            <p:strVal val="hidden"/>
                                          </p:val>
                                        </p:tav>
                                        <p:tav tm="50000">
                                          <p:val>
                                            <p:strVal val="visible"/>
                                          </p:val>
                                        </p:tav>
                                      </p:tavLst>
                                    </p:anim>
                                  </p:childTnLst>
                                </p:cTn>
                              </p:par>
                              <p:par>
                                <p:cTn id="92" presetID="1" presetClass="entr" presetSubtype="0" fill="hold" grpId="0" nodeType="withEffect">
                                  <p:stCondLst>
                                    <p:cond delay="0"/>
                                  </p:stCondLst>
                                  <p:childTnLst>
                                    <p:set>
                                      <p:cBhvr>
                                        <p:cTn id="93" dur="1" fill="hold">
                                          <p:stCondLst>
                                            <p:cond delay="0"/>
                                          </p:stCondLst>
                                        </p:cTn>
                                        <p:tgtEl>
                                          <p:spTgt spid="86"/>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4"/>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45"/>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62"/>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44"/>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23"/>
                                        </p:tgtEl>
                                        <p:attrNameLst>
                                          <p:attrName>style.visibility</p:attrName>
                                        </p:attrNameLst>
                                      </p:cBhvr>
                                      <p:to>
                                        <p:strVal val="visible"/>
                                      </p:to>
                                    </p:set>
                                  </p:childTnLst>
                                </p:cTn>
                              </p:par>
                              <p:par>
                                <p:cTn id="110" presetID="35" presetClass="emph" presetSubtype="0" repeatCount="10000" fill="hold" grpId="1" nodeType="withEffect">
                                  <p:stCondLst>
                                    <p:cond delay="0"/>
                                  </p:stCondLst>
                                  <p:childTnLst>
                                    <p:anim calcmode="discrete" valueType="str">
                                      <p:cBhvr>
                                        <p:cTn id="111" dur="500" fill="hold"/>
                                        <p:tgtEl>
                                          <p:spTgt spid="23"/>
                                        </p:tgtEl>
                                        <p:attrNameLst>
                                          <p:attrName>style.visibility</p:attrName>
                                        </p:attrNameLst>
                                      </p:cBhvr>
                                      <p:tavLst>
                                        <p:tav tm="0">
                                          <p:val>
                                            <p:strVal val="hidden"/>
                                          </p:val>
                                        </p:tav>
                                        <p:tav tm="50000">
                                          <p:val>
                                            <p:strVal val="visible"/>
                                          </p:val>
                                        </p:tav>
                                      </p:tavLst>
                                    </p:anim>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51"/>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100"/>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49"/>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25"/>
                                        </p:tgtEl>
                                        <p:attrNameLst>
                                          <p:attrName>style.visibility</p:attrName>
                                        </p:attrNameLst>
                                      </p:cBhvr>
                                      <p:to>
                                        <p:strVal val="visible"/>
                                      </p:to>
                                    </p:set>
                                  </p:childTnLst>
                                </p:cTn>
                              </p:par>
                              <p:par>
                                <p:cTn id="124" presetID="35" presetClass="emph" presetSubtype="0" repeatCount="10000" fill="hold" grpId="1" nodeType="withEffect">
                                  <p:stCondLst>
                                    <p:cond delay="0"/>
                                  </p:stCondLst>
                                  <p:childTnLst>
                                    <p:anim calcmode="discrete" valueType="str">
                                      <p:cBhvr>
                                        <p:cTn id="125" dur="500" fill="hold"/>
                                        <p:tgtEl>
                                          <p:spTgt spid="25"/>
                                        </p:tgtEl>
                                        <p:attrNameLst>
                                          <p:attrName>style.visibility</p:attrName>
                                        </p:attrNameLst>
                                      </p:cBhvr>
                                      <p:tavLst>
                                        <p:tav tm="0">
                                          <p:val>
                                            <p:strVal val="hidden"/>
                                          </p:val>
                                        </p:tav>
                                        <p:tav tm="50000">
                                          <p:val>
                                            <p:strVal val="visible"/>
                                          </p:val>
                                        </p:tav>
                                      </p:tavLst>
                                    </p:anim>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grpId="0" nodeType="clickEffect">
                                  <p:stCondLst>
                                    <p:cond delay="0"/>
                                  </p:stCondLst>
                                  <p:childTnLst>
                                    <p:set>
                                      <p:cBhvr>
                                        <p:cTn id="129" dur="1" fill="hold">
                                          <p:stCondLst>
                                            <p:cond delay="0"/>
                                          </p:stCondLst>
                                        </p:cTn>
                                        <p:tgtEl>
                                          <p:spTgt spid="87"/>
                                        </p:tgtEl>
                                        <p:attrNameLst>
                                          <p:attrName>style.visibility</p:attrName>
                                        </p:attrNameLst>
                                      </p:cBhvr>
                                      <p:to>
                                        <p:strVal val="visible"/>
                                      </p:to>
                                    </p:set>
                                  </p:childTnLst>
                                </p:cTn>
                              </p:par>
                              <p:par>
                                <p:cTn id="130" presetID="1" presetClass="entr" presetSubtype="0" fill="hold" grpId="0" nodeType="withEffect">
                                  <p:stCondLst>
                                    <p:cond delay="0"/>
                                  </p:stCondLst>
                                  <p:childTnLst>
                                    <p:set>
                                      <p:cBhvr>
                                        <p:cTn id="131" dur="1" fill="hold">
                                          <p:stCondLst>
                                            <p:cond delay="0"/>
                                          </p:stCondLst>
                                        </p:cTn>
                                        <p:tgtEl>
                                          <p:spTgt spid="48"/>
                                        </p:tgtEl>
                                        <p:attrNameLst>
                                          <p:attrName>style.visibility</p:attrName>
                                        </p:attrNameLst>
                                      </p:cBhvr>
                                      <p:to>
                                        <p:strVal val="visible"/>
                                      </p:to>
                                    </p:set>
                                  </p:childTnLst>
                                </p:cTn>
                              </p:par>
                              <p:par>
                                <p:cTn id="132" presetID="1" presetClass="entr" presetSubtype="0" fill="hold" grpId="0" nodeType="withEffect">
                                  <p:stCondLst>
                                    <p:cond delay="0"/>
                                  </p:stCondLst>
                                  <p:childTnLst>
                                    <p:set>
                                      <p:cBhvr>
                                        <p:cTn id="133" dur="1" fill="hold">
                                          <p:stCondLst>
                                            <p:cond delay="0"/>
                                          </p:stCondLst>
                                        </p:cTn>
                                        <p:tgtEl>
                                          <p:spTgt spid="18"/>
                                        </p:tgtEl>
                                        <p:attrNameLst>
                                          <p:attrName>style.visibility</p:attrName>
                                        </p:attrNameLst>
                                      </p:cBhvr>
                                      <p:to>
                                        <p:strVal val="visible"/>
                                      </p:to>
                                    </p:set>
                                  </p:childTnLst>
                                </p:cTn>
                              </p:par>
                              <p:par>
                                <p:cTn id="134" presetID="35" presetClass="emph" presetSubtype="0" repeatCount="10000" fill="hold" grpId="1" nodeType="withEffect">
                                  <p:stCondLst>
                                    <p:cond delay="0"/>
                                  </p:stCondLst>
                                  <p:childTnLst>
                                    <p:anim calcmode="discrete" valueType="str">
                                      <p:cBhvr>
                                        <p:cTn id="135" dur="500" fill="hold"/>
                                        <p:tgtEl>
                                          <p:spTgt spid="18"/>
                                        </p:tgtEl>
                                        <p:attrNameLst>
                                          <p:attrName>style.visibility</p:attrName>
                                        </p:attrNameLst>
                                      </p:cBhvr>
                                      <p:tavLst>
                                        <p:tav tm="0">
                                          <p:val>
                                            <p:strVal val="hidden"/>
                                          </p:val>
                                        </p:tav>
                                        <p:tav tm="50000">
                                          <p:val>
                                            <p:strVal val="visible"/>
                                          </p:val>
                                        </p:tav>
                                      </p:tavLst>
                                    </p:anim>
                                  </p:childTnLst>
                                </p:cTn>
                              </p:par>
                            </p:childTnLst>
                          </p:cTn>
                        </p:par>
                      </p:childTnLst>
                    </p:cTn>
                  </p:par>
                  <p:par>
                    <p:cTn id="136" fill="hold">
                      <p:stCondLst>
                        <p:cond delay="indefinite"/>
                      </p:stCondLst>
                      <p:childTnLst>
                        <p:par>
                          <p:cTn id="137" fill="hold">
                            <p:stCondLst>
                              <p:cond delay="0"/>
                            </p:stCondLst>
                            <p:childTnLst>
                              <p:par>
                                <p:cTn id="138" presetID="1" presetClass="entr" presetSubtype="0" fill="hold" grpId="0" nodeType="clickEffect">
                                  <p:stCondLst>
                                    <p:cond delay="0"/>
                                  </p:stCondLst>
                                  <p:childTnLst>
                                    <p:set>
                                      <p:cBhvr>
                                        <p:cTn id="139" dur="1" fill="hold">
                                          <p:stCondLst>
                                            <p:cond delay="0"/>
                                          </p:stCondLst>
                                        </p:cTn>
                                        <p:tgtEl>
                                          <p:spTgt spid="95"/>
                                        </p:tgtEl>
                                        <p:attrNameLst>
                                          <p:attrName>style.visibility</p:attrName>
                                        </p:attrNameLst>
                                      </p:cBhvr>
                                      <p:to>
                                        <p:strVal val="visible"/>
                                      </p:to>
                                    </p:set>
                                  </p:childTnLst>
                                </p:cTn>
                              </p:par>
                              <p:par>
                                <p:cTn id="140" presetID="35" presetClass="emph" presetSubtype="0" repeatCount="10000" fill="hold" grpId="1" nodeType="withEffect">
                                  <p:stCondLst>
                                    <p:cond delay="0"/>
                                  </p:stCondLst>
                                  <p:childTnLst>
                                    <p:anim calcmode="discrete" valueType="str">
                                      <p:cBhvr>
                                        <p:cTn id="141" dur="500" fill="hold"/>
                                        <p:tgtEl>
                                          <p:spTgt spid="95"/>
                                        </p:tgtEl>
                                        <p:attrNameLst>
                                          <p:attrName>style.visibility</p:attrName>
                                        </p:attrNameLst>
                                      </p:cBhvr>
                                      <p:tavLst>
                                        <p:tav tm="0">
                                          <p:val>
                                            <p:strVal val="hidden"/>
                                          </p:val>
                                        </p:tav>
                                        <p:tav tm="50000">
                                          <p:val>
                                            <p:strVal val="visible"/>
                                          </p:val>
                                        </p:tav>
                                      </p:tavLst>
                                    </p:anim>
                                  </p:childTnLst>
                                </p:cTn>
                              </p:par>
                            </p:childTnLst>
                          </p:cTn>
                        </p:par>
                      </p:childTnLst>
                    </p:cTn>
                  </p:par>
                  <p:par>
                    <p:cTn id="142" fill="hold">
                      <p:stCondLst>
                        <p:cond delay="indefinite"/>
                      </p:stCondLst>
                      <p:childTnLst>
                        <p:par>
                          <p:cTn id="143" fill="hold">
                            <p:stCondLst>
                              <p:cond delay="0"/>
                            </p:stCondLst>
                            <p:childTnLst>
                              <p:par>
                                <p:cTn id="144" presetID="22" presetClass="entr" presetSubtype="1" fill="hold" grpId="0" nodeType="clickEffect">
                                  <p:stCondLst>
                                    <p:cond delay="0"/>
                                  </p:stCondLst>
                                  <p:childTnLst>
                                    <p:set>
                                      <p:cBhvr>
                                        <p:cTn id="145" dur="1" fill="hold">
                                          <p:stCondLst>
                                            <p:cond delay="0"/>
                                          </p:stCondLst>
                                        </p:cTn>
                                        <p:tgtEl>
                                          <p:spTgt spid="96"/>
                                        </p:tgtEl>
                                        <p:attrNameLst>
                                          <p:attrName>style.visibility</p:attrName>
                                        </p:attrNameLst>
                                      </p:cBhvr>
                                      <p:to>
                                        <p:strVal val="visible"/>
                                      </p:to>
                                    </p:set>
                                    <p:animEffect transition="in" filter="wipe(up)">
                                      <p:cBhvr>
                                        <p:cTn id="146" dur="500"/>
                                        <p:tgtEl>
                                          <p:spTgt spid="96"/>
                                        </p:tgtEl>
                                      </p:cBhvr>
                                    </p:animEffec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90"/>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xit" presetSubtype="0" fill="hold" grpId="2" nodeType="clickEffect">
                                  <p:stCondLst>
                                    <p:cond delay="0"/>
                                  </p:stCondLst>
                                  <p:childTnLst>
                                    <p:set>
                                      <p:cBhvr>
                                        <p:cTn id="154" dur="1" fill="hold">
                                          <p:stCondLst>
                                            <p:cond delay="0"/>
                                          </p:stCondLst>
                                        </p:cTn>
                                        <p:tgtEl>
                                          <p:spTgt spid="58"/>
                                        </p:tgtEl>
                                        <p:attrNameLst>
                                          <p:attrName>style.visibility</p:attrName>
                                        </p:attrNameLst>
                                      </p:cBhvr>
                                      <p:to>
                                        <p:strVal val="hidden"/>
                                      </p:to>
                                    </p:set>
                                  </p:childTnLst>
                                </p:cTn>
                              </p:par>
                              <p:par>
                                <p:cTn id="155" presetID="1" presetClass="exit" presetSubtype="0" fill="hold" grpId="1" nodeType="withEffect">
                                  <p:stCondLst>
                                    <p:cond delay="0"/>
                                  </p:stCondLst>
                                  <p:childTnLst>
                                    <p:set>
                                      <p:cBhvr>
                                        <p:cTn id="156" dur="1" fill="hold">
                                          <p:stCondLst>
                                            <p:cond delay="0"/>
                                          </p:stCondLst>
                                        </p:cTn>
                                        <p:tgtEl>
                                          <p:spTgt spid="6"/>
                                        </p:tgtEl>
                                        <p:attrNameLst>
                                          <p:attrName>style.visibility</p:attrName>
                                        </p:attrNameLst>
                                      </p:cBhvr>
                                      <p:to>
                                        <p:strVal val="hidden"/>
                                      </p:to>
                                    </p:set>
                                  </p:childTnLst>
                                </p:cTn>
                              </p:par>
                              <p:par>
                                <p:cTn id="157" presetID="1" presetClass="exit" presetSubtype="0" fill="hold" grpId="2" nodeType="withEffect">
                                  <p:stCondLst>
                                    <p:cond delay="0"/>
                                  </p:stCondLst>
                                  <p:childTnLst>
                                    <p:set>
                                      <p:cBhvr>
                                        <p:cTn id="158" dur="1" fill="hold">
                                          <p:stCondLst>
                                            <p:cond delay="0"/>
                                          </p:stCondLst>
                                        </p:cTn>
                                        <p:tgtEl>
                                          <p:spTgt spid="95"/>
                                        </p:tgtEl>
                                        <p:attrNameLst>
                                          <p:attrName>style.visibility</p:attrName>
                                        </p:attrNameLst>
                                      </p:cBhvr>
                                      <p:to>
                                        <p:strVal val="hidden"/>
                                      </p:to>
                                    </p:set>
                                  </p:childTnLst>
                                </p:cTn>
                              </p:par>
                              <p:par>
                                <p:cTn id="159" presetID="1" presetClass="exit" presetSubtype="0" fill="hold" grpId="1" nodeType="withEffect">
                                  <p:stCondLst>
                                    <p:cond delay="0"/>
                                  </p:stCondLst>
                                  <p:childTnLst>
                                    <p:set>
                                      <p:cBhvr>
                                        <p:cTn id="160" dur="1" fill="hold">
                                          <p:stCondLst>
                                            <p:cond delay="0"/>
                                          </p:stCondLst>
                                        </p:cTn>
                                        <p:tgtEl>
                                          <p:spTgt spid="96"/>
                                        </p:tgtEl>
                                        <p:attrNameLst>
                                          <p:attrName>style.visibility</p:attrName>
                                        </p:attrNameLst>
                                      </p:cBhvr>
                                      <p:to>
                                        <p:strVal val="hidden"/>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69"/>
                                        </p:tgtEl>
                                        <p:attrNameLst>
                                          <p:attrName>style.visibility</p:attrName>
                                        </p:attrNameLst>
                                      </p:cBhvr>
                                      <p:to>
                                        <p:strVal val="visible"/>
                                      </p:to>
                                    </p:set>
                                  </p:childTnLst>
                                </p:cTn>
                              </p:par>
                              <p:par>
                                <p:cTn id="165" presetID="35" presetClass="emph" presetSubtype="0" repeatCount="10000" fill="hold" grpId="1" nodeType="withEffect">
                                  <p:stCondLst>
                                    <p:cond delay="0"/>
                                  </p:stCondLst>
                                  <p:childTnLst>
                                    <p:anim calcmode="discrete" valueType="str">
                                      <p:cBhvr>
                                        <p:cTn id="166" dur="500" fill="hold"/>
                                        <p:tgtEl>
                                          <p:spTgt spid="69"/>
                                        </p:tgtEl>
                                        <p:attrNameLst>
                                          <p:attrName>style.visibility</p:attrName>
                                        </p:attrNameLst>
                                      </p:cBhvr>
                                      <p:tavLst>
                                        <p:tav tm="0">
                                          <p:val>
                                            <p:strVal val="hidden"/>
                                          </p:val>
                                        </p:tav>
                                        <p:tav tm="50000">
                                          <p:val>
                                            <p:strVal val="visible"/>
                                          </p:val>
                                        </p:tav>
                                      </p:tavLst>
                                    </p:anim>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20"/>
                                        </p:tgtEl>
                                        <p:attrNameLst>
                                          <p:attrName>style.visibility</p:attrName>
                                        </p:attrNameLst>
                                      </p:cBhvr>
                                      <p:to>
                                        <p:strVal val="visible"/>
                                      </p:to>
                                    </p:set>
                                  </p:childTnLst>
                                </p:cTn>
                              </p:par>
                              <p:par>
                                <p:cTn id="171" presetID="35" presetClass="emph" presetSubtype="0" repeatCount="10000" fill="hold" grpId="1" nodeType="withEffect">
                                  <p:stCondLst>
                                    <p:cond delay="0"/>
                                  </p:stCondLst>
                                  <p:childTnLst>
                                    <p:anim calcmode="discrete" valueType="str">
                                      <p:cBhvr>
                                        <p:cTn id="172" dur="500" fill="hold"/>
                                        <p:tgtEl>
                                          <p:spTgt spid="20"/>
                                        </p:tgtEl>
                                        <p:attrNameLst>
                                          <p:attrName>style.visibility</p:attrName>
                                        </p:attrNameLst>
                                      </p:cBhvr>
                                      <p:tavLst>
                                        <p:tav tm="0">
                                          <p:val>
                                            <p:strVal val="hidden"/>
                                          </p:val>
                                        </p:tav>
                                        <p:tav tm="50000">
                                          <p:val>
                                            <p:strVal val="visible"/>
                                          </p:val>
                                        </p:tav>
                                      </p:tavLst>
                                    </p:anim>
                                  </p:childTnLst>
                                </p:cTn>
                              </p:par>
                            </p:childTnLst>
                          </p:cTn>
                        </p:par>
                      </p:childTnLst>
                    </p:cTn>
                  </p:par>
                  <p:par>
                    <p:cTn id="173" fill="hold">
                      <p:stCondLst>
                        <p:cond delay="indefinite"/>
                      </p:stCondLst>
                      <p:childTnLst>
                        <p:par>
                          <p:cTn id="174" fill="hold">
                            <p:stCondLst>
                              <p:cond delay="0"/>
                            </p:stCondLst>
                            <p:childTnLst>
                              <p:par>
                                <p:cTn id="175" presetID="22" presetClass="entr" presetSubtype="8" fill="hold" grpId="0" nodeType="clickEffect">
                                  <p:stCondLst>
                                    <p:cond delay="0"/>
                                  </p:stCondLst>
                                  <p:childTnLst>
                                    <p:set>
                                      <p:cBhvr>
                                        <p:cTn id="176" dur="1" fill="hold">
                                          <p:stCondLst>
                                            <p:cond delay="0"/>
                                          </p:stCondLst>
                                        </p:cTn>
                                        <p:tgtEl>
                                          <p:spTgt spid="66"/>
                                        </p:tgtEl>
                                        <p:attrNameLst>
                                          <p:attrName>style.visibility</p:attrName>
                                        </p:attrNameLst>
                                      </p:cBhvr>
                                      <p:to>
                                        <p:strVal val="visible"/>
                                      </p:to>
                                    </p:set>
                                    <p:animEffect transition="in" filter="wipe(left)">
                                      <p:cBhvr>
                                        <p:cTn id="177" dur="500"/>
                                        <p:tgtEl>
                                          <p:spTgt spid="66"/>
                                        </p:tgtEl>
                                      </p:cBhvr>
                                    </p:animEffect>
                                  </p:childTnLst>
                                </p:cTn>
                              </p:par>
                              <p:par>
                                <p:cTn id="178" presetID="1" presetClass="entr" presetSubtype="0" fill="hold" grpId="0" nodeType="withEffect">
                                  <p:stCondLst>
                                    <p:cond delay="0"/>
                                  </p:stCondLst>
                                  <p:childTnLst>
                                    <p:set>
                                      <p:cBhvr>
                                        <p:cTn id="179" dur="1" fill="hold">
                                          <p:stCondLst>
                                            <p:cond delay="0"/>
                                          </p:stCondLst>
                                        </p:cTn>
                                        <p:tgtEl>
                                          <p:spTgt spid="26"/>
                                        </p:tgtEl>
                                        <p:attrNameLst>
                                          <p:attrName>style.visibility</p:attrName>
                                        </p:attrNameLst>
                                      </p:cBhvr>
                                      <p:to>
                                        <p:strVal val="visible"/>
                                      </p:to>
                                    </p:set>
                                  </p:childTnLst>
                                </p:cTn>
                              </p:par>
                              <p:par>
                                <p:cTn id="180" presetID="63" presetClass="path" presetSubtype="0" fill="hold" grpId="1" nodeType="withEffect">
                                  <p:stCondLst>
                                    <p:cond delay="0"/>
                                  </p:stCondLst>
                                  <p:childTnLst>
                                    <p:animMotion origin="layout" path="M -0.39201 0.00232 L -4.16667E-6 -4.81481E-6 " pathEditMode="relative" rAng="0" ptsTypes="AA">
                                      <p:cBhvr>
                                        <p:cTn id="181" dur="500" fill="hold"/>
                                        <p:tgtEl>
                                          <p:spTgt spid="26"/>
                                        </p:tgtEl>
                                        <p:attrNameLst>
                                          <p:attrName>ppt_x</p:attrName>
                                          <p:attrName>ppt_y</p:attrName>
                                        </p:attrNameLst>
                                      </p:cBhvr>
                                      <p:rCtr x="19601" y="-116"/>
                                    </p:animMotion>
                                  </p:childTnLst>
                                </p:cTn>
                              </p:par>
                            </p:childTnLst>
                          </p:cTn>
                        </p:par>
                      </p:childTnLst>
                    </p:cTn>
                  </p:par>
                  <p:par>
                    <p:cTn id="182" fill="hold">
                      <p:stCondLst>
                        <p:cond delay="indefinite"/>
                      </p:stCondLst>
                      <p:childTnLst>
                        <p:par>
                          <p:cTn id="183" fill="hold">
                            <p:stCondLst>
                              <p:cond delay="0"/>
                            </p:stCondLst>
                            <p:childTnLst>
                              <p:par>
                                <p:cTn id="184" presetID="1" presetClass="entr" presetSubtype="0" fill="hold" grpId="0" nodeType="clickEffect">
                                  <p:stCondLst>
                                    <p:cond delay="0"/>
                                  </p:stCondLst>
                                  <p:childTnLst>
                                    <p:set>
                                      <p:cBhvr>
                                        <p:cTn id="185" dur="1" fill="hold">
                                          <p:stCondLst>
                                            <p:cond delay="0"/>
                                          </p:stCondLst>
                                        </p:cTn>
                                        <p:tgtEl>
                                          <p:spTgt spid="65"/>
                                        </p:tgtEl>
                                        <p:attrNameLst>
                                          <p:attrName>style.visibility</p:attrName>
                                        </p:attrNameLst>
                                      </p:cBhvr>
                                      <p:to>
                                        <p:strVal val="visible"/>
                                      </p:to>
                                    </p:set>
                                  </p:childTnLst>
                                </p:cTn>
                              </p:par>
                              <p:par>
                                <p:cTn id="186" presetID="35" presetClass="emph" presetSubtype="0" repeatCount="10000" fill="hold" grpId="1" nodeType="withEffect">
                                  <p:stCondLst>
                                    <p:cond delay="0"/>
                                  </p:stCondLst>
                                  <p:childTnLst>
                                    <p:anim calcmode="discrete" valueType="str">
                                      <p:cBhvr>
                                        <p:cTn id="187" dur="500" fill="hold"/>
                                        <p:tgtEl>
                                          <p:spTgt spid="65"/>
                                        </p:tgtEl>
                                        <p:attrNameLst>
                                          <p:attrName>style.visibility</p:attrName>
                                        </p:attrNameLst>
                                      </p:cBhvr>
                                      <p:tavLst>
                                        <p:tav tm="0">
                                          <p:val>
                                            <p:strVal val="hidden"/>
                                          </p:val>
                                        </p:tav>
                                        <p:tav tm="50000">
                                          <p:val>
                                            <p:strVal val="visible"/>
                                          </p:val>
                                        </p:tav>
                                      </p:tavLst>
                                    </p:anim>
                                  </p:childTnLst>
                                </p:cTn>
                              </p:par>
                            </p:childTnLst>
                          </p:cTn>
                        </p:par>
                      </p:childTnLst>
                    </p:cTn>
                  </p:par>
                  <p:par>
                    <p:cTn id="188" fill="hold">
                      <p:stCondLst>
                        <p:cond delay="indefinite"/>
                      </p:stCondLst>
                      <p:childTnLst>
                        <p:par>
                          <p:cTn id="189" fill="hold">
                            <p:stCondLst>
                              <p:cond delay="0"/>
                            </p:stCondLst>
                            <p:childTnLst>
                              <p:par>
                                <p:cTn id="190" presetID="22" presetClass="entr" presetSubtype="1" fill="hold" grpId="0" nodeType="clickEffect">
                                  <p:stCondLst>
                                    <p:cond delay="0"/>
                                  </p:stCondLst>
                                  <p:childTnLst>
                                    <p:set>
                                      <p:cBhvr>
                                        <p:cTn id="191" dur="1" fill="hold">
                                          <p:stCondLst>
                                            <p:cond delay="0"/>
                                          </p:stCondLst>
                                        </p:cTn>
                                        <p:tgtEl>
                                          <p:spTgt spid="64"/>
                                        </p:tgtEl>
                                        <p:attrNameLst>
                                          <p:attrName>style.visibility</p:attrName>
                                        </p:attrNameLst>
                                      </p:cBhvr>
                                      <p:to>
                                        <p:strVal val="visible"/>
                                      </p:to>
                                    </p:set>
                                    <p:animEffect transition="in" filter="wipe(up)">
                                      <p:cBhvr>
                                        <p:cTn id="192" dur="500"/>
                                        <p:tgtEl>
                                          <p:spTgt spid="64"/>
                                        </p:tgtEl>
                                      </p:cBhvr>
                                    </p:animEffec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67"/>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xit" presetSubtype="0" fill="hold" grpId="2" nodeType="clickEffect">
                                  <p:stCondLst>
                                    <p:cond delay="0"/>
                                  </p:stCondLst>
                                  <p:childTnLst>
                                    <p:set>
                                      <p:cBhvr>
                                        <p:cTn id="200" dur="1" fill="hold">
                                          <p:stCondLst>
                                            <p:cond delay="0"/>
                                          </p:stCondLst>
                                        </p:cTn>
                                        <p:tgtEl>
                                          <p:spTgt spid="65"/>
                                        </p:tgtEl>
                                        <p:attrNameLst>
                                          <p:attrName>style.visibility</p:attrName>
                                        </p:attrNameLst>
                                      </p:cBhvr>
                                      <p:to>
                                        <p:strVal val="hidden"/>
                                      </p:to>
                                    </p:set>
                                  </p:childTnLst>
                                </p:cTn>
                              </p:par>
                              <p:par>
                                <p:cTn id="201" presetID="1" presetClass="exit" presetSubtype="0" fill="hold" grpId="1" nodeType="withEffect">
                                  <p:stCondLst>
                                    <p:cond delay="0"/>
                                  </p:stCondLst>
                                  <p:childTnLst>
                                    <p:set>
                                      <p:cBhvr>
                                        <p:cTn id="202" dur="1" fill="hold">
                                          <p:stCondLst>
                                            <p:cond delay="0"/>
                                          </p:stCondLst>
                                        </p:cTn>
                                        <p:tgtEl>
                                          <p:spTgt spid="64"/>
                                        </p:tgtEl>
                                        <p:attrNameLst>
                                          <p:attrName>style.visibility</p:attrName>
                                        </p:attrNameLst>
                                      </p:cBhvr>
                                      <p:to>
                                        <p:strVal val="hidden"/>
                                      </p:to>
                                    </p:set>
                                  </p:childTnLst>
                                </p:cTn>
                              </p:par>
                              <p:par>
                                <p:cTn id="203" presetID="1" presetClass="exit" presetSubtype="0" fill="hold" grpId="2" nodeType="withEffect">
                                  <p:stCondLst>
                                    <p:cond delay="0"/>
                                  </p:stCondLst>
                                  <p:childTnLst>
                                    <p:set>
                                      <p:cBhvr>
                                        <p:cTn id="204" dur="1" fill="hold">
                                          <p:stCondLst>
                                            <p:cond delay="0"/>
                                          </p:stCondLst>
                                        </p:cTn>
                                        <p:tgtEl>
                                          <p:spTgt spid="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81" grpId="1" animBg="1"/>
      <p:bldP spid="18" grpId="0" animBg="1"/>
      <p:bldP spid="18" grpId="1" animBg="1"/>
      <p:bldP spid="68" grpId="0" animBg="1"/>
      <p:bldP spid="80" grpId="0" animBg="1"/>
      <p:bldP spid="23" grpId="0" animBg="1"/>
      <p:bldP spid="23" grpId="1" animBg="1"/>
      <p:bldP spid="24" grpId="0" animBg="1"/>
      <p:bldP spid="16" grpId="0" animBg="1"/>
      <p:bldP spid="16" grpId="1" animBg="1"/>
      <p:bldP spid="31" grpId="0"/>
      <p:bldP spid="44" grpId="0"/>
      <p:bldP spid="45" grpId="0"/>
      <p:bldP spid="47" grpId="0"/>
      <p:bldP spid="48" grpId="0"/>
      <p:bldP spid="49" grpId="0"/>
      <p:bldP spid="51" grpId="0" animBg="1"/>
      <p:bldP spid="53" grpId="0" animBg="1"/>
      <p:bldP spid="56" grpId="0" animBg="1"/>
      <p:bldP spid="62" grpId="0" animBg="1"/>
      <p:bldP spid="86" grpId="0" animBg="1"/>
      <p:bldP spid="87" grpId="0" animBg="1"/>
      <p:bldP spid="88" grpId="0"/>
      <p:bldP spid="90" grpId="0"/>
      <p:bldP spid="96" grpId="0" animBg="1"/>
      <p:bldP spid="96" grpId="1" animBg="1"/>
      <p:bldP spid="100" grpId="0"/>
      <p:bldP spid="101" grpId="0"/>
      <p:bldP spid="43" grpId="0"/>
      <p:bldP spid="60" grpId="0" animBg="1"/>
      <p:bldP spid="15" grpId="0" animBg="1"/>
      <p:bldP spid="41" grpId="0"/>
      <p:bldP spid="55" grpId="0"/>
      <p:bldP spid="42" grpId="0"/>
      <p:bldP spid="54" grpId="0" animBg="1"/>
      <p:bldP spid="17" grpId="0" animBg="1"/>
      <p:bldP spid="17" grpId="1" animBg="1"/>
      <p:bldP spid="46" grpId="0"/>
      <p:bldGraphic spid="14" grpId="0">
        <p:bldAsOne/>
      </p:bldGraphic>
      <p:bldP spid="95" grpId="0" animBg="1"/>
      <p:bldP spid="95" grpId="1" animBg="1"/>
      <p:bldP spid="95" grpId="2" animBg="1"/>
      <p:bldP spid="26" grpId="0" animBg="1"/>
      <p:bldP spid="26" grpId="1" animBg="1"/>
      <p:bldP spid="64" grpId="0" animBg="1"/>
      <p:bldP spid="64" grpId="1" animBg="1"/>
      <p:bldP spid="65" grpId="0" animBg="1"/>
      <p:bldP spid="65" grpId="1" animBg="1"/>
      <p:bldP spid="65" grpId="2" animBg="1"/>
      <p:bldP spid="66" grpId="0" animBg="1"/>
      <p:bldP spid="67" grpId="0"/>
      <p:bldP spid="57" grpId="0" animBg="1"/>
      <p:bldP spid="69" grpId="0" animBg="1"/>
      <p:bldP spid="69" grpId="1" animBg="1"/>
      <p:bldP spid="69" grpId="2" animBg="1"/>
      <p:bldGraphic spid="19" grpId="0">
        <p:bldAsOne/>
      </p:bldGraphic>
      <p:bldGraphic spid="19" grpId="1">
        <p:bldAsOne/>
      </p:bldGraphic>
      <p:bldP spid="25" grpId="0" animBg="1"/>
      <p:bldP spid="25" grpId="1" animBg="1"/>
      <p:bldP spid="5" grpId="0"/>
      <p:bldP spid="6" grpId="0" animBg="1"/>
      <p:bldP spid="6" grpId="1" animBg="1"/>
      <p:bldP spid="58" grpId="0" animBg="1"/>
      <p:bldP spid="58" grpId="1" animBg="1"/>
      <p:bldP spid="58" grpId="2" animBg="1"/>
      <p:bldP spid="20" grpId="0" animBg="1"/>
      <p:bldP spid="2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C199AE-ADC0-3F84-1A13-C76B7FDAC454}"/>
            </a:ext>
          </a:extLst>
        </p:cNvPr>
        <p:cNvGrpSpPr/>
        <p:nvPr/>
      </p:nvGrpSpPr>
      <p:grpSpPr>
        <a:xfrm>
          <a:off x="0" y="0"/>
          <a:ext cx="0" cy="0"/>
          <a:chOff x="0" y="0"/>
          <a:chExt cx="0" cy="0"/>
        </a:xfrm>
      </p:grpSpPr>
      <p:sp>
        <p:nvSpPr>
          <p:cNvPr id="29" name="タイトル 4">
            <a:extLst>
              <a:ext uri="{FF2B5EF4-FFF2-40B4-BE49-F238E27FC236}">
                <a16:creationId xmlns:a16="http://schemas.microsoft.com/office/drawing/2014/main" id="{95A32977-59E9-FA39-77D3-02B93D1126C0}"/>
              </a:ext>
            </a:extLst>
          </p:cNvPr>
          <p:cNvSpPr>
            <a:spLocks noGrp="1"/>
          </p:cNvSpPr>
          <p:nvPr/>
        </p:nvSpPr>
        <p:spPr bwMode="auto">
          <a:xfrm>
            <a:off x="0" y="0"/>
            <a:ext cx="4332735" cy="52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800" dirty="0">
                <a:solidFill>
                  <a:srgbClr val="0000FF"/>
                </a:solidFill>
                <a:ea typeface="ＭＳ Ｐゴシック" charset="-128"/>
              </a:rPr>
              <a:t>(1), (2)</a:t>
            </a:r>
            <a:r>
              <a:rPr lang="ja-JP" altLang="en-US" sz="2800" dirty="0">
                <a:solidFill>
                  <a:srgbClr val="0000FF"/>
                </a:solidFill>
                <a:ea typeface="ＭＳ Ｐゴシック" charset="-128"/>
              </a:rPr>
              <a:t>の利点</a:t>
            </a:r>
            <a:endParaRPr lang="en-US" altLang="ja-JP" sz="2800" dirty="0">
              <a:solidFill>
                <a:srgbClr val="0000FF"/>
              </a:solidFill>
              <a:ea typeface="ＭＳ Ｐゴシック" charset="-128"/>
            </a:endParaRPr>
          </a:p>
        </p:txBody>
      </p:sp>
      <p:sp>
        <p:nvSpPr>
          <p:cNvPr id="12" name="タイトル 4">
            <a:extLst>
              <a:ext uri="{FF2B5EF4-FFF2-40B4-BE49-F238E27FC236}">
                <a16:creationId xmlns:a16="http://schemas.microsoft.com/office/drawing/2014/main" id="{CC77EF56-BFB8-116D-C4A7-2942F65FAB6B}"/>
              </a:ext>
            </a:extLst>
          </p:cNvPr>
          <p:cNvSpPr>
            <a:spLocks noGrp="1"/>
          </p:cNvSpPr>
          <p:nvPr/>
        </p:nvSpPr>
        <p:spPr bwMode="auto">
          <a:xfrm>
            <a:off x="2" y="715616"/>
            <a:ext cx="9144000" cy="49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a)</a:t>
            </a:r>
            <a:r>
              <a:rPr lang="ja-JP" altLang="en-US" sz="2400" dirty="0">
                <a:solidFill>
                  <a:schemeClr val="tx1"/>
                </a:solidFill>
                <a:ea typeface="ＭＳ Ｐゴシック" charset="-128"/>
              </a:rPr>
              <a:t>収入の増加に伴って手取りが減るような壁は存在しない。</a:t>
            </a:r>
          </a:p>
          <a:p>
            <a:pPr algn="l"/>
            <a:endParaRPr lang="ja-JP" altLang="en-US" sz="2400" dirty="0">
              <a:solidFill>
                <a:schemeClr val="tx1"/>
              </a:solidFill>
              <a:ea typeface="ＭＳ Ｐゴシック" charset="-128"/>
            </a:endParaRPr>
          </a:p>
        </p:txBody>
      </p:sp>
      <p:sp>
        <p:nvSpPr>
          <p:cNvPr id="2" name="タイトル 4">
            <a:extLst>
              <a:ext uri="{FF2B5EF4-FFF2-40B4-BE49-F238E27FC236}">
                <a16:creationId xmlns:a16="http://schemas.microsoft.com/office/drawing/2014/main" id="{6136BE64-359A-DEA4-C0DB-27C37E60C0F9}"/>
              </a:ext>
            </a:extLst>
          </p:cNvPr>
          <p:cNvSpPr>
            <a:spLocks noGrp="1"/>
          </p:cNvSpPr>
          <p:nvPr/>
        </p:nvSpPr>
        <p:spPr bwMode="auto">
          <a:xfrm>
            <a:off x="1" y="1325217"/>
            <a:ext cx="9144000" cy="828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b)</a:t>
            </a:r>
            <a:r>
              <a:rPr lang="ja-JP" altLang="en-US" sz="2400" dirty="0">
                <a:solidFill>
                  <a:schemeClr val="tx1"/>
                </a:solidFill>
                <a:ea typeface="ＭＳ Ｐゴシック" charset="-128"/>
              </a:rPr>
              <a:t>被扶養者の課税限度額が条件に依り</a:t>
            </a:r>
            <a:r>
              <a:rPr lang="en-US" altLang="ja-JP" sz="2400" dirty="0">
                <a:solidFill>
                  <a:schemeClr val="tx1"/>
                </a:solidFill>
                <a:ea typeface="ＭＳ Ｐゴシック" charset="-128"/>
              </a:rPr>
              <a:t>141, 166, 151, 161</a:t>
            </a:r>
            <a:r>
              <a:rPr lang="ja-JP" altLang="en-US" sz="2400" dirty="0">
                <a:solidFill>
                  <a:schemeClr val="tx1"/>
                </a:solidFill>
                <a:ea typeface="ＭＳ Ｐゴシック" charset="-128"/>
              </a:rPr>
              <a:t>万円に引き上げられ </a:t>
            </a:r>
          </a:p>
        </p:txBody>
      </p:sp>
      <p:sp>
        <p:nvSpPr>
          <p:cNvPr id="3" name="タイトル 4">
            <a:extLst>
              <a:ext uri="{FF2B5EF4-FFF2-40B4-BE49-F238E27FC236}">
                <a16:creationId xmlns:a16="http://schemas.microsoft.com/office/drawing/2014/main" id="{612A424D-C8DF-14AD-91A9-30D884EB0BAC}"/>
              </a:ext>
            </a:extLst>
          </p:cNvPr>
          <p:cNvSpPr>
            <a:spLocks noGrp="1"/>
          </p:cNvSpPr>
          <p:nvPr/>
        </p:nvSpPr>
        <p:spPr bwMode="auto">
          <a:xfrm>
            <a:off x="1" y="2160103"/>
            <a:ext cx="9144000" cy="48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c)</a:t>
            </a:r>
            <a:r>
              <a:rPr lang="ja-JP" altLang="en-US" sz="2400" dirty="0">
                <a:solidFill>
                  <a:schemeClr val="tx1"/>
                </a:solidFill>
                <a:ea typeface="ＭＳ Ｐゴシック" charset="-128"/>
              </a:rPr>
              <a:t>扶養者には</a:t>
            </a:r>
            <a:r>
              <a:rPr lang="en-US" altLang="ja-JP" sz="2400" dirty="0">
                <a:solidFill>
                  <a:schemeClr val="tx1"/>
                </a:solidFill>
                <a:ea typeface="ＭＳ Ｐゴシック" charset="-128"/>
              </a:rPr>
              <a:t>(1)</a:t>
            </a:r>
            <a:r>
              <a:rPr lang="ja-JP" altLang="en-US" sz="2400" dirty="0">
                <a:solidFill>
                  <a:schemeClr val="tx1"/>
                </a:solidFill>
                <a:ea typeface="ＭＳ Ｐゴシック" charset="-128"/>
              </a:rPr>
              <a:t>の控除延長の分だけ減税となる。</a:t>
            </a:r>
          </a:p>
        </p:txBody>
      </p:sp>
      <p:sp>
        <p:nvSpPr>
          <p:cNvPr id="4" name="タイトル 4">
            <a:extLst>
              <a:ext uri="{FF2B5EF4-FFF2-40B4-BE49-F238E27FC236}">
                <a16:creationId xmlns:a16="http://schemas.microsoft.com/office/drawing/2014/main" id="{6A97A579-89DE-2A30-DCF1-E5E296A6C9E8}"/>
              </a:ext>
            </a:extLst>
          </p:cNvPr>
          <p:cNvSpPr>
            <a:spLocks noGrp="1"/>
          </p:cNvSpPr>
          <p:nvPr/>
        </p:nvSpPr>
        <p:spPr bwMode="auto">
          <a:xfrm>
            <a:off x="0" y="2630557"/>
            <a:ext cx="9144001" cy="887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d)</a:t>
            </a:r>
            <a:r>
              <a:rPr lang="ja-JP" altLang="en-US" sz="2400" dirty="0">
                <a:solidFill>
                  <a:schemeClr val="tx1"/>
                </a:solidFill>
                <a:ea typeface="ＭＳ Ｐゴシック" charset="-128"/>
              </a:rPr>
              <a:t>国の税収減は、被扶養者の給与所得控除額引き上げにより課税限度額を引き上げた場合に比べ少ない。</a:t>
            </a:r>
          </a:p>
        </p:txBody>
      </p:sp>
      <p:sp>
        <p:nvSpPr>
          <p:cNvPr id="5" name="タイトル 4">
            <a:extLst>
              <a:ext uri="{FF2B5EF4-FFF2-40B4-BE49-F238E27FC236}">
                <a16:creationId xmlns:a16="http://schemas.microsoft.com/office/drawing/2014/main" id="{E145EFF7-F36E-5395-33C7-F45BF389CE4F}"/>
              </a:ext>
            </a:extLst>
          </p:cNvPr>
          <p:cNvSpPr>
            <a:spLocks noGrp="1"/>
          </p:cNvSpPr>
          <p:nvPr/>
        </p:nvSpPr>
        <p:spPr bwMode="auto">
          <a:xfrm>
            <a:off x="2" y="3538331"/>
            <a:ext cx="9144000" cy="887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e)</a:t>
            </a:r>
            <a:r>
              <a:rPr lang="ja-JP" altLang="en-US" sz="2400" dirty="0">
                <a:solidFill>
                  <a:schemeClr val="tx1"/>
                </a:solidFill>
                <a:ea typeface="ＭＳ Ｐゴシック" charset="-128"/>
              </a:rPr>
              <a:t>扶養者、被扶養者の収入はよく捕捉されており、計算が簡単なので税務上の負担増は殆どない。</a:t>
            </a:r>
          </a:p>
        </p:txBody>
      </p:sp>
      <p:sp>
        <p:nvSpPr>
          <p:cNvPr id="6" name="タイトル 4">
            <a:extLst>
              <a:ext uri="{FF2B5EF4-FFF2-40B4-BE49-F238E27FC236}">
                <a16:creationId xmlns:a16="http://schemas.microsoft.com/office/drawing/2014/main" id="{EA8154D5-714A-65F1-522E-3146B49A894E}"/>
              </a:ext>
            </a:extLst>
          </p:cNvPr>
          <p:cNvSpPr>
            <a:spLocks noGrp="1"/>
          </p:cNvSpPr>
          <p:nvPr/>
        </p:nvSpPr>
        <p:spPr bwMode="auto">
          <a:xfrm>
            <a:off x="2" y="4452729"/>
            <a:ext cx="9144000" cy="1205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r>
              <a:rPr lang="en-US" altLang="ja-JP" sz="2400" dirty="0">
                <a:solidFill>
                  <a:schemeClr val="tx1"/>
                </a:solidFill>
                <a:ea typeface="ＭＳ Ｐゴシック" charset="-128"/>
              </a:rPr>
              <a:t>f)</a:t>
            </a:r>
            <a:r>
              <a:rPr lang="ja-JP" altLang="en-US" sz="2400" dirty="0">
                <a:solidFill>
                  <a:schemeClr val="tx1"/>
                </a:solidFill>
                <a:ea typeface="ＭＳ Ｐゴシック" charset="-128"/>
              </a:rPr>
              <a:t>被扶養者の収入が新課税限度額を超せば扶養者との総合で節税となるので、壁ではなく目標となり労働意欲向上に資する。アルバイトやパートを辞める理由はなくなる。</a:t>
            </a:r>
          </a:p>
        </p:txBody>
      </p:sp>
    </p:spTree>
    <p:extLst>
      <p:ext uri="{BB962C8B-B14F-4D97-AF65-F5344CB8AC3E}">
        <p14:creationId xmlns:p14="http://schemas.microsoft.com/office/powerpoint/2010/main" val="91275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P spid="4" grpId="0"/>
      <p:bldP spid="5" grpId="0"/>
      <p:bldP spid="6" grpId="0"/>
    </p:bldLst>
  </p:timing>
</p:sld>
</file>

<file path=ppt/theme/theme1.xml><?xml version="1.0" encoding="utf-8"?>
<a:theme xmlns:a="http://schemas.openxmlformats.org/drawingml/2006/main" name="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160990</TotalTime>
  <Words>672</Words>
  <Application>Microsoft Office PowerPoint</Application>
  <PresentationFormat>画面に合わせる (4:3)</PresentationFormat>
  <Paragraphs>121</Paragraphs>
  <Slides>6</Slides>
  <Notes>1</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スライド タイトル</vt:lpstr>
      </vt:variant>
      <vt:variant>
        <vt:i4>6</vt:i4>
      </vt:variant>
      <vt:variant>
        <vt:lpstr>目的別スライド ショー</vt:lpstr>
      </vt:variant>
      <vt:variant>
        <vt:i4>20</vt:i4>
      </vt:variant>
    </vt:vector>
  </HeadingPairs>
  <TitlesOfParts>
    <vt:vector size="29" baseType="lpstr">
      <vt:lpstr>ＭＳ Ｐゴシック</vt:lpstr>
      <vt:lpstr>Times New Roman</vt:lpstr>
      <vt:lpstr>新しいﾌﾟﾚｾﾞﾝﾃｰｼｮﾝ</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lpstr>例1</vt:lpstr>
      <vt:lpstr>例1解</vt:lpstr>
      <vt:lpstr>例1解2</vt:lpstr>
      <vt:lpstr>例2</vt:lpstr>
      <vt:lpstr>例2解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keiichi akama</cp:lastModifiedBy>
  <cp:revision>1380</cp:revision>
  <cp:lastPrinted>2002-01-30T02:01:24Z</cp:lastPrinted>
  <dcterms:created xsi:type="dcterms:W3CDTF">2001-12-01T11:59:04Z</dcterms:created>
  <dcterms:modified xsi:type="dcterms:W3CDTF">2025-03-26T05:35:32Z</dcterms:modified>
</cp:coreProperties>
</file>