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5"/>
  </p:notesMasterIdLst>
  <p:handoutMasterIdLst>
    <p:handoutMasterId r:id="rId16"/>
  </p:handoutMasterIdLst>
  <p:sldIdLst>
    <p:sldId id="286" r:id="rId2"/>
    <p:sldId id="353" r:id="rId3"/>
    <p:sldId id="351" r:id="rId4"/>
    <p:sldId id="346" r:id="rId5"/>
    <p:sldId id="352" r:id="rId6"/>
    <p:sldId id="348" r:id="rId7"/>
    <p:sldId id="349" r:id="rId8"/>
    <p:sldId id="341" r:id="rId9"/>
    <p:sldId id="342" r:id="rId10"/>
    <p:sldId id="312" r:id="rId11"/>
    <p:sldId id="331" r:id="rId12"/>
    <p:sldId id="333" r:id="rId13"/>
    <p:sldId id="350" r:id="rId14"/>
  </p:sldIdLst>
  <p:sldSz cx="9144000" cy="6858000" type="screen4x3"/>
  <p:notesSz cx="6851650" cy="9747250"/>
  <p:custShowLst>
    <p:custShow name="目的別スライド ショー1" id="0">
      <p:sldLst/>
    </p:custShow>
    <p:custShow name="加速度" id="1">
      <p:sldLst/>
    </p:custShow>
    <p:custShow name="等加速度運動" id="2">
      <p:sldLst/>
    </p:custShow>
    <p:custShow name="t 消去公式" id="3">
      <p:sldLst/>
    </p:custShow>
    <p:custShow name="最高点落下点" id="4">
      <p:sldLst/>
    </p:custShow>
    <p:custShow name="要点" id="5">
      <p:sldLst/>
    </p:custShow>
    <p:custShow name="x=∫vdt" id="6">
      <p:sldLst/>
    </p:custShow>
    <p:custShow name="v=∫adx" id="7">
      <p:sldLst/>
    </p:custShow>
    <p:custShow name="自由落下" id="8">
      <p:sldLst/>
    </p:custShow>
    <p:custShow name="グラフ" id="9">
      <p:sldLst/>
    </p:custShow>
    <p:custShow name="放物運動" id="10">
      <p:sldLst/>
    </p:custShow>
    <p:custShow name="速度とグラフ" id="11">
      <p:sldLst/>
    </p:custShow>
    <p:custShow name="速度とグラフ2" id="12">
      <p:sldLst/>
    </p:custShow>
    <p:custShow name="加速度とグラフ" id="13">
      <p:sldLst/>
    </p:custShow>
    <p:custShow name="加速度とグラフ2" id="14">
      <p:sldLst/>
    </p:custShow>
    <p:custShow name="例1" id="15">
      <p:sldLst/>
    </p:custShow>
    <p:custShow name="例1解" id="16">
      <p:sldLst/>
    </p:custShow>
    <p:custShow name="例1解2" id="17">
      <p:sldLst/>
    </p:custShow>
    <p:custShow name="例2" id="18">
      <p:sldLst/>
    </p:custShow>
    <p:custShow name="例2解" id="19">
      <p:sldLst/>
    </p:custShow>
  </p:custShowLst>
  <p:defaultTextStyle>
    <a:defPPr>
      <a:defRPr lang="ja-JP"/>
    </a:defPPr>
    <a:lvl1pPr algn="l" rtl="0" fontAlgn="base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0">
          <p15:clr>
            <a:srgbClr val="A4A3A4"/>
          </p15:clr>
        </p15:guide>
        <p15:guide id="2" pos="215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CC"/>
    <a:srgbClr val="FDEEF4"/>
    <a:srgbClr val="0000FF"/>
    <a:srgbClr val="FFF0F0"/>
    <a:srgbClr val="CC00FF"/>
    <a:srgbClr val="FF3300"/>
    <a:srgbClr val="FF9900"/>
    <a:srgbClr val="00FF00"/>
    <a:srgbClr val="833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57" autoAdjust="0"/>
    <p:restoredTop sz="95423" autoAdjust="0"/>
  </p:normalViewPr>
  <p:slideViewPr>
    <p:cSldViewPr snapToGrid="0">
      <p:cViewPr varScale="1">
        <p:scale>
          <a:sx n="89" d="100"/>
          <a:sy n="89" d="100"/>
        </p:scale>
        <p:origin x="17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-72" y="3810"/>
      </p:cViewPr>
      <p:guideLst>
        <p:guide orient="horz" pos="3070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DD6EA795-C2A9-4ED0-A1EC-146A1BFE6C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60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31838"/>
            <a:ext cx="4873625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30738"/>
            <a:ext cx="5026025" cy="4386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2FB90E9-9E62-4A35-B3B3-8533D9573A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9557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8614C-BC61-4BEB-AD36-19833BA863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826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56915-E38A-487F-9C68-7E4AACCA75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071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30E8A-9F81-4CBC-AD58-7CE0D987F8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44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2835F-1744-40CC-989B-9367605B7A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116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BED622BC-FB2F-454B-8F73-669BB0300F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92A0170A-3BE7-12DD-499D-B2CE96C85F0F}"/>
              </a:ext>
            </a:extLst>
          </p:cNvPr>
          <p:cNvSpPr txBox="1"/>
          <p:nvPr/>
        </p:nvSpPr>
        <p:spPr>
          <a:xfrm>
            <a:off x="1111420" y="2466092"/>
            <a:ext cx="6759245" cy="176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林純一著</a:t>
            </a:r>
            <a:endParaRPr lang="en-US" altLang="ja-JP" sz="3200" b="0" i="0" dirty="0">
              <a:solidFill>
                <a:srgbClr val="0000FF"/>
              </a:solidFill>
              <a:effectLst/>
              <a:highlight>
                <a:srgbClr val="FFFFFF"/>
              </a:highlight>
              <a:latin typeface="ヒラギノ角ゴProN W3"/>
            </a:endParaRPr>
          </a:p>
          <a:p>
            <a:r>
              <a:rPr lang="en-US" altLang="ja-JP" sz="3200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『</a:t>
            </a:r>
            <a:r>
              <a:rPr lang="ja-JP" altLang="en-US" sz="3200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「生命の４０億年」に何が起きたのか</a:t>
            </a:r>
            <a:r>
              <a:rPr lang="en-US" altLang="ja-JP" sz="3200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』</a:t>
            </a:r>
          </a:p>
          <a:p>
            <a:r>
              <a:rPr lang="ja-JP" altLang="en-US" sz="3200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の紹介</a:t>
            </a:r>
            <a:endParaRPr lang="ja-JP" altLang="en-US" sz="4400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8A85FB-722E-368F-FE07-42A3A08383B8}"/>
              </a:ext>
            </a:extLst>
          </p:cNvPr>
          <p:cNvSpPr txBox="1"/>
          <p:nvPr/>
        </p:nvSpPr>
        <p:spPr>
          <a:xfrm>
            <a:off x="1139996" y="1194505"/>
            <a:ext cx="72610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CBI</a:t>
            </a:r>
            <a:r>
              <a:rPr lang="ja-JP" altLang="en-US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研究会　</a:t>
            </a:r>
            <a:r>
              <a:rPr lang="en-US" altLang="ja-JP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2024.8.10</a:t>
            </a:r>
            <a:r>
              <a:rPr lang="ja-JP" altLang="en-US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　東京女子体育大学</a:t>
            </a:r>
            <a:r>
              <a:rPr lang="en-US" altLang="ja-JP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 </a:t>
            </a:r>
            <a:r>
              <a:rPr lang="ja-JP" altLang="en-US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　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F08AE7B-68E1-2DC1-C545-EE36B1180226}"/>
              </a:ext>
            </a:extLst>
          </p:cNvPr>
          <p:cNvSpPr txBox="1"/>
          <p:nvPr/>
        </p:nvSpPr>
        <p:spPr>
          <a:xfrm>
            <a:off x="3647452" y="4816387"/>
            <a:ext cx="2046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赤間啓一</a:t>
            </a:r>
            <a:endParaRPr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8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38EBD-D1AB-AA64-007C-48CB5FD7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楕円 17">
            <a:extLst>
              <a:ext uri="{FF2B5EF4-FFF2-40B4-BE49-F238E27FC236}">
                <a16:creationId xmlns:a16="http://schemas.microsoft.com/office/drawing/2014/main" id="{9405DF4E-550B-F974-7001-EA14696CCB90}"/>
              </a:ext>
            </a:extLst>
          </p:cNvPr>
          <p:cNvSpPr/>
          <p:nvPr/>
        </p:nvSpPr>
        <p:spPr bwMode="auto">
          <a:xfrm>
            <a:off x="1328738" y="1021557"/>
            <a:ext cx="5899404" cy="4474877"/>
          </a:xfrm>
          <a:custGeom>
            <a:avLst/>
            <a:gdLst>
              <a:gd name="connsiteX0" fmla="*/ 0 w 6927495"/>
              <a:gd name="connsiteY0" fmla="*/ 2165299 h 4330598"/>
              <a:gd name="connsiteX1" fmla="*/ 3463748 w 6927495"/>
              <a:gd name="connsiteY1" fmla="*/ 0 h 4330598"/>
              <a:gd name="connsiteX2" fmla="*/ 6927496 w 6927495"/>
              <a:gd name="connsiteY2" fmla="*/ 2165299 h 4330598"/>
              <a:gd name="connsiteX3" fmla="*/ 3463748 w 6927495"/>
              <a:gd name="connsiteY3" fmla="*/ 4330598 h 4330598"/>
              <a:gd name="connsiteX4" fmla="*/ 0 w 6927495"/>
              <a:gd name="connsiteY4" fmla="*/ 2165299 h 4330598"/>
              <a:gd name="connsiteX0" fmla="*/ 0 w 7087145"/>
              <a:gd name="connsiteY0" fmla="*/ 2223019 h 4388318"/>
              <a:gd name="connsiteX1" fmla="*/ 3463748 w 7087145"/>
              <a:gd name="connsiteY1" fmla="*/ 57720 h 4388318"/>
              <a:gd name="connsiteX2" fmla="*/ 6261811 w 7087145"/>
              <a:gd name="connsiteY2" fmla="*/ 759979 h 4388318"/>
              <a:gd name="connsiteX3" fmla="*/ 6927496 w 7087145"/>
              <a:gd name="connsiteY3" fmla="*/ 2223019 h 4388318"/>
              <a:gd name="connsiteX4" fmla="*/ 3463748 w 7087145"/>
              <a:gd name="connsiteY4" fmla="*/ 4388318 h 4388318"/>
              <a:gd name="connsiteX5" fmla="*/ 0 w 7087145"/>
              <a:gd name="connsiteY5" fmla="*/ 2223019 h 4388318"/>
              <a:gd name="connsiteX0" fmla="*/ 0 w 6944725"/>
              <a:gd name="connsiteY0" fmla="*/ 2223019 h 4480397"/>
              <a:gd name="connsiteX1" fmla="*/ 3463748 w 6944725"/>
              <a:gd name="connsiteY1" fmla="*/ 57720 h 4480397"/>
              <a:gd name="connsiteX2" fmla="*/ 6261811 w 6944725"/>
              <a:gd name="connsiteY2" fmla="*/ 759979 h 4480397"/>
              <a:gd name="connsiteX3" fmla="*/ 6927496 w 6944725"/>
              <a:gd name="connsiteY3" fmla="*/ 2223019 h 4480397"/>
              <a:gd name="connsiteX4" fmla="*/ 6096772 w 6944725"/>
              <a:gd name="connsiteY4" fmla="*/ 3896294 h 4480397"/>
              <a:gd name="connsiteX5" fmla="*/ 3463748 w 6944725"/>
              <a:gd name="connsiteY5" fmla="*/ 4388318 h 4480397"/>
              <a:gd name="connsiteX6" fmla="*/ 0 w 6944725"/>
              <a:gd name="connsiteY6" fmla="*/ 2223019 h 4480397"/>
              <a:gd name="connsiteX0" fmla="*/ 132436 w 7077161"/>
              <a:gd name="connsiteY0" fmla="*/ 2223019 h 4389154"/>
              <a:gd name="connsiteX1" fmla="*/ 3596184 w 7077161"/>
              <a:gd name="connsiteY1" fmla="*/ 57720 h 4389154"/>
              <a:gd name="connsiteX2" fmla="*/ 6394247 w 7077161"/>
              <a:gd name="connsiteY2" fmla="*/ 759979 h 4389154"/>
              <a:gd name="connsiteX3" fmla="*/ 7059932 w 7077161"/>
              <a:gd name="connsiteY3" fmla="*/ 2223019 h 4389154"/>
              <a:gd name="connsiteX4" fmla="*/ 6229208 w 7077161"/>
              <a:gd name="connsiteY4" fmla="*/ 3896294 h 4389154"/>
              <a:gd name="connsiteX5" fmla="*/ 3596184 w 7077161"/>
              <a:gd name="connsiteY5" fmla="*/ 4388318 h 4389154"/>
              <a:gd name="connsiteX6" fmla="*/ 996381 w 7077161"/>
              <a:gd name="connsiteY6" fmla="*/ 3816507 h 4389154"/>
              <a:gd name="connsiteX7" fmla="*/ 132436 w 7077161"/>
              <a:gd name="connsiteY7" fmla="*/ 2223019 h 4389154"/>
              <a:gd name="connsiteX0" fmla="*/ 1236 w 6945961"/>
              <a:gd name="connsiteY0" fmla="*/ 2165301 h 4331436"/>
              <a:gd name="connsiteX1" fmla="*/ 1005659 w 6945961"/>
              <a:gd name="connsiteY1" fmla="*/ 706913 h 4331436"/>
              <a:gd name="connsiteX2" fmla="*/ 3464984 w 6945961"/>
              <a:gd name="connsiteY2" fmla="*/ 2 h 4331436"/>
              <a:gd name="connsiteX3" fmla="*/ 6263047 w 6945961"/>
              <a:gd name="connsiteY3" fmla="*/ 702261 h 4331436"/>
              <a:gd name="connsiteX4" fmla="*/ 6928732 w 6945961"/>
              <a:gd name="connsiteY4" fmla="*/ 2165301 h 4331436"/>
              <a:gd name="connsiteX5" fmla="*/ 6098008 w 6945961"/>
              <a:gd name="connsiteY5" fmla="*/ 3838576 h 4331436"/>
              <a:gd name="connsiteX6" fmla="*/ 3464984 w 6945961"/>
              <a:gd name="connsiteY6" fmla="*/ 4330600 h 4331436"/>
              <a:gd name="connsiteX7" fmla="*/ 865181 w 6945961"/>
              <a:gd name="connsiteY7" fmla="*/ 3758789 h 4331436"/>
              <a:gd name="connsiteX8" fmla="*/ 1236 w 6945961"/>
              <a:gd name="connsiteY8" fmla="*/ 2165301 h 4331436"/>
              <a:gd name="connsiteX0" fmla="*/ 6602 w 6649590"/>
              <a:gd name="connsiteY0" fmla="*/ 2650116 h 4331436"/>
              <a:gd name="connsiteX1" fmla="*/ 709288 w 6649590"/>
              <a:gd name="connsiteY1" fmla="*/ 706913 h 4331436"/>
              <a:gd name="connsiteX2" fmla="*/ 3168613 w 6649590"/>
              <a:gd name="connsiteY2" fmla="*/ 2 h 4331436"/>
              <a:gd name="connsiteX3" fmla="*/ 5966676 w 6649590"/>
              <a:gd name="connsiteY3" fmla="*/ 702261 h 4331436"/>
              <a:gd name="connsiteX4" fmla="*/ 6632361 w 6649590"/>
              <a:gd name="connsiteY4" fmla="*/ 2165301 h 4331436"/>
              <a:gd name="connsiteX5" fmla="*/ 5801637 w 6649590"/>
              <a:gd name="connsiteY5" fmla="*/ 3838576 h 4331436"/>
              <a:gd name="connsiteX6" fmla="*/ 3168613 w 6649590"/>
              <a:gd name="connsiteY6" fmla="*/ 4330600 h 4331436"/>
              <a:gd name="connsiteX7" fmla="*/ 568810 w 6649590"/>
              <a:gd name="connsiteY7" fmla="*/ 3758789 h 4331436"/>
              <a:gd name="connsiteX8" fmla="*/ 6602 w 6649590"/>
              <a:gd name="connsiteY8" fmla="*/ 2650116 h 4331436"/>
              <a:gd name="connsiteX0" fmla="*/ 6602 w 6561075"/>
              <a:gd name="connsiteY0" fmla="*/ 2650116 h 4331436"/>
              <a:gd name="connsiteX1" fmla="*/ 709288 w 6561075"/>
              <a:gd name="connsiteY1" fmla="*/ 706913 h 4331436"/>
              <a:gd name="connsiteX2" fmla="*/ 3168613 w 6561075"/>
              <a:gd name="connsiteY2" fmla="*/ 2 h 4331436"/>
              <a:gd name="connsiteX3" fmla="*/ 5966676 w 6561075"/>
              <a:gd name="connsiteY3" fmla="*/ 702261 h 4331436"/>
              <a:gd name="connsiteX4" fmla="*/ 6535805 w 6561075"/>
              <a:gd name="connsiteY4" fmla="*/ 2273747 h 4331436"/>
              <a:gd name="connsiteX5" fmla="*/ 5801637 w 6561075"/>
              <a:gd name="connsiteY5" fmla="*/ 3838576 h 4331436"/>
              <a:gd name="connsiteX6" fmla="*/ 3168613 w 6561075"/>
              <a:gd name="connsiteY6" fmla="*/ 4330600 h 4331436"/>
              <a:gd name="connsiteX7" fmla="*/ 568810 w 6561075"/>
              <a:gd name="connsiteY7" fmla="*/ 3758789 h 4331436"/>
              <a:gd name="connsiteX8" fmla="*/ 6602 w 6561075"/>
              <a:gd name="connsiteY8" fmla="*/ 2650116 h 43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61075" h="4331436">
                <a:moveTo>
                  <a:pt x="6602" y="2650116"/>
                </a:moveTo>
                <a:cubicBezTo>
                  <a:pt x="30015" y="2141470"/>
                  <a:pt x="131997" y="1067796"/>
                  <a:pt x="709288" y="706913"/>
                </a:cubicBezTo>
                <a:cubicBezTo>
                  <a:pt x="1286579" y="346030"/>
                  <a:pt x="2292382" y="777"/>
                  <a:pt x="3168613" y="2"/>
                </a:cubicBezTo>
                <a:cubicBezTo>
                  <a:pt x="4044844" y="-773"/>
                  <a:pt x="5389385" y="341378"/>
                  <a:pt x="5966676" y="702261"/>
                </a:cubicBezTo>
                <a:cubicBezTo>
                  <a:pt x="6543967" y="1063144"/>
                  <a:pt x="6611308" y="1823058"/>
                  <a:pt x="6535805" y="2273747"/>
                </a:cubicBezTo>
                <a:cubicBezTo>
                  <a:pt x="6460302" y="2724436"/>
                  <a:pt x="6378928" y="3477693"/>
                  <a:pt x="5801637" y="3838576"/>
                </a:cubicBezTo>
                <a:cubicBezTo>
                  <a:pt x="5224346" y="4199459"/>
                  <a:pt x="4040751" y="4343898"/>
                  <a:pt x="3168613" y="4330600"/>
                </a:cubicBezTo>
                <a:cubicBezTo>
                  <a:pt x="2296475" y="4317302"/>
                  <a:pt x="1146101" y="4119672"/>
                  <a:pt x="568810" y="3758789"/>
                </a:cubicBezTo>
                <a:cubicBezTo>
                  <a:pt x="-8481" y="3397906"/>
                  <a:pt x="-16811" y="3158762"/>
                  <a:pt x="6602" y="2650116"/>
                </a:cubicBezTo>
                <a:close/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0" name="楕円 17">
            <a:extLst>
              <a:ext uri="{FF2B5EF4-FFF2-40B4-BE49-F238E27FC236}">
                <a16:creationId xmlns:a16="http://schemas.microsoft.com/office/drawing/2014/main" id="{0CFCEE7A-BEDC-E289-6EDB-E31BE9A2BE2D}"/>
              </a:ext>
            </a:extLst>
          </p:cNvPr>
          <p:cNvSpPr/>
          <p:nvPr/>
        </p:nvSpPr>
        <p:spPr bwMode="auto">
          <a:xfrm>
            <a:off x="3415313" y="2349365"/>
            <a:ext cx="1799625" cy="1822585"/>
          </a:xfrm>
          <a:custGeom>
            <a:avLst/>
            <a:gdLst>
              <a:gd name="connsiteX0" fmla="*/ 0 w 6927495"/>
              <a:gd name="connsiteY0" fmla="*/ 2165299 h 4330598"/>
              <a:gd name="connsiteX1" fmla="*/ 3463748 w 6927495"/>
              <a:gd name="connsiteY1" fmla="*/ 0 h 4330598"/>
              <a:gd name="connsiteX2" fmla="*/ 6927496 w 6927495"/>
              <a:gd name="connsiteY2" fmla="*/ 2165299 h 4330598"/>
              <a:gd name="connsiteX3" fmla="*/ 3463748 w 6927495"/>
              <a:gd name="connsiteY3" fmla="*/ 4330598 h 4330598"/>
              <a:gd name="connsiteX4" fmla="*/ 0 w 6927495"/>
              <a:gd name="connsiteY4" fmla="*/ 2165299 h 4330598"/>
              <a:gd name="connsiteX0" fmla="*/ 0 w 7087145"/>
              <a:gd name="connsiteY0" fmla="*/ 2223019 h 4388318"/>
              <a:gd name="connsiteX1" fmla="*/ 3463748 w 7087145"/>
              <a:gd name="connsiteY1" fmla="*/ 57720 h 4388318"/>
              <a:gd name="connsiteX2" fmla="*/ 6261811 w 7087145"/>
              <a:gd name="connsiteY2" fmla="*/ 759979 h 4388318"/>
              <a:gd name="connsiteX3" fmla="*/ 6927496 w 7087145"/>
              <a:gd name="connsiteY3" fmla="*/ 2223019 h 4388318"/>
              <a:gd name="connsiteX4" fmla="*/ 3463748 w 7087145"/>
              <a:gd name="connsiteY4" fmla="*/ 4388318 h 4388318"/>
              <a:gd name="connsiteX5" fmla="*/ 0 w 7087145"/>
              <a:gd name="connsiteY5" fmla="*/ 2223019 h 4388318"/>
              <a:gd name="connsiteX0" fmla="*/ 0 w 6927497"/>
              <a:gd name="connsiteY0" fmla="*/ 2165299 h 4330598"/>
              <a:gd name="connsiteX1" fmla="*/ 3463748 w 6927497"/>
              <a:gd name="connsiteY1" fmla="*/ 0 h 4330598"/>
              <a:gd name="connsiteX2" fmla="*/ 6927496 w 6927497"/>
              <a:gd name="connsiteY2" fmla="*/ 2165299 h 4330598"/>
              <a:gd name="connsiteX3" fmla="*/ 3463748 w 6927497"/>
              <a:gd name="connsiteY3" fmla="*/ 4330598 h 4330598"/>
              <a:gd name="connsiteX4" fmla="*/ 0 w 6927497"/>
              <a:gd name="connsiteY4" fmla="*/ 2165299 h 4330598"/>
              <a:gd name="connsiteX0" fmla="*/ 573 w 6928070"/>
              <a:gd name="connsiteY0" fmla="*/ 2165299 h 3549758"/>
              <a:gd name="connsiteX1" fmla="*/ 3464321 w 6928070"/>
              <a:gd name="connsiteY1" fmla="*/ 0 h 3549758"/>
              <a:gd name="connsiteX2" fmla="*/ 6928069 w 6928070"/>
              <a:gd name="connsiteY2" fmla="*/ 2165299 h 3549758"/>
              <a:gd name="connsiteX3" fmla="*/ 3720703 w 6928070"/>
              <a:gd name="connsiteY3" fmla="*/ 3549758 h 3549758"/>
              <a:gd name="connsiteX4" fmla="*/ 573 w 6928070"/>
              <a:gd name="connsiteY4" fmla="*/ 2165299 h 3549758"/>
              <a:gd name="connsiteX0" fmla="*/ 573 w 6928070"/>
              <a:gd name="connsiteY0" fmla="*/ 1446927 h 2831386"/>
              <a:gd name="connsiteX1" fmla="*/ 3464320 w 6928070"/>
              <a:gd name="connsiteY1" fmla="*/ 0 h 2831386"/>
              <a:gd name="connsiteX2" fmla="*/ 6928069 w 6928070"/>
              <a:gd name="connsiteY2" fmla="*/ 1446927 h 2831386"/>
              <a:gd name="connsiteX3" fmla="*/ 3720703 w 6928070"/>
              <a:gd name="connsiteY3" fmla="*/ 2831386 h 2831386"/>
              <a:gd name="connsiteX4" fmla="*/ 573 w 6928070"/>
              <a:gd name="connsiteY4" fmla="*/ 1446927 h 2831386"/>
              <a:gd name="connsiteX0" fmla="*/ 736 w 6305592"/>
              <a:gd name="connsiteY0" fmla="*/ 1501670 h 2831541"/>
              <a:gd name="connsiteX1" fmla="*/ 2841842 w 6305592"/>
              <a:gd name="connsiteY1" fmla="*/ 83 h 2831541"/>
              <a:gd name="connsiteX2" fmla="*/ 6305591 w 6305592"/>
              <a:gd name="connsiteY2" fmla="*/ 1447010 h 2831541"/>
              <a:gd name="connsiteX3" fmla="*/ 3098225 w 6305592"/>
              <a:gd name="connsiteY3" fmla="*/ 2831469 h 2831541"/>
              <a:gd name="connsiteX4" fmla="*/ 736 w 6305592"/>
              <a:gd name="connsiteY4" fmla="*/ 1501670 h 2831541"/>
              <a:gd name="connsiteX0" fmla="*/ 1472 w 6306328"/>
              <a:gd name="connsiteY0" fmla="*/ 1501670 h 2636347"/>
              <a:gd name="connsiteX1" fmla="*/ 2842578 w 6306328"/>
              <a:gd name="connsiteY1" fmla="*/ 83 h 2636347"/>
              <a:gd name="connsiteX2" fmla="*/ 6306327 w 6306328"/>
              <a:gd name="connsiteY2" fmla="*/ 1447010 h 2636347"/>
              <a:gd name="connsiteX3" fmla="*/ 3208839 w 6306328"/>
              <a:gd name="connsiteY3" fmla="*/ 2636260 h 2636347"/>
              <a:gd name="connsiteX4" fmla="*/ 1472 w 6306328"/>
              <a:gd name="connsiteY4" fmla="*/ 1501670 h 2636347"/>
              <a:gd name="connsiteX0" fmla="*/ 53 w 6304909"/>
              <a:gd name="connsiteY0" fmla="*/ 1493862 h 2628539"/>
              <a:gd name="connsiteX1" fmla="*/ 3280672 w 6304909"/>
              <a:gd name="connsiteY1" fmla="*/ 85 h 2628539"/>
              <a:gd name="connsiteX2" fmla="*/ 6304908 w 6304909"/>
              <a:gd name="connsiteY2" fmla="*/ 1439202 h 2628539"/>
              <a:gd name="connsiteX3" fmla="*/ 3207420 w 6304909"/>
              <a:gd name="connsiteY3" fmla="*/ 2628452 h 2628539"/>
              <a:gd name="connsiteX4" fmla="*/ 53 w 6304909"/>
              <a:gd name="connsiteY4" fmla="*/ 1493862 h 2628539"/>
              <a:gd name="connsiteX0" fmla="*/ 316 w 6305172"/>
              <a:gd name="connsiteY0" fmla="*/ 1493862 h 2628694"/>
              <a:gd name="connsiteX1" fmla="*/ 3280935 w 6305172"/>
              <a:gd name="connsiteY1" fmla="*/ 85 h 2628694"/>
              <a:gd name="connsiteX2" fmla="*/ 6305171 w 6305172"/>
              <a:gd name="connsiteY2" fmla="*/ 1439202 h 2628694"/>
              <a:gd name="connsiteX3" fmla="*/ 3207683 w 6305172"/>
              <a:gd name="connsiteY3" fmla="*/ 2628452 h 2628694"/>
              <a:gd name="connsiteX4" fmla="*/ 316 w 6305172"/>
              <a:gd name="connsiteY4" fmla="*/ 1493862 h 2628694"/>
              <a:gd name="connsiteX0" fmla="*/ 316 w 6307085"/>
              <a:gd name="connsiteY0" fmla="*/ 1493907 h 2628739"/>
              <a:gd name="connsiteX1" fmla="*/ 3280935 w 6307085"/>
              <a:gd name="connsiteY1" fmla="*/ 130 h 2628739"/>
              <a:gd name="connsiteX2" fmla="*/ 6305171 w 6307085"/>
              <a:gd name="connsiteY2" fmla="*/ 1439247 h 2628739"/>
              <a:gd name="connsiteX3" fmla="*/ 3207683 w 6307085"/>
              <a:gd name="connsiteY3" fmla="*/ 2628497 h 2628739"/>
              <a:gd name="connsiteX4" fmla="*/ 316 w 6307085"/>
              <a:gd name="connsiteY4" fmla="*/ 1493907 h 262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085" h="2628739">
                <a:moveTo>
                  <a:pt x="316" y="1493907"/>
                </a:moveTo>
                <a:cubicBezTo>
                  <a:pt x="30837" y="595150"/>
                  <a:pt x="2230126" y="9240"/>
                  <a:pt x="3280935" y="130"/>
                </a:cubicBezTo>
                <a:cubicBezTo>
                  <a:pt x="4331744" y="-8980"/>
                  <a:pt x="6378425" y="459804"/>
                  <a:pt x="6305171" y="1439247"/>
                </a:cubicBezTo>
                <a:cubicBezTo>
                  <a:pt x="6305171" y="2161013"/>
                  <a:pt x="4258492" y="2619387"/>
                  <a:pt x="3207683" y="2628497"/>
                </a:cubicBezTo>
                <a:cubicBezTo>
                  <a:pt x="2156874" y="2637607"/>
                  <a:pt x="-30205" y="2392664"/>
                  <a:pt x="316" y="1493907"/>
                </a:cubicBezTo>
                <a:close/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" name="円形吹き出し 183">
            <a:extLst>
              <a:ext uri="{FF2B5EF4-FFF2-40B4-BE49-F238E27FC236}">
                <a16:creationId xmlns:a16="http://schemas.microsoft.com/office/drawing/2014/main" id="{4304CF43-6C16-A59D-9490-8C9BDB4AB5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323" y="1630411"/>
            <a:ext cx="1148486" cy="746151"/>
          </a:xfrm>
          <a:prstGeom prst="wedgeEllipseCallout">
            <a:avLst>
              <a:gd name="adj1" fmla="val -53830"/>
              <a:gd name="adj2" fmla="val 57321"/>
            </a:avLst>
          </a:prstGeom>
          <a:solidFill>
            <a:srgbClr val="FFF0F0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996633"/>
                </a:solidFill>
                <a:cs typeface="Times New Roman" pitchFamily="18" charset="0"/>
              </a:rPr>
              <a:t>細胞</a:t>
            </a:r>
          </a:p>
        </p:txBody>
      </p:sp>
      <p:sp>
        <p:nvSpPr>
          <p:cNvPr id="26" name="円形吹き出し 183">
            <a:extLst>
              <a:ext uri="{FF2B5EF4-FFF2-40B4-BE49-F238E27FC236}">
                <a16:creationId xmlns:a16="http://schemas.microsoft.com/office/drawing/2014/main" id="{57F95892-BA8A-71F9-9B13-EF7CEF15F51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11934" y="1665143"/>
            <a:ext cx="1148486" cy="746151"/>
          </a:xfrm>
          <a:prstGeom prst="wedgeEllipseCallout">
            <a:avLst>
              <a:gd name="adj1" fmla="val -44567"/>
              <a:gd name="adj2" fmla="val 66488"/>
            </a:avLst>
          </a:prstGeom>
          <a:solidFill>
            <a:srgbClr val="FFF0F0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996633"/>
                </a:solidFill>
                <a:cs typeface="Times New Roman" pitchFamily="18" charset="0"/>
              </a:rPr>
              <a:t>核</a:t>
            </a:r>
          </a:p>
        </p:txBody>
      </p:sp>
      <p:sp>
        <p:nvSpPr>
          <p:cNvPr id="27" name="円形吹き出し 183">
            <a:extLst>
              <a:ext uri="{FF2B5EF4-FFF2-40B4-BE49-F238E27FC236}">
                <a16:creationId xmlns:a16="http://schemas.microsoft.com/office/drawing/2014/main" id="{ACDDA7C6-3C13-5137-2BC9-40A85647AB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95539" y="1578593"/>
            <a:ext cx="1053388" cy="804672"/>
          </a:xfrm>
          <a:prstGeom prst="wedgeEllipseCallout">
            <a:avLst>
              <a:gd name="adj1" fmla="val 74340"/>
              <a:gd name="adj2" fmla="val 70714"/>
            </a:avLst>
          </a:prstGeom>
          <a:solidFill>
            <a:srgbClr val="FFF0F0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996633"/>
                </a:solidFill>
                <a:cs typeface="Times New Roman" pitchFamily="18" charset="0"/>
              </a:rPr>
              <a:t>核酸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5228C07A-C025-DEBE-CA70-914C20EE5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910" y="2381980"/>
            <a:ext cx="2048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DNA, RNA</a:t>
            </a:r>
            <a:endParaRPr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6CB83BE3-2510-40BB-874E-B6AB3F921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938" y="2806710"/>
            <a:ext cx="19781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遺伝情報が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載っている</a:t>
            </a:r>
            <a:endParaRPr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EEBBC9E7-5142-64B2-FEC6-B82F95A97B2B}"/>
              </a:ext>
            </a:extLst>
          </p:cNvPr>
          <p:cNvGrpSpPr/>
          <p:nvPr/>
        </p:nvGrpSpPr>
        <p:grpSpPr>
          <a:xfrm>
            <a:off x="1661550" y="1250944"/>
            <a:ext cx="5250987" cy="3847678"/>
            <a:chOff x="1661550" y="1250944"/>
            <a:chExt cx="5250987" cy="3847678"/>
          </a:xfrm>
        </p:grpSpPr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6CFBF67D-AB41-584E-E325-AF570255E5DD}"/>
                </a:ext>
              </a:extLst>
            </p:cNvPr>
            <p:cNvSpPr/>
            <p:nvPr/>
          </p:nvSpPr>
          <p:spPr bwMode="auto">
            <a:xfrm rot="4054641">
              <a:off x="1940589" y="2245210"/>
              <a:ext cx="356324" cy="914401"/>
            </a:xfrm>
            <a:custGeom>
              <a:avLst/>
              <a:gdLst>
                <a:gd name="connsiteX0" fmla="*/ 0 w 335047"/>
                <a:gd name="connsiteY0" fmla="*/ 167524 h 914400"/>
                <a:gd name="connsiteX1" fmla="*/ 167524 w 335047"/>
                <a:gd name="connsiteY1" fmla="*/ 0 h 914400"/>
                <a:gd name="connsiteX2" fmla="*/ 167524 w 335047"/>
                <a:gd name="connsiteY2" fmla="*/ 0 h 914400"/>
                <a:gd name="connsiteX3" fmla="*/ 335048 w 335047"/>
                <a:gd name="connsiteY3" fmla="*/ 167524 h 914400"/>
                <a:gd name="connsiteX4" fmla="*/ 335047 w 335047"/>
                <a:gd name="connsiteY4" fmla="*/ 746877 h 914400"/>
                <a:gd name="connsiteX5" fmla="*/ 167523 w 335047"/>
                <a:gd name="connsiteY5" fmla="*/ 914401 h 914400"/>
                <a:gd name="connsiteX6" fmla="*/ 167524 w 335047"/>
                <a:gd name="connsiteY6" fmla="*/ 914400 h 914400"/>
                <a:gd name="connsiteX7" fmla="*/ 0 w 335047"/>
                <a:gd name="connsiteY7" fmla="*/ 746876 h 914400"/>
                <a:gd name="connsiteX8" fmla="*/ 0 w 335047"/>
                <a:gd name="connsiteY8" fmla="*/ 167524 h 914400"/>
                <a:gd name="connsiteX0" fmla="*/ 0 w 335424"/>
                <a:gd name="connsiteY0" fmla="*/ 167524 h 914401"/>
                <a:gd name="connsiteX1" fmla="*/ 167524 w 335424"/>
                <a:gd name="connsiteY1" fmla="*/ 0 h 914401"/>
                <a:gd name="connsiteX2" fmla="*/ 167524 w 335424"/>
                <a:gd name="connsiteY2" fmla="*/ 0 h 914401"/>
                <a:gd name="connsiteX3" fmla="*/ 335048 w 335424"/>
                <a:gd name="connsiteY3" fmla="*/ 167524 h 914401"/>
                <a:gd name="connsiteX4" fmla="*/ 216384 w 335424"/>
                <a:gd name="connsiteY4" fmla="*/ 516531 h 914401"/>
                <a:gd name="connsiteX5" fmla="*/ 335047 w 335424"/>
                <a:gd name="connsiteY5" fmla="*/ 746877 h 914401"/>
                <a:gd name="connsiteX6" fmla="*/ 167523 w 335424"/>
                <a:gd name="connsiteY6" fmla="*/ 914401 h 914401"/>
                <a:gd name="connsiteX7" fmla="*/ 167524 w 335424"/>
                <a:gd name="connsiteY7" fmla="*/ 914400 h 914401"/>
                <a:gd name="connsiteX8" fmla="*/ 0 w 335424"/>
                <a:gd name="connsiteY8" fmla="*/ 746876 h 914401"/>
                <a:gd name="connsiteX9" fmla="*/ 0 w 335424"/>
                <a:gd name="connsiteY9" fmla="*/ 167524 h 914401"/>
                <a:gd name="connsiteX0" fmla="*/ 90743 w 426167"/>
                <a:gd name="connsiteY0" fmla="*/ 167524 h 914401"/>
                <a:gd name="connsiteX1" fmla="*/ 258267 w 426167"/>
                <a:gd name="connsiteY1" fmla="*/ 0 h 914401"/>
                <a:gd name="connsiteX2" fmla="*/ 258267 w 426167"/>
                <a:gd name="connsiteY2" fmla="*/ 0 h 914401"/>
                <a:gd name="connsiteX3" fmla="*/ 425791 w 426167"/>
                <a:gd name="connsiteY3" fmla="*/ 167524 h 914401"/>
                <a:gd name="connsiteX4" fmla="*/ 307127 w 426167"/>
                <a:gd name="connsiteY4" fmla="*/ 516531 h 914401"/>
                <a:gd name="connsiteX5" fmla="*/ 425790 w 426167"/>
                <a:gd name="connsiteY5" fmla="*/ 746877 h 914401"/>
                <a:gd name="connsiteX6" fmla="*/ 258266 w 426167"/>
                <a:gd name="connsiteY6" fmla="*/ 914401 h 914401"/>
                <a:gd name="connsiteX7" fmla="*/ 258267 w 426167"/>
                <a:gd name="connsiteY7" fmla="*/ 914400 h 914401"/>
                <a:gd name="connsiteX8" fmla="*/ 90743 w 426167"/>
                <a:gd name="connsiteY8" fmla="*/ 746876 h 914401"/>
                <a:gd name="connsiteX9" fmla="*/ 0 w 426167"/>
                <a:gd name="connsiteY9" fmla="*/ 460690 h 914401"/>
                <a:gd name="connsiteX10" fmla="*/ 90743 w 426167"/>
                <a:gd name="connsiteY10" fmla="*/ 167524 h 914401"/>
                <a:gd name="connsiteX0" fmla="*/ 90743 w 425842"/>
                <a:gd name="connsiteY0" fmla="*/ 167524 h 914401"/>
                <a:gd name="connsiteX1" fmla="*/ 258267 w 425842"/>
                <a:gd name="connsiteY1" fmla="*/ 0 h 914401"/>
                <a:gd name="connsiteX2" fmla="*/ 258267 w 425842"/>
                <a:gd name="connsiteY2" fmla="*/ 0 h 914401"/>
                <a:gd name="connsiteX3" fmla="*/ 425791 w 425842"/>
                <a:gd name="connsiteY3" fmla="*/ 167524 h 914401"/>
                <a:gd name="connsiteX4" fmla="*/ 244306 w 425842"/>
                <a:gd name="connsiteY4" fmla="*/ 453709 h 914401"/>
                <a:gd name="connsiteX5" fmla="*/ 425790 w 425842"/>
                <a:gd name="connsiteY5" fmla="*/ 746877 h 914401"/>
                <a:gd name="connsiteX6" fmla="*/ 258266 w 425842"/>
                <a:gd name="connsiteY6" fmla="*/ 914401 h 914401"/>
                <a:gd name="connsiteX7" fmla="*/ 258267 w 425842"/>
                <a:gd name="connsiteY7" fmla="*/ 914400 h 914401"/>
                <a:gd name="connsiteX8" fmla="*/ 90743 w 425842"/>
                <a:gd name="connsiteY8" fmla="*/ 746876 h 914401"/>
                <a:gd name="connsiteX9" fmla="*/ 0 w 425842"/>
                <a:gd name="connsiteY9" fmla="*/ 460690 h 914401"/>
                <a:gd name="connsiteX10" fmla="*/ 90743 w 425842"/>
                <a:gd name="connsiteY10" fmla="*/ 167524 h 914401"/>
                <a:gd name="connsiteX0" fmla="*/ 90743 w 425841"/>
                <a:gd name="connsiteY0" fmla="*/ 167524 h 914401"/>
                <a:gd name="connsiteX1" fmla="*/ 258267 w 425841"/>
                <a:gd name="connsiteY1" fmla="*/ 0 h 914401"/>
                <a:gd name="connsiteX2" fmla="*/ 258267 w 425841"/>
                <a:gd name="connsiteY2" fmla="*/ 0 h 914401"/>
                <a:gd name="connsiteX3" fmla="*/ 355990 w 425841"/>
                <a:gd name="connsiteY3" fmla="*/ 160544 h 914401"/>
                <a:gd name="connsiteX4" fmla="*/ 244306 w 425841"/>
                <a:gd name="connsiteY4" fmla="*/ 453709 h 914401"/>
                <a:gd name="connsiteX5" fmla="*/ 425790 w 425841"/>
                <a:gd name="connsiteY5" fmla="*/ 746877 h 914401"/>
                <a:gd name="connsiteX6" fmla="*/ 258266 w 425841"/>
                <a:gd name="connsiteY6" fmla="*/ 914401 h 914401"/>
                <a:gd name="connsiteX7" fmla="*/ 258267 w 425841"/>
                <a:gd name="connsiteY7" fmla="*/ 914400 h 914401"/>
                <a:gd name="connsiteX8" fmla="*/ 90743 w 425841"/>
                <a:gd name="connsiteY8" fmla="*/ 746876 h 914401"/>
                <a:gd name="connsiteX9" fmla="*/ 0 w 425841"/>
                <a:gd name="connsiteY9" fmla="*/ 460690 h 914401"/>
                <a:gd name="connsiteX10" fmla="*/ 90743 w 425841"/>
                <a:gd name="connsiteY10" fmla="*/ 167524 h 914401"/>
                <a:gd name="connsiteX0" fmla="*/ 90743 w 356324"/>
                <a:gd name="connsiteY0" fmla="*/ 167524 h 914401"/>
                <a:gd name="connsiteX1" fmla="*/ 258267 w 356324"/>
                <a:gd name="connsiteY1" fmla="*/ 0 h 914401"/>
                <a:gd name="connsiteX2" fmla="*/ 258267 w 356324"/>
                <a:gd name="connsiteY2" fmla="*/ 0 h 914401"/>
                <a:gd name="connsiteX3" fmla="*/ 355990 w 356324"/>
                <a:gd name="connsiteY3" fmla="*/ 160544 h 914401"/>
                <a:gd name="connsiteX4" fmla="*/ 244306 w 356324"/>
                <a:gd name="connsiteY4" fmla="*/ 453709 h 914401"/>
                <a:gd name="connsiteX5" fmla="*/ 321088 w 356324"/>
                <a:gd name="connsiteY5" fmla="*/ 767818 h 914401"/>
                <a:gd name="connsiteX6" fmla="*/ 258266 w 356324"/>
                <a:gd name="connsiteY6" fmla="*/ 914401 h 914401"/>
                <a:gd name="connsiteX7" fmla="*/ 258267 w 356324"/>
                <a:gd name="connsiteY7" fmla="*/ 914400 h 914401"/>
                <a:gd name="connsiteX8" fmla="*/ 90743 w 356324"/>
                <a:gd name="connsiteY8" fmla="*/ 746876 h 914401"/>
                <a:gd name="connsiteX9" fmla="*/ 0 w 356324"/>
                <a:gd name="connsiteY9" fmla="*/ 460690 h 914401"/>
                <a:gd name="connsiteX10" fmla="*/ 90743 w 356324"/>
                <a:gd name="connsiteY10" fmla="*/ 167524 h 914401"/>
                <a:gd name="connsiteX0" fmla="*/ 90743 w 356324"/>
                <a:gd name="connsiteY0" fmla="*/ 167524 h 914401"/>
                <a:gd name="connsiteX1" fmla="*/ 258267 w 356324"/>
                <a:gd name="connsiteY1" fmla="*/ 0 h 914401"/>
                <a:gd name="connsiteX2" fmla="*/ 258267 w 356324"/>
                <a:gd name="connsiteY2" fmla="*/ 0 h 914401"/>
                <a:gd name="connsiteX3" fmla="*/ 355990 w 356324"/>
                <a:gd name="connsiteY3" fmla="*/ 160544 h 914401"/>
                <a:gd name="connsiteX4" fmla="*/ 244306 w 356324"/>
                <a:gd name="connsiteY4" fmla="*/ 453709 h 914401"/>
                <a:gd name="connsiteX5" fmla="*/ 321088 w 356324"/>
                <a:gd name="connsiteY5" fmla="*/ 767818 h 914401"/>
                <a:gd name="connsiteX6" fmla="*/ 258266 w 356324"/>
                <a:gd name="connsiteY6" fmla="*/ 914401 h 914401"/>
                <a:gd name="connsiteX7" fmla="*/ 258267 w 356324"/>
                <a:gd name="connsiteY7" fmla="*/ 914400 h 914401"/>
                <a:gd name="connsiteX8" fmla="*/ 90743 w 356324"/>
                <a:gd name="connsiteY8" fmla="*/ 746876 h 914401"/>
                <a:gd name="connsiteX9" fmla="*/ 0 w 356324"/>
                <a:gd name="connsiteY9" fmla="*/ 460690 h 914401"/>
                <a:gd name="connsiteX10" fmla="*/ 90743 w 356324"/>
                <a:gd name="connsiteY10" fmla="*/ 167524 h 914401"/>
                <a:gd name="connsiteX0" fmla="*/ 90743 w 356324"/>
                <a:gd name="connsiteY0" fmla="*/ 167524 h 914401"/>
                <a:gd name="connsiteX1" fmla="*/ 258267 w 356324"/>
                <a:gd name="connsiteY1" fmla="*/ 0 h 914401"/>
                <a:gd name="connsiteX2" fmla="*/ 258267 w 356324"/>
                <a:gd name="connsiteY2" fmla="*/ 0 h 914401"/>
                <a:gd name="connsiteX3" fmla="*/ 355990 w 356324"/>
                <a:gd name="connsiteY3" fmla="*/ 160544 h 914401"/>
                <a:gd name="connsiteX4" fmla="*/ 244306 w 356324"/>
                <a:gd name="connsiteY4" fmla="*/ 453709 h 914401"/>
                <a:gd name="connsiteX5" fmla="*/ 335048 w 356324"/>
                <a:gd name="connsiteY5" fmla="*/ 739897 h 914401"/>
                <a:gd name="connsiteX6" fmla="*/ 258266 w 356324"/>
                <a:gd name="connsiteY6" fmla="*/ 914401 h 914401"/>
                <a:gd name="connsiteX7" fmla="*/ 258267 w 356324"/>
                <a:gd name="connsiteY7" fmla="*/ 914400 h 914401"/>
                <a:gd name="connsiteX8" fmla="*/ 90743 w 356324"/>
                <a:gd name="connsiteY8" fmla="*/ 746876 h 914401"/>
                <a:gd name="connsiteX9" fmla="*/ 0 w 356324"/>
                <a:gd name="connsiteY9" fmla="*/ 460690 h 914401"/>
                <a:gd name="connsiteX10" fmla="*/ 90743 w 356324"/>
                <a:gd name="connsiteY10" fmla="*/ 167524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324" h="914401">
                  <a:moveTo>
                    <a:pt x="90743" y="167524"/>
                  </a:moveTo>
                  <a:cubicBezTo>
                    <a:pt x="90743" y="75003"/>
                    <a:pt x="165746" y="0"/>
                    <a:pt x="258267" y="0"/>
                  </a:cubicBezTo>
                  <a:lnTo>
                    <a:pt x="258267" y="0"/>
                  </a:lnTo>
                  <a:cubicBezTo>
                    <a:pt x="350788" y="0"/>
                    <a:pt x="358317" y="84926"/>
                    <a:pt x="355990" y="160544"/>
                  </a:cubicBezTo>
                  <a:cubicBezTo>
                    <a:pt x="353663" y="236162"/>
                    <a:pt x="244306" y="357150"/>
                    <a:pt x="244306" y="453709"/>
                  </a:cubicBezTo>
                  <a:cubicBezTo>
                    <a:pt x="244306" y="550268"/>
                    <a:pt x="332721" y="663115"/>
                    <a:pt x="335048" y="739897"/>
                  </a:cubicBezTo>
                  <a:cubicBezTo>
                    <a:pt x="337375" y="816679"/>
                    <a:pt x="350787" y="914401"/>
                    <a:pt x="258266" y="914401"/>
                  </a:cubicBezTo>
                  <a:lnTo>
                    <a:pt x="258267" y="914400"/>
                  </a:lnTo>
                  <a:cubicBezTo>
                    <a:pt x="165746" y="914400"/>
                    <a:pt x="90743" y="839397"/>
                    <a:pt x="90743" y="746876"/>
                  </a:cubicBezTo>
                  <a:cubicBezTo>
                    <a:pt x="4654" y="616581"/>
                    <a:pt x="2327" y="556085"/>
                    <a:pt x="0" y="460690"/>
                  </a:cubicBezTo>
                  <a:lnTo>
                    <a:pt x="90743" y="167524"/>
                  </a:lnTo>
                  <a:close/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4" name="四角形: 角を丸くする 2">
              <a:extLst>
                <a:ext uri="{FF2B5EF4-FFF2-40B4-BE49-F238E27FC236}">
                  <a16:creationId xmlns:a16="http://schemas.microsoft.com/office/drawing/2014/main" id="{66FA4CEB-00A2-5350-E791-01C138ECEDEC}"/>
                </a:ext>
              </a:extLst>
            </p:cNvPr>
            <p:cNvSpPr/>
            <p:nvPr/>
          </p:nvSpPr>
          <p:spPr bwMode="auto">
            <a:xfrm rot="7958453">
              <a:off x="6277175" y="1507059"/>
              <a:ext cx="356324" cy="914401"/>
            </a:xfrm>
            <a:custGeom>
              <a:avLst/>
              <a:gdLst>
                <a:gd name="connsiteX0" fmla="*/ 0 w 335047"/>
                <a:gd name="connsiteY0" fmla="*/ 167524 h 914400"/>
                <a:gd name="connsiteX1" fmla="*/ 167524 w 335047"/>
                <a:gd name="connsiteY1" fmla="*/ 0 h 914400"/>
                <a:gd name="connsiteX2" fmla="*/ 167524 w 335047"/>
                <a:gd name="connsiteY2" fmla="*/ 0 h 914400"/>
                <a:gd name="connsiteX3" fmla="*/ 335048 w 335047"/>
                <a:gd name="connsiteY3" fmla="*/ 167524 h 914400"/>
                <a:gd name="connsiteX4" fmla="*/ 335047 w 335047"/>
                <a:gd name="connsiteY4" fmla="*/ 746877 h 914400"/>
                <a:gd name="connsiteX5" fmla="*/ 167523 w 335047"/>
                <a:gd name="connsiteY5" fmla="*/ 914401 h 914400"/>
                <a:gd name="connsiteX6" fmla="*/ 167524 w 335047"/>
                <a:gd name="connsiteY6" fmla="*/ 914400 h 914400"/>
                <a:gd name="connsiteX7" fmla="*/ 0 w 335047"/>
                <a:gd name="connsiteY7" fmla="*/ 746876 h 914400"/>
                <a:gd name="connsiteX8" fmla="*/ 0 w 335047"/>
                <a:gd name="connsiteY8" fmla="*/ 167524 h 914400"/>
                <a:gd name="connsiteX0" fmla="*/ 0 w 335424"/>
                <a:gd name="connsiteY0" fmla="*/ 167524 h 914401"/>
                <a:gd name="connsiteX1" fmla="*/ 167524 w 335424"/>
                <a:gd name="connsiteY1" fmla="*/ 0 h 914401"/>
                <a:gd name="connsiteX2" fmla="*/ 167524 w 335424"/>
                <a:gd name="connsiteY2" fmla="*/ 0 h 914401"/>
                <a:gd name="connsiteX3" fmla="*/ 335048 w 335424"/>
                <a:gd name="connsiteY3" fmla="*/ 167524 h 914401"/>
                <a:gd name="connsiteX4" fmla="*/ 216384 w 335424"/>
                <a:gd name="connsiteY4" fmla="*/ 516531 h 914401"/>
                <a:gd name="connsiteX5" fmla="*/ 335047 w 335424"/>
                <a:gd name="connsiteY5" fmla="*/ 746877 h 914401"/>
                <a:gd name="connsiteX6" fmla="*/ 167523 w 335424"/>
                <a:gd name="connsiteY6" fmla="*/ 914401 h 914401"/>
                <a:gd name="connsiteX7" fmla="*/ 167524 w 335424"/>
                <a:gd name="connsiteY7" fmla="*/ 914400 h 914401"/>
                <a:gd name="connsiteX8" fmla="*/ 0 w 335424"/>
                <a:gd name="connsiteY8" fmla="*/ 746876 h 914401"/>
                <a:gd name="connsiteX9" fmla="*/ 0 w 335424"/>
                <a:gd name="connsiteY9" fmla="*/ 167524 h 914401"/>
                <a:gd name="connsiteX0" fmla="*/ 90743 w 426167"/>
                <a:gd name="connsiteY0" fmla="*/ 167524 h 914401"/>
                <a:gd name="connsiteX1" fmla="*/ 258267 w 426167"/>
                <a:gd name="connsiteY1" fmla="*/ 0 h 914401"/>
                <a:gd name="connsiteX2" fmla="*/ 258267 w 426167"/>
                <a:gd name="connsiteY2" fmla="*/ 0 h 914401"/>
                <a:gd name="connsiteX3" fmla="*/ 425791 w 426167"/>
                <a:gd name="connsiteY3" fmla="*/ 167524 h 914401"/>
                <a:gd name="connsiteX4" fmla="*/ 307127 w 426167"/>
                <a:gd name="connsiteY4" fmla="*/ 516531 h 914401"/>
                <a:gd name="connsiteX5" fmla="*/ 425790 w 426167"/>
                <a:gd name="connsiteY5" fmla="*/ 746877 h 914401"/>
                <a:gd name="connsiteX6" fmla="*/ 258266 w 426167"/>
                <a:gd name="connsiteY6" fmla="*/ 914401 h 914401"/>
                <a:gd name="connsiteX7" fmla="*/ 258267 w 426167"/>
                <a:gd name="connsiteY7" fmla="*/ 914400 h 914401"/>
                <a:gd name="connsiteX8" fmla="*/ 90743 w 426167"/>
                <a:gd name="connsiteY8" fmla="*/ 746876 h 914401"/>
                <a:gd name="connsiteX9" fmla="*/ 0 w 426167"/>
                <a:gd name="connsiteY9" fmla="*/ 460690 h 914401"/>
                <a:gd name="connsiteX10" fmla="*/ 90743 w 426167"/>
                <a:gd name="connsiteY10" fmla="*/ 167524 h 914401"/>
                <a:gd name="connsiteX0" fmla="*/ 90743 w 425842"/>
                <a:gd name="connsiteY0" fmla="*/ 167524 h 914401"/>
                <a:gd name="connsiteX1" fmla="*/ 258267 w 425842"/>
                <a:gd name="connsiteY1" fmla="*/ 0 h 914401"/>
                <a:gd name="connsiteX2" fmla="*/ 258267 w 425842"/>
                <a:gd name="connsiteY2" fmla="*/ 0 h 914401"/>
                <a:gd name="connsiteX3" fmla="*/ 425791 w 425842"/>
                <a:gd name="connsiteY3" fmla="*/ 167524 h 914401"/>
                <a:gd name="connsiteX4" fmla="*/ 244306 w 425842"/>
                <a:gd name="connsiteY4" fmla="*/ 453709 h 914401"/>
                <a:gd name="connsiteX5" fmla="*/ 425790 w 425842"/>
                <a:gd name="connsiteY5" fmla="*/ 746877 h 914401"/>
                <a:gd name="connsiteX6" fmla="*/ 258266 w 425842"/>
                <a:gd name="connsiteY6" fmla="*/ 914401 h 914401"/>
                <a:gd name="connsiteX7" fmla="*/ 258267 w 425842"/>
                <a:gd name="connsiteY7" fmla="*/ 914400 h 914401"/>
                <a:gd name="connsiteX8" fmla="*/ 90743 w 425842"/>
                <a:gd name="connsiteY8" fmla="*/ 746876 h 914401"/>
                <a:gd name="connsiteX9" fmla="*/ 0 w 425842"/>
                <a:gd name="connsiteY9" fmla="*/ 460690 h 914401"/>
                <a:gd name="connsiteX10" fmla="*/ 90743 w 425842"/>
                <a:gd name="connsiteY10" fmla="*/ 167524 h 914401"/>
                <a:gd name="connsiteX0" fmla="*/ 90743 w 425841"/>
                <a:gd name="connsiteY0" fmla="*/ 167524 h 914401"/>
                <a:gd name="connsiteX1" fmla="*/ 258267 w 425841"/>
                <a:gd name="connsiteY1" fmla="*/ 0 h 914401"/>
                <a:gd name="connsiteX2" fmla="*/ 258267 w 425841"/>
                <a:gd name="connsiteY2" fmla="*/ 0 h 914401"/>
                <a:gd name="connsiteX3" fmla="*/ 355990 w 425841"/>
                <a:gd name="connsiteY3" fmla="*/ 160544 h 914401"/>
                <a:gd name="connsiteX4" fmla="*/ 244306 w 425841"/>
                <a:gd name="connsiteY4" fmla="*/ 453709 h 914401"/>
                <a:gd name="connsiteX5" fmla="*/ 425790 w 425841"/>
                <a:gd name="connsiteY5" fmla="*/ 746877 h 914401"/>
                <a:gd name="connsiteX6" fmla="*/ 258266 w 425841"/>
                <a:gd name="connsiteY6" fmla="*/ 914401 h 914401"/>
                <a:gd name="connsiteX7" fmla="*/ 258267 w 425841"/>
                <a:gd name="connsiteY7" fmla="*/ 914400 h 914401"/>
                <a:gd name="connsiteX8" fmla="*/ 90743 w 425841"/>
                <a:gd name="connsiteY8" fmla="*/ 746876 h 914401"/>
                <a:gd name="connsiteX9" fmla="*/ 0 w 425841"/>
                <a:gd name="connsiteY9" fmla="*/ 460690 h 914401"/>
                <a:gd name="connsiteX10" fmla="*/ 90743 w 425841"/>
                <a:gd name="connsiteY10" fmla="*/ 167524 h 914401"/>
                <a:gd name="connsiteX0" fmla="*/ 90743 w 356324"/>
                <a:gd name="connsiteY0" fmla="*/ 167524 h 914401"/>
                <a:gd name="connsiteX1" fmla="*/ 258267 w 356324"/>
                <a:gd name="connsiteY1" fmla="*/ 0 h 914401"/>
                <a:gd name="connsiteX2" fmla="*/ 258267 w 356324"/>
                <a:gd name="connsiteY2" fmla="*/ 0 h 914401"/>
                <a:gd name="connsiteX3" fmla="*/ 355990 w 356324"/>
                <a:gd name="connsiteY3" fmla="*/ 160544 h 914401"/>
                <a:gd name="connsiteX4" fmla="*/ 244306 w 356324"/>
                <a:gd name="connsiteY4" fmla="*/ 453709 h 914401"/>
                <a:gd name="connsiteX5" fmla="*/ 321088 w 356324"/>
                <a:gd name="connsiteY5" fmla="*/ 767818 h 914401"/>
                <a:gd name="connsiteX6" fmla="*/ 258266 w 356324"/>
                <a:gd name="connsiteY6" fmla="*/ 914401 h 914401"/>
                <a:gd name="connsiteX7" fmla="*/ 258267 w 356324"/>
                <a:gd name="connsiteY7" fmla="*/ 914400 h 914401"/>
                <a:gd name="connsiteX8" fmla="*/ 90743 w 356324"/>
                <a:gd name="connsiteY8" fmla="*/ 746876 h 914401"/>
                <a:gd name="connsiteX9" fmla="*/ 0 w 356324"/>
                <a:gd name="connsiteY9" fmla="*/ 460690 h 914401"/>
                <a:gd name="connsiteX10" fmla="*/ 90743 w 356324"/>
                <a:gd name="connsiteY10" fmla="*/ 167524 h 914401"/>
                <a:gd name="connsiteX0" fmla="*/ 90743 w 356324"/>
                <a:gd name="connsiteY0" fmla="*/ 167524 h 914401"/>
                <a:gd name="connsiteX1" fmla="*/ 258267 w 356324"/>
                <a:gd name="connsiteY1" fmla="*/ 0 h 914401"/>
                <a:gd name="connsiteX2" fmla="*/ 258267 w 356324"/>
                <a:gd name="connsiteY2" fmla="*/ 0 h 914401"/>
                <a:gd name="connsiteX3" fmla="*/ 355990 w 356324"/>
                <a:gd name="connsiteY3" fmla="*/ 160544 h 914401"/>
                <a:gd name="connsiteX4" fmla="*/ 244306 w 356324"/>
                <a:gd name="connsiteY4" fmla="*/ 453709 h 914401"/>
                <a:gd name="connsiteX5" fmla="*/ 321088 w 356324"/>
                <a:gd name="connsiteY5" fmla="*/ 767818 h 914401"/>
                <a:gd name="connsiteX6" fmla="*/ 258266 w 356324"/>
                <a:gd name="connsiteY6" fmla="*/ 914401 h 914401"/>
                <a:gd name="connsiteX7" fmla="*/ 258267 w 356324"/>
                <a:gd name="connsiteY7" fmla="*/ 914400 h 914401"/>
                <a:gd name="connsiteX8" fmla="*/ 90743 w 356324"/>
                <a:gd name="connsiteY8" fmla="*/ 746876 h 914401"/>
                <a:gd name="connsiteX9" fmla="*/ 0 w 356324"/>
                <a:gd name="connsiteY9" fmla="*/ 460690 h 914401"/>
                <a:gd name="connsiteX10" fmla="*/ 90743 w 356324"/>
                <a:gd name="connsiteY10" fmla="*/ 167524 h 914401"/>
                <a:gd name="connsiteX0" fmla="*/ 90743 w 356324"/>
                <a:gd name="connsiteY0" fmla="*/ 167524 h 914401"/>
                <a:gd name="connsiteX1" fmla="*/ 258267 w 356324"/>
                <a:gd name="connsiteY1" fmla="*/ 0 h 914401"/>
                <a:gd name="connsiteX2" fmla="*/ 258267 w 356324"/>
                <a:gd name="connsiteY2" fmla="*/ 0 h 914401"/>
                <a:gd name="connsiteX3" fmla="*/ 355990 w 356324"/>
                <a:gd name="connsiteY3" fmla="*/ 160544 h 914401"/>
                <a:gd name="connsiteX4" fmla="*/ 244306 w 356324"/>
                <a:gd name="connsiteY4" fmla="*/ 453709 h 914401"/>
                <a:gd name="connsiteX5" fmla="*/ 335048 w 356324"/>
                <a:gd name="connsiteY5" fmla="*/ 739897 h 914401"/>
                <a:gd name="connsiteX6" fmla="*/ 258266 w 356324"/>
                <a:gd name="connsiteY6" fmla="*/ 914401 h 914401"/>
                <a:gd name="connsiteX7" fmla="*/ 258267 w 356324"/>
                <a:gd name="connsiteY7" fmla="*/ 914400 h 914401"/>
                <a:gd name="connsiteX8" fmla="*/ 90743 w 356324"/>
                <a:gd name="connsiteY8" fmla="*/ 746876 h 914401"/>
                <a:gd name="connsiteX9" fmla="*/ 0 w 356324"/>
                <a:gd name="connsiteY9" fmla="*/ 460690 h 914401"/>
                <a:gd name="connsiteX10" fmla="*/ 90743 w 356324"/>
                <a:gd name="connsiteY10" fmla="*/ 167524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324" h="914401">
                  <a:moveTo>
                    <a:pt x="90743" y="167524"/>
                  </a:moveTo>
                  <a:cubicBezTo>
                    <a:pt x="90743" y="75003"/>
                    <a:pt x="165746" y="0"/>
                    <a:pt x="258267" y="0"/>
                  </a:cubicBezTo>
                  <a:lnTo>
                    <a:pt x="258267" y="0"/>
                  </a:lnTo>
                  <a:cubicBezTo>
                    <a:pt x="350788" y="0"/>
                    <a:pt x="358317" y="84926"/>
                    <a:pt x="355990" y="160544"/>
                  </a:cubicBezTo>
                  <a:cubicBezTo>
                    <a:pt x="353663" y="236162"/>
                    <a:pt x="244306" y="357150"/>
                    <a:pt x="244306" y="453709"/>
                  </a:cubicBezTo>
                  <a:cubicBezTo>
                    <a:pt x="244306" y="550268"/>
                    <a:pt x="332721" y="663115"/>
                    <a:pt x="335048" y="739897"/>
                  </a:cubicBezTo>
                  <a:cubicBezTo>
                    <a:pt x="337375" y="816679"/>
                    <a:pt x="350787" y="914401"/>
                    <a:pt x="258266" y="914401"/>
                  </a:cubicBezTo>
                  <a:lnTo>
                    <a:pt x="258267" y="914400"/>
                  </a:lnTo>
                  <a:cubicBezTo>
                    <a:pt x="165746" y="914400"/>
                    <a:pt x="90743" y="839397"/>
                    <a:pt x="90743" y="746876"/>
                  </a:cubicBezTo>
                  <a:cubicBezTo>
                    <a:pt x="4654" y="616581"/>
                    <a:pt x="2327" y="556085"/>
                    <a:pt x="0" y="460690"/>
                  </a:cubicBezTo>
                  <a:lnTo>
                    <a:pt x="90743" y="167524"/>
                  </a:lnTo>
                  <a:close/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5" name="四角形: 角を丸くする 2">
              <a:extLst>
                <a:ext uri="{FF2B5EF4-FFF2-40B4-BE49-F238E27FC236}">
                  <a16:creationId xmlns:a16="http://schemas.microsoft.com/office/drawing/2014/main" id="{E82CBA58-9450-12C9-0CCE-79B7AB4D7215}"/>
                </a:ext>
              </a:extLst>
            </p:cNvPr>
            <p:cNvSpPr/>
            <p:nvPr/>
          </p:nvSpPr>
          <p:spPr bwMode="auto">
            <a:xfrm rot="21226060">
              <a:off x="3040081" y="3891485"/>
              <a:ext cx="357245" cy="1207137"/>
            </a:xfrm>
            <a:custGeom>
              <a:avLst/>
              <a:gdLst>
                <a:gd name="connsiteX0" fmla="*/ 0 w 335047"/>
                <a:gd name="connsiteY0" fmla="*/ 167524 h 914400"/>
                <a:gd name="connsiteX1" fmla="*/ 167524 w 335047"/>
                <a:gd name="connsiteY1" fmla="*/ 0 h 914400"/>
                <a:gd name="connsiteX2" fmla="*/ 167524 w 335047"/>
                <a:gd name="connsiteY2" fmla="*/ 0 h 914400"/>
                <a:gd name="connsiteX3" fmla="*/ 335048 w 335047"/>
                <a:gd name="connsiteY3" fmla="*/ 167524 h 914400"/>
                <a:gd name="connsiteX4" fmla="*/ 335047 w 335047"/>
                <a:gd name="connsiteY4" fmla="*/ 746877 h 914400"/>
                <a:gd name="connsiteX5" fmla="*/ 167523 w 335047"/>
                <a:gd name="connsiteY5" fmla="*/ 914401 h 914400"/>
                <a:gd name="connsiteX6" fmla="*/ 167524 w 335047"/>
                <a:gd name="connsiteY6" fmla="*/ 914400 h 914400"/>
                <a:gd name="connsiteX7" fmla="*/ 0 w 335047"/>
                <a:gd name="connsiteY7" fmla="*/ 746876 h 914400"/>
                <a:gd name="connsiteX8" fmla="*/ 0 w 335047"/>
                <a:gd name="connsiteY8" fmla="*/ 167524 h 914400"/>
                <a:gd name="connsiteX0" fmla="*/ 0 w 335424"/>
                <a:gd name="connsiteY0" fmla="*/ 167524 h 914401"/>
                <a:gd name="connsiteX1" fmla="*/ 167524 w 335424"/>
                <a:gd name="connsiteY1" fmla="*/ 0 h 914401"/>
                <a:gd name="connsiteX2" fmla="*/ 167524 w 335424"/>
                <a:gd name="connsiteY2" fmla="*/ 0 h 914401"/>
                <a:gd name="connsiteX3" fmla="*/ 335048 w 335424"/>
                <a:gd name="connsiteY3" fmla="*/ 167524 h 914401"/>
                <a:gd name="connsiteX4" fmla="*/ 216384 w 335424"/>
                <a:gd name="connsiteY4" fmla="*/ 516531 h 914401"/>
                <a:gd name="connsiteX5" fmla="*/ 335047 w 335424"/>
                <a:gd name="connsiteY5" fmla="*/ 746877 h 914401"/>
                <a:gd name="connsiteX6" fmla="*/ 167523 w 335424"/>
                <a:gd name="connsiteY6" fmla="*/ 914401 h 914401"/>
                <a:gd name="connsiteX7" fmla="*/ 167524 w 335424"/>
                <a:gd name="connsiteY7" fmla="*/ 914400 h 914401"/>
                <a:gd name="connsiteX8" fmla="*/ 0 w 335424"/>
                <a:gd name="connsiteY8" fmla="*/ 746876 h 914401"/>
                <a:gd name="connsiteX9" fmla="*/ 0 w 335424"/>
                <a:gd name="connsiteY9" fmla="*/ 167524 h 914401"/>
                <a:gd name="connsiteX0" fmla="*/ 90743 w 426167"/>
                <a:gd name="connsiteY0" fmla="*/ 167524 h 914401"/>
                <a:gd name="connsiteX1" fmla="*/ 258267 w 426167"/>
                <a:gd name="connsiteY1" fmla="*/ 0 h 914401"/>
                <a:gd name="connsiteX2" fmla="*/ 258267 w 426167"/>
                <a:gd name="connsiteY2" fmla="*/ 0 h 914401"/>
                <a:gd name="connsiteX3" fmla="*/ 425791 w 426167"/>
                <a:gd name="connsiteY3" fmla="*/ 167524 h 914401"/>
                <a:gd name="connsiteX4" fmla="*/ 307127 w 426167"/>
                <a:gd name="connsiteY4" fmla="*/ 516531 h 914401"/>
                <a:gd name="connsiteX5" fmla="*/ 425790 w 426167"/>
                <a:gd name="connsiteY5" fmla="*/ 746877 h 914401"/>
                <a:gd name="connsiteX6" fmla="*/ 258266 w 426167"/>
                <a:gd name="connsiteY6" fmla="*/ 914401 h 914401"/>
                <a:gd name="connsiteX7" fmla="*/ 258267 w 426167"/>
                <a:gd name="connsiteY7" fmla="*/ 914400 h 914401"/>
                <a:gd name="connsiteX8" fmla="*/ 90743 w 426167"/>
                <a:gd name="connsiteY8" fmla="*/ 746876 h 914401"/>
                <a:gd name="connsiteX9" fmla="*/ 0 w 426167"/>
                <a:gd name="connsiteY9" fmla="*/ 460690 h 914401"/>
                <a:gd name="connsiteX10" fmla="*/ 90743 w 426167"/>
                <a:gd name="connsiteY10" fmla="*/ 167524 h 914401"/>
                <a:gd name="connsiteX0" fmla="*/ 90743 w 425842"/>
                <a:gd name="connsiteY0" fmla="*/ 167524 h 914401"/>
                <a:gd name="connsiteX1" fmla="*/ 258267 w 425842"/>
                <a:gd name="connsiteY1" fmla="*/ 0 h 914401"/>
                <a:gd name="connsiteX2" fmla="*/ 258267 w 425842"/>
                <a:gd name="connsiteY2" fmla="*/ 0 h 914401"/>
                <a:gd name="connsiteX3" fmla="*/ 425791 w 425842"/>
                <a:gd name="connsiteY3" fmla="*/ 167524 h 914401"/>
                <a:gd name="connsiteX4" fmla="*/ 244306 w 425842"/>
                <a:gd name="connsiteY4" fmla="*/ 453709 h 914401"/>
                <a:gd name="connsiteX5" fmla="*/ 425790 w 425842"/>
                <a:gd name="connsiteY5" fmla="*/ 746877 h 914401"/>
                <a:gd name="connsiteX6" fmla="*/ 258266 w 425842"/>
                <a:gd name="connsiteY6" fmla="*/ 914401 h 914401"/>
                <a:gd name="connsiteX7" fmla="*/ 258267 w 425842"/>
                <a:gd name="connsiteY7" fmla="*/ 914400 h 914401"/>
                <a:gd name="connsiteX8" fmla="*/ 90743 w 425842"/>
                <a:gd name="connsiteY8" fmla="*/ 746876 h 914401"/>
                <a:gd name="connsiteX9" fmla="*/ 0 w 425842"/>
                <a:gd name="connsiteY9" fmla="*/ 460690 h 914401"/>
                <a:gd name="connsiteX10" fmla="*/ 90743 w 425842"/>
                <a:gd name="connsiteY10" fmla="*/ 167524 h 914401"/>
                <a:gd name="connsiteX0" fmla="*/ 90743 w 425841"/>
                <a:gd name="connsiteY0" fmla="*/ 167524 h 914401"/>
                <a:gd name="connsiteX1" fmla="*/ 258267 w 425841"/>
                <a:gd name="connsiteY1" fmla="*/ 0 h 914401"/>
                <a:gd name="connsiteX2" fmla="*/ 258267 w 425841"/>
                <a:gd name="connsiteY2" fmla="*/ 0 h 914401"/>
                <a:gd name="connsiteX3" fmla="*/ 355990 w 425841"/>
                <a:gd name="connsiteY3" fmla="*/ 160544 h 914401"/>
                <a:gd name="connsiteX4" fmla="*/ 244306 w 425841"/>
                <a:gd name="connsiteY4" fmla="*/ 453709 h 914401"/>
                <a:gd name="connsiteX5" fmla="*/ 425790 w 425841"/>
                <a:gd name="connsiteY5" fmla="*/ 746877 h 914401"/>
                <a:gd name="connsiteX6" fmla="*/ 258266 w 425841"/>
                <a:gd name="connsiteY6" fmla="*/ 914401 h 914401"/>
                <a:gd name="connsiteX7" fmla="*/ 258267 w 425841"/>
                <a:gd name="connsiteY7" fmla="*/ 914400 h 914401"/>
                <a:gd name="connsiteX8" fmla="*/ 90743 w 425841"/>
                <a:gd name="connsiteY8" fmla="*/ 746876 h 914401"/>
                <a:gd name="connsiteX9" fmla="*/ 0 w 425841"/>
                <a:gd name="connsiteY9" fmla="*/ 460690 h 914401"/>
                <a:gd name="connsiteX10" fmla="*/ 90743 w 425841"/>
                <a:gd name="connsiteY10" fmla="*/ 167524 h 914401"/>
                <a:gd name="connsiteX0" fmla="*/ 90743 w 356324"/>
                <a:gd name="connsiteY0" fmla="*/ 167524 h 914401"/>
                <a:gd name="connsiteX1" fmla="*/ 258267 w 356324"/>
                <a:gd name="connsiteY1" fmla="*/ 0 h 914401"/>
                <a:gd name="connsiteX2" fmla="*/ 258267 w 356324"/>
                <a:gd name="connsiteY2" fmla="*/ 0 h 914401"/>
                <a:gd name="connsiteX3" fmla="*/ 355990 w 356324"/>
                <a:gd name="connsiteY3" fmla="*/ 160544 h 914401"/>
                <a:gd name="connsiteX4" fmla="*/ 244306 w 356324"/>
                <a:gd name="connsiteY4" fmla="*/ 453709 h 914401"/>
                <a:gd name="connsiteX5" fmla="*/ 321088 w 356324"/>
                <a:gd name="connsiteY5" fmla="*/ 767818 h 914401"/>
                <a:gd name="connsiteX6" fmla="*/ 258266 w 356324"/>
                <a:gd name="connsiteY6" fmla="*/ 914401 h 914401"/>
                <a:gd name="connsiteX7" fmla="*/ 258267 w 356324"/>
                <a:gd name="connsiteY7" fmla="*/ 914400 h 914401"/>
                <a:gd name="connsiteX8" fmla="*/ 90743 w 356324"/>
                <a:gd name="connsiteY8" fmla="*/ 746876 h 914401"/>
                <a:gd name="connsiteX9" fmla="*/ 0 w 356324"/>
                <a:gd name="connsiteY9" fmla="*/ 460690 h 914401"/>
                <a:gd name="connsiteX10" fmla="*/ 90743 w 356324"/>
                <a:gd name="connsiteY10" fmla="*/ 167524 h 914401"/>
                <a:gd name="connsiteX0" fmla="*/ 90743 w 356324"/>
                <a:gd name="connsiteY0" fmla="*/ 167524 h 914401"/>
                <a:gd name="connsiteX1" fmla="*/ 258267 w 356324"/>
                <a:gd name="connsiteY1" fmla="*/ 0 h 914401"/>
                <a:gd name="connsiteX2" fmla="*/ 258267 w 356324"/>
                <a:gd name="connsiteY2" fmla="*/ 0 h 914401"/>
                <a:gd name="connsiteX3" fmla="*/ 355990 w 356324"/>
                <a:gd name="connsiteY3" fmla="*/ 160544 h 914401"/>
                <a:gd name="connsiteX4" fmla="*/ 244306 w 356324"/>
                <a:gd name="connsiteY4" fmla="*/ 453709 h 914401"/>
                <a:gd name="connsiteX5" fmla="*/ 321088 w 356324"/>
                <a:gd name="connsiteY5" fmla="*/ 767818 h 914401"/>
                <a:gd name="connsiteX6" fmla="*/ 258266 w 356324"/>
                <a:gd name="connsiteY6" fmla="*/ 914401 h 914401"/>
                <a:gd name="connsiteX7" fmla="*/ 258267 w 356324"/>
                <a:gd name="connsiteY7" fmla="*/ 914400 h 914401"/>
                <a:gd name="connsiteX8" fmla="*/ 90743 w 356324"/>
                <a:gd name="connsiteY8" fmla="*/ 746876 h 914401"/>
                <a:gd name="connsiteX9" fmla="*/ 0 w 356324"/>
                <a:gd name="connsiteY9" fmla="*/ 460690 h 914401"/>
                <a:gd name="connsiteX10" fmla="*/ 90743 w 356324"/>
                <a:gd name="connsiteY10" fmla="*/ 167524 h 914401"/>
                <a:gd name="connsiteX0" fmla="*/ 90743 w 356324"/>
                <a:gd name="connsiteY0" fmla="*/ 167524 h 914401"/>
                <a:gd name="connsiteX1" fmla="*/ 258267 w 356324"/>
                <a:gd name="connsiteY1" fmla="*/ 0 h 914401"/>
                <a:gd name="connsiteX2" fmla="*/ 258267 w 356324"/>
                <a:gd name="connsiteY2" fmla="*/ 0 h 914401"/>
                <a:gd name="connsiteX3" fmla="*/ 355990 w 356324"/>
                <a:gd name="connsiteY3" fmla="*/ 160544 h 914401"/>
                <a:gd name="connsiteX4" fmla="*/ 244306 w 356324"/>
                <a:gd name="connsiteY4" fmla="*/ 453709 h 914401"/>
                <a:gd name="connsiteX5" fmla="*/ 335048 w 356324"/>
                <a:gd name="connsiteY5" fmla="*/ 739897 h 914401"/>
                <a:gd name="connsiteX6" fmla="*/ 258266 w 356324"/>
                <a:gd name="connsiteY6" fmla="*/ 914401 h 914401"/>
                <a:gd name="connsiteX7" fmla="*/ 258267 w 356324"/>
                <a:gd name="connsiteY7" fmla="*/ 914400 h 914401"/>
                <a:gd name="connsiteX8" fmla="*/ 90743 w 356324"/>
                <a:gd name="connsiteY8" fmla="*/ 746876 h 914401"/>
                <a:gd name="connsiteX9" fmla="*/ 0 w 356324"/>
                <a:gd name="connsiteY9" fmla="*/ 460690 h 914401"/>
                <a:gd name="connsiteX10" fmla="*/ 90743 w 356324"/>
                <a:gd name="connsiteY10" fmla="*/ 167524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324" h="914401">
                  <a:moveTo>
                    <a:pt x="90743" y="167524"/>
                  </a:moveTo>
                  <a:cubicBezTo>
                    <a:pt x="90743" y="75003"/>
                    <a:pt x="165746" y="0"/>
                    <a:pt x="258267" y="0"/>
                  </a:cubicBezTo>
                  <a:lnTo>
                    <a:pt x="258267" y="0"/>
                  </a:lnTo>
                  <a:cubicBezTo>
                    <a:pt x="350788" y="0"/>
                    <a:pt x="358317" y="84926"/>
                    <a:pt x="355990" y="160544"/>
                  </a:cubicBezTo>
                  <a:cubicBezTo>
                    <a:pt x="353663" y="236162"/>
                    <a:pt x="244306" y="357150"/>
                    <a:pt x="244306" y="453709"/>
                  </a:cubicBezTo>
                  <a:cubicBezTo>
                    <a:pt x="244306" y="550268"/>
                    <a:pt x="332721" y="663115"/>
                    <a:pt x="335048" y="739897"/>
                  </a:cubicBezTo>
                  <a:cubicBezTo>
                    <a:pt x="337375" y="816679"/>
                    <a:pt x="350787" y="914401"/>
                    <a:pt x="258266" y="914401"/>
                  </a:cubicBezTo>
                  <a:lnTo>
                    <a:pt x="258267" y="914400"/>
                  </a:lnTo>
                  <a:cubicBezTo>
                    <a:pt x="165746" y="914400"/>
                    <a:pt x="90743" y="839397"/>
                    <a:pt x="90743" y="746876"/>
                  </a:cubicBezTo>
                  <a:cubicBezTo>
                    <a:pt x="4654" y="616581"/>
                    <a:pt x="2327" y="556085"/>
                    <a:pt x="0" y="460690"/>
                  </a:cubicBezTo>
                  <a:lnTo>
                    <a:pt x="90743" y="167524"/>
                  </a:lnTo>
                  <a:close/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6" name="四角形: 角を丸くする 2">
              <a:extLst>
                <a:ext uri="{FF2B5EF4-FFF2-40B4-BE49-F238E27FC236}">
                  <a16:creationId xmlns:a16="http://schemas.microsoft.com/office/drawing/2014/main" id="{8DE38DFD-823C-07A5-5C61-502B4AE99BDB}"/>
                </a:ext>
              </a:extLst>
            </p:cNvPr>
            <p:cNvSpPr/>
            <p:nvPr/>
          </p:nvSpPr>
          <p:spPr bwMode="auto">
            <a:xfrm rot="11708816">
              <a:off x="2316317" y="3353799"/>
              <a:ext cx="356324" cy="914401"/>
            </a:xfrm>
            <a:custGeom>
              <a:avLst/>
              <a:gdLst>
                <a:gd name="connsiteX0" fmla="*/ 0 w 335047"/>
                <a:gd name="connsiteY0" fmla="*/ 167524 h 914400"/>
                <a:gd name="connsiteX1" fmla="*/ 167524 w 335047"/>
                <a:gd name="connsiteY1" fmla="*/ 0 h 914400"/>
                <a:gd name="connsiteX2" fmla="*/ 167524 w 335047"/>
                <a:gd name="connsiteY2" fmla="*/ 0 h 914400"/>
                <a:gd name="connsiteX3" fmla="*/ 335048 w 335047"/>
                <a:gd name="connsiteY3" fmla="*/ 167524 h 914400"/>
                <a:gd name="connsiteX4" fmla="*/ 335047 w 335047"/>
                <a:gd name="connsiteY4" fmla="*/ 746877 h 914400"/>
                <a:gd name="connsiteX5" fmla="*/ 167523 w 335047"/>
                <a:gd name="connsiteY5" fmla="*/ 914401 h 914400"/>
                <a:gd name="connsiteX6" fmla="*/ 167524 w 335047"/>
                <a:gd name="connsiteY6" fmla="*/ 914400 h 914400"/>
                <a:gd name="connsiteX7" fmla="*/ 0 w 335047"/>
                <a:gd name="connsiteY7" fmla="*/ 746876 h 914400"/>
                <a:gd name="connsiteX8" fmla="*/ 0 w 335047"/>
                <a:gd name="connsiteY8" fmla="*/ 167524 h 914400"/>
                <a:gd name="connsiteX0" fmla="*/ 0 w 335424"/>
                <a:gd name="connsiteY0" fmla="*/ 167524 h 914401"/>
                <a:gd name="connsiteX1" fmla="*/ 167524 w 335424"/>
                <a:gd name="connsiteY1" fmla="*/ 0 h 914401"/>
                <a:gd name="connsiteX2" fmla="*/ 167524 w 335424"/>
                <a:gd name="connsiteY2" fmla="*/ 0 h 914401"/>
                <a:gd name="connsiteX3" fmla="*/ 335048 w 335424"/>
                <a:gd name="connsiteY3" fmla="*/ 167524 h 914401"/>
                <a:gd name="connsiteX4" fmla="*/ 216384 w 335424"/>
                <a:gd name="connsiteY4" fmla="*/ 516531 h 914401"/>
                <a:gd name="connsiteX5" fmla="*/ 335047 w 335424"/>
                <a:gd name="connsiteY5" fmla="*/ 746877 h 914401"/>
                <a:gd name="connsiteX6" fmla="*/ 167523 w 335424"/>
                <a:gd name="connsiteY6" fmla="*/ 914401 h 914401"/>
                <a:gd name="connsiteX7" fmla="*/ 167524 w 335424"/>
                <a:gd name="connsiteY7" fmla="*/ 914400 h 914401"/>
                <a:gd name="connsiteX8" fmla="*/ 0 w 335424"/>
                <a:gd name="connsiteY8" fmla="*/ 746876 h 914401"/>
                <a:gd name="connsiteX9" fmla="*/ 0 w 335424"/>
                <a:gd name="connsiteY9" fmla="*/ 167524 h 914401"/>
                <a:gd name="connsiteX0" fmla="*/ 90743 w 426167"/>
                <a:gd name="connsiteY0" fmla="*/ 167524 h 914401"/>
                <a:gd name="connsiteX1" fmla="*/ 258267 w 426167"/>
                <a:gd name="connsiteY1" fmla="*/ 0 h 914401"/>
                <a:gd name="connsiteX2" fmla="*/ 258267 w 426167"/>
                <a:gd name="connsiteY2" fmla="*/ 0 h 914401"/>
                <a:gd name="connsiteX3" fmla="*/ 425791 w 426167"/>
                <a:gd name="connsiteY3" fmla="*/ 167524 h 914401"/>
                <a:gd name="connsiteX4" fmla="*/ 307127 w 426167"/>
                <a:gd name="connsiteY4" fmla="*/ 516531 h 914401"/>
                <a:gd name="connsiteX5" fmla="*/ 425790 w 426167"/>
                <a:gd name="connsiteY5" fmla="*/ 746877 h 914401"/>
                <a:gd name="connsiteX6" fmla="*/ 258266 w 426167"/>
                <a:gd name="connsiteY6" fmla="*/ 914401 h 914401"/>
                <a:gd name="connsiteX7" fmla="*/ 258267 w 426167"/>
                <a:gd name="connsiteY7" fmla="*/ 914400 h 914401"/>
                <a:gd name="connsiteX8" fmla="*/ 90743 w 426167"/>
                <a:gd name="connsiteY8" fmla="*/ 746876 h 914401"/>
                <a:gd name="connsiteX9" fmla="*/ 0 w 426167"/>
                <a:gd name="connsiteY9" fmla="*/ 460690 h 914401"/>
                <a:gd name="connsiteX10" fmla="*/ 90743 w 426167"/>
                <a:gd name="connsiteY10" fmla="*/ 167524 h 914401"/>
                <a:gd name="connsiteX0" fmla="*/ 90743 w 425842"/>
                <a:gd name="connsiteY0" fmla="*/ 167524 h 914401"/>
                <a:gd name="connsiteX1" fmla="*/ 258267 w 425842"/>
                <a:gd name="connsiteY1" fmla="*/ 0 h 914401"/>
                <a:gd name="connsiteX2" fmla="*/ 258267 w 425842"/>
                <a:gd name="connsiteY2" fmla="*/ 0 h 914401"/>
                <a:gd name="connsiteX3" fmla="*/ 425791 w 425842"/>
                <a:gd name="connsiteY3" fmla="*/ 167524 h 914401"/>
                <a:gd name="connsiteX4" fmla="*/ 244306 w 425842"/>
                <a:gd name="connsiteY4" fmla="*/ 453709 h 914401"/>
                <a:gd name="connsiteX5" fmla="*/ 425790 w 425842"/>
                <a:gd name="connsiteY5" fmla="*/ 746877 h 914401"/>
                <a:gd name="connsiteX6" fmla="*/ 258266 w 425842"/>
                <a:gd name="connsiteY6" fmla="*/ 914401 h 914401"/>
                <a:gd name="connsiteX7" fmla="*/ 258267 w 425842"/>
                <a:gd name="connsiteY7" fmla="*/ 914400 h 914401"/>
                <a:gd name="connsiteX8" fmla="*/ 90743 w 425842"/>
                <a:gd name="connsiteY8" fmla="*/ 746876 h 914401"/>
                <a:gd name="connsiteX9" fmla="*/ 0 w 425842"/>
                <a:gd name="connsiteY9" fmla="*/ 460690 h 914401"/>
                <a:gd name="connsiteX10" fmla="*/ 90743 w 425842"/>
                <a:gd name="connsiteY10" fmla="*/ 167524 h 914401"/>
                <a:gd name="connsiteX0" fmla="*/ 90743 w 425841"/>
                <a:gd name="connsiteY0" fmla="*/ 167524 h 914401"/>
                <a:gd name="connsiteX1" fmla="*/ 258267 w 425841"/>
                <a:gd name="connsiteY1" fmla="*/ 0 h 914401"/>
                <a:gd name="connsiteX2" fmla="*/ 258267 w 425841"/>
                <a:gd name="connsiteY2" fmla="*/ 0 h 914401"/>
                <a:gd name="connsiteX3" fmla="*/ 355990 w 425841"/>
                <a:gd name="connsiteY3" fmla="*/ 160544 h 914401"/>
                <a:gd name="connsiteX4" fmla="*/ 244306 w 425841"/>
                <a:gd name="connsiteY4" fmla="*/ 453709 h 914401"/>
                <a:gd name="connsiteX5" fmla="*/ 425790 w 425841"/>
                <a:gd name="connsiteY5" fmla="*/ 746877 h 914401"/>
                <a:gd name="connsiteX6" fmla="*/ 258266 w 425841"/>
                <a:gd name="connsiteY6" fmla="*/ 914401 h 914401"/>
                <a:gd name="connsiteX7" fmla="*/ 258267 w 425841"/>
                <a:gd name="connsiteY7" fmla="*/ 914400 h 914401"/>
                <a:gd name="connsiteX8" fmla="*/ 90743 w 425841"/>
                <a:gd name="connsiteY8" fmla="*/ 746876 h 914401"/>
                <a:gd name="connsiteX9" fmla="*/ 0 w 425841"/>
                <a:gd name="connsiteY9" fmla="*/ 460690 h 914401"/>
                <a:gd name="connsiteX10" fmla="*/ 90743 w 425841"/>
                <a:gd name="connsiteY10" fmla="*/ 167524 h 914401"/>
                <a:gd name="connsiteX0" fmla="*/ 90743 w 356324"/>
                <a:gd name="connsiteY0" fmla="*/ 167524 h 914401"/>
                <a:gd name="connsiteX1" fmla="*/ 258267 w 356324"/>
                <a:gd name="connsiteY1" fmla="*/ 0 h 914401"/>
                <a:gd name="connsiteX2" fmla="*/ 258267 w 356324"/>
                <a:gd name="connsiteY2" fmla="*/ 0 h 914401"/>
                <a:gd name="connsiteX3" fmla="*/ 355990 w 356324"/>
                <a:gd name="connsiteY3" fmla="*/ 160544 h 914401"/>
                <a:gd name="connsiteX4" fmla="*/ 244306 w 356324"/>
                <a:gd name="connsiteY4" fmla="*/ 453709 h 914401"/>
                <a:gd name="connsiteX5" fmla="*/ 321088 w 356324"/>
                <a:gd name="connsiteY5" fmla="*/ 767818 h 914401"/>
                <a:gd name="connsiteX6" fmla="*/ 258266 w 356324"/>
                <a:gd name="connsiteY6" fmla="*/ 914401 h 914401"/>
                <a:gd name="connsiteX7" fmla="*/ 258267 w 356324"/>
                <a:gd name="connsiteY7" fmla="*/ 914400 h 914401"/>
                <a:gd name="connsiteX8" fmla="*/ 90743 w 356324"/>
                <a:gd name="connsiteY8" fmla="*/ 746876 h 914401"/>
                <a:gd name="connsiteX9" fmla="*/ 0 w 356324"/>
                <a:gd name="connsiteY9" fmla="*/ 460690 h 914401"/>
                <a:gd name="connsiteX10" fmla="*/ 90743 w 356324"/>
                <a:gd name="connsiteY10" fmla="*/ 167524 h 914401"/>
                <a:gd name="connsiteX0" fmla="*/ 90743 w 356324"/>
                <a:gd name="connsiteY0" fmla="*/ 167524 h 914401"/>
                <a:gd name="connsiteX1" fmla="*/ 258267 w 356324"/>
                <a:gd name="connsiteY1" fmla="*/ 0 h 914401"/>
                <a:gd name="connsiteX2" fmla="*/ 258267 w 356324"/>
                <a:gd name="connsiteY2" fmla="*/ 0 h 914401"/>
                <a:gd name="connsiteX3" fmla="*/ 355990 w 356324"/>
                <a:gd name="connsiteY3" fmla="*/ 160544 h 914401"/>
                <a:gd name="connsiteX4" fmla="*/ 244306 w 356324"/>
                <a:gd name="connsiteY4" fmla="*/ 453709 h 914401"/>
                <a:gd name="connsiteX5" fmla="*/ 321088 w 356324"/>
                <a:gd name="connsiteY5" fmla="*/ 767818 h 914401"/>
                <a:gd name="connsiteX6" fmla="*/ 258266 w 356324"/>
                <a:gd name="connsiteY6" fmla="*/ 914401 h 914401"/>
                <a:gd name="connsiteX7" fmla="*/ 258267 w 356324"/>
                <a:gd name="connsiteY7" fmla="*/ 914400 h 914401"/>
                <a:gd name="connsiteX8" fmla="*/ 90743 w 356324"/>
                <a:gd name="connsiteY8" fmla="*/ 746876 h 914401"/>
                <a:gd name="connsiteX9" fmla="*/ 0 w 356324"/>
                <a:gd name="connsiteY9" fmla="*/ 460690 h 914401"/>
                <a:gd name="connsiteX10" fmla="*/ 90743 w 356324"/>
                <a:gd name="connsiteY10" fmla="*/ 167524 h 914401"/>
                <a:gd name="connsiteX0" fmla="*/ 90743 w 356324"/>
                <a:gd name="connsiteY0" fmla="*/ 167524 h 914401"/>
                <a:gd name="connsiteX1" fmla="*/ 258267 w 356324"/>
                <a:gd name="connsiteY1" fmla="*/ 0 h 914401"/>
                <a:gd name="connsiteX2" fmla="*/ 258267 w 356324"/>
                <a:gd name="connsiteY2" fmla="*/ 0 h 914401"/>
                <a:gd name="connsiteX3" fmla="*/ 355990 w 356324"/>
                <a:gd name="connsiteY3" fmla="*/ 160544 h 914401"/>
                <a:gd name="connsiteX4" fmla="*/ 244306 w 356324"/>
                <a:gd name="connsiteY4" fmla="*/ 453709 h 914401"/>
                <a:gd name="connsiteX5" fmla="*/ 335048 w 356324"/>
                <a:gd name="connsiteY5" fmla="*/ 739897 h 914401"/>
                <a:gd name="connsiteX6" fmla="*/ 258266 w 356324"/>
                <a:gd name="connsiteY6" fmla="*/ 914401 h 914401"/>
                <a:gd name="connsiteX7" fmla="*/ 258267 w 356324"/>
                <a:gd name="connsiteY7" fmla="*/ 914400 h 914401"/>
                <a:gd name="connsiteX8" fmla="*/ 90743 w 356324"/>
                <a:gd name="connsiteY8" fmla="*/ 746876 h 914401"/>
                <a:gd name="connsiteX9" fmla="*/ 0 w 356324"/>
                <a:gd name="connsiteY9" fmla="*/ 460690 h 914401"/>
                <a:gd name="connsiteX10" fmla="*/ 90743 w 356324"/>
                <a:gd name="connsiteY10" fmla="*/ 167524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324" h="914401">
                  <a:moveTo>
                    <a:pt x="90743" y="167524"/>
                  </a:moveTo>
                  <a:cubicBezTo>
                    <a:pt x="90743" y="75003"/>
                    <a:pt x="165746" y="0"/>
                    <a:pt x="258267" y="0"/>
                  </a:cubicBezTo>
                  <a:lnTo>
                    <a:pt x="258267" y="0"/>
                  </a:lnTo>
                  <a:cubicBezTo>
                    <a:pt x="350788" y="0"/>
                    <a:pt x="358317" y="84926"/>
                    <a:pt x="355990" y="160544"/>
                  </a:cubicBezTo>
                  <a:cubicBezTo>
                    <a:pt x="353663" y="236162"/>
                    <a:pt x="244306" y="357150"/>
                    <a:pt x="244306" y="453709"/>
                  </a:cubicBezTo>
                  <a:cubicBezTo>
                    <a:pt x="244306" y="550268"/>
                    <a:pt x="332721" y="663115"/>
                    <a:pt x="335048" y="739897"/>
                  </a:cubicBezTo>
                  <a:cubicBezTo>
                    <a:pt x="337375" y="816679"/>
                    <a:pt x="350787" y="914401"/>
                    <a:pt x="258266" y="914401"/>
                  </a:cubicBezTo>
                  <a:lnTo>
                    <a:pt x="258267" y="914400"/>
                  </a:lnTo>
                  <a:cubicBezTo>
                    <a:pt x="165746" y="914400"/>
                    <a:pt x="90743" y="839397"/>
                    <a:pt x="90743" y="746876"/>
                  </a:cubicBezTo>
                  <a:cubicBezTo>
                    <a:pt x="4654" y="616581"/>
                    <a:pt x="2327" y="556085"/>
                    <a:pt x="0" y="460690"/>
                  </a:cubicBezTo>
                  <a:lnTo>
                    <a:pt x="90743" y="167524"/>
                  </a:lnTo>
                  <a:close/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7" name="四角形: 角を丸くする 2">
              <a:extLst>
                <a:ext uri="{FF2B5EF4-FFF2-40B4-BE49-F238E27FC236}">
                  <a16:creationId xmlns:a16="http://schemas.microsoft.com/office/drawing/2014/main" id="{41F66252-AAFC-E8B7-B7A6-A06C7F22E8B7}"/>
                </a:ext>
              </a:extLst>
            </p:cNvPr>
            <p:cNvSpPr/>
            <p:nvPr/>
          </p:nvSpPr>
          <p:spPr bwMode="auto">
            <a:xfrm rot="18642604">
              <a:off x="4444719" y="4210231"/>
              <a:ext cx="356324" cy="914401"/>
            </a:xfrm>
            <a:custGeom>
              <a:avLst/>
              <a:gdLst>
                <a:gd name="connsiteX0" fmla="*/ 0 w 335047"/>
                <a:gd name="connsiteY0" fmla="*/ 167524 h 914400"/>
                <a:gd name="connsiteX1" fmla="*/ 167524 w 335047"/>
                <a:gd name="connsiteY1" fmla="*/ 0 h 914400"/>
                <a:gd name="connsiteX2" fmla="*/ 167524 w 335047"/>
                <a:gd name="connsiteY2" fmla="*/ 0 h 914400"/>
                <a:gd name="connsiteX3" fmla="*/ 335048 w 335047"/>
                <a:gd name="connsiteY3" fmla="*/ 167524 h 914400"/>
                <a:gd name="connsiteX4" fmla="*/ 335047 w 335047"/>
                <a:gd name="connsiteY4" fmla="*/ 746877 h 914400"/>
                <a:gd name="connsiteX5" fmla="*/ 167523 w 335047"/>
                <a:gd name="connsiteY5" fmla="*/ 914401 h 914400"/>
                <a:gd name="connsiteX6" fmla="*/ 167524 w 335047"/>
                <a:gd name="connsiteY6" fmla="*/ 914400 h 914400"/>
                <a:gd name="connsiteX7" fmla="*/ 0 w 335047"/>
                <a:gd name="connsiteY7" fmla="*/ 746876 h 914400"/>
                <a:gd name="connsiteX8" fmla="*/ 0 w 335047"/>
                <a:gd name="connsiteY8" fmla="*/ 167524 h 914400"/>
                <a:gd name="connsiteX0" fmla="*/ 0 w 335424"/>
                <a:gd name="connsiteY0" fmla="*/ 167524 h 914401"/>
                <a:gd name="connsiteX1" fmla="*/ 167524 w 335424"/>
                <a:gd name="connsiteY1" fmla="*/ 0 h 914401"/>
                <a:gd name="connsiteX2" fmla="*/ 167524 w 335424"/>
                <a:gd name="connsiteY2" fmla="*/ 0 h 914401"/>
                <a:gd name="connsiteX3" fmla="*/ 335048 w 335424"/>
                <a:gd name="connsiteY3" fmla="*/ 167524 h 914401"/>
                <a:gd name="connsiteX4" fmla="*/ 216384 w 335424"/>
                <a:gd name="connsiteY4" fmla="*/ 516531 h 914401"/>
                <a:gd name="connsiteX5" fmla="*/ 335047 w 335424"/>
                <a:gd name="connsiteY5" fmla="*/ 746877 h 914401"/>
                <a:gd name="connsiteX6" fmla="*/ 167523 w 335424"/>
                <a:gd name="connsiteY6" fmla="*/ 914401 h 914401"/>
                <a:gd name="connsiteX7" fmla="*/ 167524 w 335424"/>
                <a:gd name="connsiteY7" fmla="*/ 914400 h 914401"/>
                <a:gd name="connsiteX8" fmla="*/ 0 w 335424"/>
                <a:gd name="connsiteY8" fmla="*/ 746876 h 914401"/>
                <a:gd name="connsiteX9" fmla="*/ 0 w 335424"/>
                <a:gd name="connsiteY9" fmla="*/ 167524 h 914401"/>
                <a:gd name="connsiteX0" fmla="*/ 90743 w 426167"/>
                <a:gd name="connsiteY0" fmla="*/ 167524 h 914401"/>
                <a:gd name="connsiteX1" fmla="*/ 258267 w 426167"/>
                <a:gd name="connsiteY1" fmla="*/ 0 h 914401"/>
                <a:gd name="connsiteX2" fmla="*/ 258267 w 426167"/>
                <a:gd name="connsiteY2" fmla="*/ 0 h 914401"/>
                <a:gd name="connsiteX3" fmla="*/ 425791 w 426167"/>
                <a:gd name="connsiteY3" fmla="*/ 167524 h 914401"/>
                <a:gd name="connsiteX4" fmla="*/ 307127 w 426167"/>
                <a:gd name="connsiteY4" fmla="*/ 516531 h 914401"/>
                <a:gd name="connsiteX5" fmla="*/ 425790 w 426167"/>
                <a:gd name="connsiteY5" fmla="*/ 746877 h 914401"/>
                <a:gd name="connsiteX6" fmla="*/ 258266 w 426167"/>
                <a:gd name="connsiteY6" fmla="*/ 914401 h 914401"/>
                <a:gd name="connsiteX7" fmla="*/ 258267 w 426167"/>
                <a:gd name="connsiteY7" fmla="*/ 914400 h 914401"/>
                <a:gd name="connsiteX8" fmla="*/ 90743 w 426167"/>
                <a:gd name="connsiteY8" fmla="*/ 746876 h 914401"/>
                <a:gd name="connsiteX9" fmla="*/ 0 w 426167"/>
                <a:gd name="connsiteY9" fmla="*/ 460690 h 914401"/>
                <a:gd name="connsiteX10" fmla="*/ 90743 w 426167"/>
                <a:gd name="connsiteY10" fmla="*/ 167524 h 914401"/>
                <a:gd name="connsiteX0" fmla="*/ 90743 w 425842"/>
                <a:gd name="connsiteY0" fmla="*/ 167524 h 914401"/>
                <a:gd name="connsiteX1" fmla="*/ 258267 w 425842"/>
                <a:gd name="connsiteY1" fmla="*/ 0 h 914401"/>
                <a:gd name="connsiteX2" fmla="*/ 258267 w 425842"/>
                <a:gd name="connsiteY2" fmla="*/ 0 h 914401"/>
                <a:gd name="connsiteX3" fmla="*/ 425791 w 425842"/>
                <a:gd name="connsiteY3" fmla="*/ 167524 h 914401"/>
                <a:gd name="connsiteX4" fmla="*/ 244306 w 425842"/>
                <a:gd name="connsiteY4" fmla="*/ 453709 h 914401"/>
                <a:gd name="connsiteX5" fmla="*/ 425790 w 425842"/>
                <a:gd name="connsiteY5" fmla="*/ 746877 h 914401"/>
                <a:gd name="connsiteX6" fmla="*/ 258266 w 425842"/>
                <a:gd name="connsiteY6" fmla="*/ 914401 h 914401"/>
                <a:gd name="connsiteX7" fmla="*/ 258267 w 425842"/>
                <a:gd name="connsiteY7" fmla="*/ 914400 h 914401"/>
                <a:gd name="connsiteX8" fmla="*/ 90743 w 425842"/>
                <a:gd name="connsiteY8" fmla="*/ 746876 h 914401"/>
                <a:gd name="connsiteX9" fmla="*/ 0 w 425842"/>
                <a:gd name="connsiteY9" fmla="*/ 460690 h 914401"/>
                <a:gd name="connsiteX10" fmla="*/ 90743 w 425842"/>
                <a:gd name="connsiteY10" fmla="*/ 167524 h 914401"/>
                <a:gd name="connsiteX0" fmla="*/ 90743 w 425841"/>
                <a:gd name="connsiteY0" fmla="*/ 167524 h 914401"/>
                <a:gd name="connsiteX1" fmla="*/ 258267 w 425841"/>
                <a:gd name="connsiteY1" fmla="*/ 0 h 914401"/>
                <a:gd name="connsiteX2" fmla="*/ 258267 w 425841"/>
                <a:gd name="connsiteY2" fmla="*/ 0 h 914401"/>
                <a:gd name="connsiteX3" fmla="*/ 355990 w 425841"/>
                <a:gd name="connsiteY3" fmla="*/ 160544 h 914401"/>
                <a:gd name="connsiteX4" fmla="*/ 244306 w 425841"/>
                <a:gd name="connsiteY4" fmla="*/ 453709 h 914401"/>
                <a:gd name="connsiteX5" fmla="*/ 425790 w 425841"/>
                <a:gd name="connsiteY5" fmla="*/ 746877 h 914401"/>
                <a:gd name="connsiteX6" fmla="*/ 258266 w 425841"/>
                <a:gd name="connsiteY6" fmla="*/ 914401 h 914401"/>
                <a:gd name="connsiteX7" fmla="*/ 258267 w 425841"/>
                <a:gd name="connsiteY7" fmla="*/ 914400 h 914401"/>
                <a:gd name="connsiteX8" fmla="*/ 90743 w 425841"/>
                <a:gd name="connsiteY8" fmla="*/ 746876 h 914401"/>
                <a:gd name="connsiteX9" fmla="*/ 0 w 425841"/>
                <a:gd name="connsiteY9" fmla="*/ 460690 h 914401"/>
                <a:gd name="connsiteX10" fmla="*/ 90743 w 425841"/>
                <a:gd name="connsiteY10" fmla="*/ 167524 h 914401"/>
                <a:gd name="connsiteX0" fmla="*/ 90743 w 356324"/>
                <a:gd name="connsiteY0" fmla="*/ 167524 h 914401"/>
                <a:gd name="connsiteX1" fmla="*/ 258267 w 356324"/>
                <a:gd name="connsiteY1" fmla="*/ 0 h 914401"/>
                <a:gd name="connsiteX2" fmla="*/ 258267 w 356324"/>
                <a:gd name="connsiteY2" fmla="*/ 0 h 914401"/>
                <a:gd name="connsiteX3" fmla="*/ 355990 w 356324"/>
                <a:gd name="connsiteY3" fmla="*/ 160544 h 914401"/>
                <a:gd name="connsiteX4" fmla="*/ 244306 w 356324"/>
                <a:gd name="connsiteY4" fmla="*/ 453709 h 914401"/>
                <a:gd name="connsiteX5" fmla="*/ 321088 w 356324"/>
                <a:gd name="connsiteY5" fmla="*/ 767818 h 914401"/>
                <a:gd name="connsiteX6" fmla="*/ 258266 w 356324"/>
                <a:gd name="connsiteY6" fmla="*/ 914401 h 914401"/>
                <a:gd name="connsiteX7" fmla="*/ 258267 w 356324"/>
                <a:gd name="connsiteY7" fmla="*/ 914400 h 914401"/>
                <a:gd name="connsiteX8" fmla="*/ 90743 w 356324"/>
                <a:gd name="connsiteY8" fmla="*/ 746876 h 914401"/>
                <a:gd name="connsiteX9" fmla="*/ 0 w 356324"/>
                <a:gd name="connsiteY9" fmla="*/ 460690 h 914401"/>
                <a:gd name="connsiteX10" fmla="*/ 90743 w 356324"/>
                <a:gd name="connsiteY10" fmla="*/ 167524 h 914401"/>
                <a:gd name="connsiteX0" fmla="*/ 90743 w 356324"/>
                <a:gd name="connsiteY0" fmla="*/ 167524 h 914401"/>
                <a:gd name="connsiteX1" fmla="*/ 258267 w 356324"/>
                <a:gd name="connsiteY1" fmla="*/ 0 h 914401"/>
                <a:gd name="connsiteX2" fmla="*/ 258267 w 356324"/>
                <a:gd name="connsiteY2" fmla="*/ 0 h 914401"/>
                <a:gd name="connsiteX3" fmla="*/ 355990 w 356324"/>
                <a:gd name="connsiteY3" fmla="*/ 160544 h 914401"/>
                <a:gd name="connsiteX4" fmla="*/ 244306 w 356324"/>
                <a:gd name="connsiteY4" fmla="*/ 453709 h 914401"/>
                <a:gd name="connsiteX5" fmla="*/ 321088 w 356324"/>
                <a:gd name="connsiteY5" fmla="*/ 767818 h 914401"/>
                <a:gd name="connsiteX6" fmla="*/ 258266 w 356324"/>
                <a:gd name="connsiteY6" fmla="*/ 914401 h 914401"/>
                <a:gd name="connsiteX7" fmla="*/ 258267 w 356324"/>
                <a:gd name="connsiteY7" fmla="*/ 914400 h 914401"/>
                <a:gd name="connsiteX8" fmla="*/ 90743 w 356324"/>
                <a:gd name="connsiteY8" fmla="*/ 746876 h 914401"/>
                <a:gd name="connsiteX9" fmla="*/ 0 w 356324"/>
                <a:gd name="connsiteY9" fmla="*/ 460690 h 914401"/>
                <a:gd name="connsiteX10" fmla="*/ 90743 w 356324"/>
                <a:gd name="connsiteY10" fmla="*/ 167524 h 914401"/>
                <a:gd name="connsiteX0" fmla="*/ 90743 w 356324"/>
                <a:gd name="connsiteY0" fmla="*/ 167524 h 914401"/>
                <a:gd name="connsiteX1" fmla="*/ 258267 w 356324"/>
                <a:gd name="connsiteY1" fmla="*/ 0 h 914401"/>
                <a:gd name="connsiteX2" fmla="*/ 258267 w 356324"/>
                <a:gd name="connsiteY2" fmla="*/ 0 h 914401"/>
                <a:gd name="connsiteX3" fmla="*/ 355990 w 356324"/>
                <a:gd name="connsiteY3" fmla="*/ 160544 h 914401"/>
                <a:gd name="connsiteX4" fmla="*/ 244306 w 356324"/>
                <a:gd name="connsiteY4" fmla="*/ 453709 h 914401"/>
                <a:gd name="connsiteX5" fmla="*/ 335048 w 356324"/>
                <a:gd name="connsiteY5" fmla="*/ 739897 h 914401"/>
                <a:gd name="connsiteX6" fmla="*/ 258266 w 356324"/>
                <a:gd name="connsiteY6" fmla="*/ 914401 h 914401"/>
                <a:gd name="connsiteX7" fmla="*/ 258267 w 356324"/>
                <a:gd name="connsiteY7" fmla="*/ 914400 h 914401"/>
                <a:gd name="connsiteX8" fmla="*/ 90743 w 356324"/>
                <a:gd name="connsiteY8" fmla="*/ 746876 h 914401"/>
                <a:gd name="connsiteX9" fmla="*/ 0 w 356324"/>
                <a:gd name="connsiteY9" fmla="*/ 460690 h 914401"/>
                <a:gd name="connsiteX10" fmla="*/ 90743 w 356324"/>
                <a:gd name="connsiteY10" fmla="*/ 167524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324" h="914401">
                  <a:moveTo>
                    <a:pt x="90743" y="167524"/>
                  </a:moveTo>
                  <a:cubicBezTo>
                    <a:pt x="90743" y="75003"/>
                    <a:pt x="165746" y="0"/>
                    <a:pt x="258267" y="0"/>
                  </a:cubicBezTo>
                  <a:lnTo>
                    <a:pt x="258267" y="0"/>
                  </a:lnTo>
                  <a:cubicBezTo>
                    <a:pt x="350788" y="0"/>
                    <a:pt x="358317" y="84926"/>
                    <a:pt x="355990" y="160544"/>
                  </a:cubicBezTo>
                  <a:cubicBezTo>
                    <a:pt x="353663" y="236162"/>
                    <a:pt x="244306" y="357150"/>
                    <a:pt x="244306" y="453709"/>
                  </a:cubicBezTo>
                  <a:cubicBezTo>
                    <a:pt x="244306" y="550268"/>
                    <a:pt x="332721" y="663115"/>
                    <a:pt x="335048" y="739897"/>
                  </a:cubicBezTo>
                  <a:cubicBezTo>
                    <a:pt x="337375" y="816679"/>
                    <a:pt x="350787" y="914401"/>
                    <a:pt x="258266" y="914401"/>
                  </a:cubicBezTo>
                  <a:lnTo>
                    <a:pt x="258267" y="914400"/>
                  </a:lnTo>
                  <a:cubicBezTo>
                    <a:pt x="165746" y="914400"/>
                    <a:pt x="90743" y="839397"/>
                    <a:pt x="90743" y="746876"/>
                  </a:cubicBezTo>
                  <a:cubicBezTo>
                    <a:pt x="4654" y="616581"/>
                    <a:pt x="2327" y="556085"/>
                    <a:pt x="0" y="460690"/>
                  </a:cubicBezTo>
                  <a:lnTo>
                    <a:pt x="90743" y="167524"/>
                  </a:lnTo>
                  <a:close/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8" name="四角形: 角を丸くする 2">
              <a:extLst>
                <a:ext uri="{FF2B5EF4-FFF2-40B4-BE49-F238E27FC236}">
                  <a16:creationId xmlns:a16="http://schemas.microsoft.com/office/drawing/2014/main" id="{06C06AA4-E516-BAB1-306F-49C83A66C362}"/>
                </a:ext>
              </a:extLst>
            </p:cNvPr>
            <p:cNvSpPr/>
            <p:nvPr/>
          </p:nvSpPr>
          <p:spPr bwMode="auto">
            <a:xfrm rot="5910750">
              <a:off x="4074835" y="825998"/>
              <a:ext cx="357245" cy="1207137"/>
            </a:xfrm>
            <a:custGeom>
              <a:avLst/>
              <a:gdLst>
                <a:gd name="connsiteX0" fmla="*/ 0 w 335047"/>
                <a:gd name="connsiteY0" fmla="*/ 167524 h 914400"/>
                <a:gd name="connsiteX1" fmla="*/ 167524 w 335047"/>
                <a:gd name="connsiteY1" fmla="*/ 0 h 914400"/>
                <a:gd name="connsiteX2" fmla="*/ 167524 w 335047"/>
                <a:gd name="connsiteY2" fmla="*/ 0 h 914400"/>
                <a:gd name="connsiteX3" fmla="*/ 335048 w 335047"/>
                <a:gd name="connsiteY3" fmla="*/ 167524 h 914400"/>
                <a:gd name="connsiteX4" fmla="*/ 335047 w 335047"/>
                <a:gd name="connsiteY4" fmla="*/ 746877 h 914400"/>
                <a:gd name="connsiteX5" fmla="*/ 167523 w 335047"/>
                <a:gd name="connsiteY5" fmla="*/ 914401 h 914400"/>
                <a:gd name="connsiteX6" fmla="*/ 167524 w 335047"/>
                <a:gd name="connsiteY6" fmla="*/ 914400 h 914400"/>
                <a:gd name="connsiteX7" fmla="*/ 0 w 335047"/>
                <a:gd name="connsiteY7" fmla="*/ 746876 h 914400"/>
                <a:gd name="connsiteX8" fmla="*/ 0 w 335047"/>
                <a:gd name="connsiteY8" fmla="*/ 167524 h 914400"/>
                <a:gd name="connsiteX0" fmla="*/ 0 w 335424"/>
                <a:gd name="connsiteY0" fmla="*/ 167524 h 914401"/>
                <a:gd name="connsiteX1" fmla="*/ 167524 w 335424"/>
                <a:gd name="connsiteY1" fmla="*/ 0 h 914401"/>
                <a:gd name="connsiteX2" fmla="*/ 167524 w 335424"/>
                <a:gd name="connsiteY2" fmla="*/ 0 h 914401"/>
                <a:gd name="connsiteX3" fmla="*/ 335048 w 335424"/>
                <a:gd name="connsiteY3" fmla="*/ 167524 h 914401"/>
                <a:gd name="connsiteX4" fmla="*/ 216384 w 335424"/>
                <a:gd name="connsiteY4" fmla="*/ 516531 h 914401"/>
                <a:gd name="connsiteX5" fmla="*/ 335047 w 335424"/>
                <a:gd name="connsiteY5" fmla="*/ 746877 h 914401"/>
                <a:gd name="connsiteX6" fmla="*/ 167523 w 335424"/>
                <a:gd name="connsiteY6" fmla="*/ 914401 h 914401"/>
                <a:gd name="connsiteX7" fmla="*/ 167524 w 335424"/>
                <a:gd name="connsiteY7" fmla="*/ 914400 h 914401"/>
                <a:gd name="connsiteX8" fmla="*/ 0 w 335424"/>
                <a:gd name="connsiteY8" fmla="*/ 746876 h 914401"/>
                <a:gd name="connsiteX9" fmla="*/ 0 w 335424"/>
                <a:gd name="connsiteY9" fmla="*/ 167524 h 914401"/>
                <a:gd name="connsiteX0" fmla="*/ 90743 w 426167"/>
                <a:gd name="connsiteY0" fmla="*/ 167524 h 914401"/>
                <a:gd name="connsiteX1" fmla="*/ 258267 w 426167"/>
                <a:gd name="connsiteY1" fmla="*/ 0 h 914401"/>
                <a:gd name="connsiteX2" fmla="*/ 258267 w 426167"/>
                <a:gd name="connsiteY2" fmla="*/ 0 h 914401"/>
                <a:gd name="connsiteX3" fmla="*/ 425791 w 426167"/>
                <a:gd name="connsiteY3" fmla="*/ 167524 h 914401"/>
                <a:gd name="connsiteX4" fmla="*/ 307127 w 426167"/>
                <a:gd name="connsiteY4" fmla="*/ 516531 h 914401"/>
                <a:gd name="connsiteX5" fmla="*/ 425790 w 426167"/>
                <a:gd name="connsiteY5" fmla="*/ 746877 h 914401"/>
                <a:gd name="connsiteX6" fmla="*/ 258266 w 426167"/>
                <a:gd name="connsiteY6" fmla="*/ 914401 h 914401"/>
                <a:gd name="connsiteX7" fmla="*/ 258267 w 426167"/>
                <a:gd name="connsiteY7" fmla="*/ 914400 h 914401"/>
                <a:gd name="connsiteX8" fmla="*/ 90743 w 426167"/>
                <a:gd name="connsiteY8" fmla="*/ 746876 h 914401"/>
                <a:gd name="connsiteX9" fmla="*/ 0 w 426167"/>
                <a:gd name="connsiteY9" fmla="*/ 460690 h 914401"/>
                <a:gd name="connsiteX10" fmla="*/ 90743 w 426167"/>
                <a:gd name="connsiteY10" fmla="*/ 167524 h 914401"/>
                <a:gd name="connsiteX0" fmla="*/ 90743 w 425842"/>
                <a:gd name="connsiteY0" fmla="*/ 167524 h 914401"/>
                <a:gd name="connsiteX1" fmla="*/ 258267 w 425842"/>
                <a:gd name="connsiteY1" fmla="*/ 0 h 914401"/>
                <a:gd name="connsiteX2" fmla="*/ 258267 w 425842"/>
                <a:gd name="connsiteY2" fmla="*/ 0 h 914401"/>
                <a:gd name="connsiteX3" fmla="*/ 425791 w 425842"/>
                <a:gd name="connsiteY3" fmla="*/ 167524 h 914401"/>
                <a:gd name="connsiteX4" fmla="*/ 244306 w 425842"/>
                <a:gd name="connsiteY4" fmla="*/ 453709 h 914401"/>
                <a:gd name="connsiteX5" fmla="*/ 425790 w 425842"/>
                <a:gd name="connsiteY5" fmla="*/ 746877 h 914401"/>
                <a:gd name="connsiteX6" fmla="*/ 258266 w 425842"/>
                <a:gd name="connsiteY6" fmla="*/ 914401 h 914401"/>
                <a:gd name="connsiteX7" fmla="*/ 258267 w 425842"/>
                <a:gd name="connsiteY7" fmla="*/ 914400 h 914401"/>
                <a:gd name="connsiteX8" fmla="*/ 90743 w 425842"/>
                <a:gd name="connsiteY8" fmla="*/ 746876 h 914401"/>
                <a:gd name="connsiteX9" fmla="*/ 0 w 425842"/>
                <a:gd name="connsiteY9" fmla="*/ 460690 h 914401"/>
                <a:gd name="connsiteX10" fmla="*/ 90743 w 425842"/>
                <a:gd name="connsiteY10" fmla="*/ 167524 h 914401"/>
                <a:gd name="connsiteX0" fmla="*/ 90743 w 425841"/>
                <a:gd name="connsiteY0" fmla="*/ 167524 h 914401"/>
                <a:gd name="connsiteX1" fmla="*/ 258267 w 425841"/>
                <a:gd name="connsiteY1" fmla="*/ 0 h 914401"/>
                <a:gd name="connsiteX2" fmla="*/ 258267 w 425841"/>
                <a:gd name="connsiteY2" fmla="*/ 0 h 914401"/>
                <a:gd name="connsiteX3" fmla="*/ 355990 w 425841"/>
                <a:gd name="connsiteY3" fmla="*/ 160544 h 914401"/>
                <a:gd name="connsiteX4" fmla="*/ 244306 w 425841"/>
                <a:gd name="connsiteY4" fmla="*/ 453709 h 914401"/>
                <a:gd name="connsiteX5" fmla="*/ 425790 w 425841"/>
                <a:gd name="connsiteY5" fmla="*/ 746877 h 914401"/>
                <a:gd name="connsiteX6" fmla="*/ 258266 w 425841"/>
                <a:gd name="connsiteY6" fmla="*/ 914401 h 914401"/>
                <a:gd name="connsiteX7" fmla="*/ 258267 w 425841"/>
                <a:gd name="connsiteY7" fmla="*/ 914400 h 914401"/>
                <a:gd name="connsiteX8" fmla="*/ 90743 w 425841"/>
                <a:gd name="connsiteY8" fmla="*/ 746876 h 914401"/>
                <a:gd name="connsiteX9" fmla="*/ 0 w 425841"/>
                <a:gd name="connsiteY9" fmla="*/ 460690 h 914401"/>
                <a:gd name="connsiteX10" fmla="*/ 90743 w 425841"/>
                <a:gd name="connsiteY10" fmla="*/ 167524 h 914401"/>
                <a:gd name="connsiteX0" fmla="*/ 90743 w 356324"/>
                <a:gd name="connsiteY0" fmla="*/ 167524 h 914401"/>
                <a:gd name="connsiteX1" fmla="*/ 258267 w 356324"/>
                <a:gd name="connsiteY1" fmla="*/ 0 h 914401"/>
                <a:gd name="connsiteX2" fmla="*/ 258267 w 356324"/>
                <a:gd name="connsiteY2" fmla="*/ 0 h 914401"/>
                <a:gd name="connsiteX3" fmla="*/ 355990 w 356324"/>
                <a:gd name="connsiteY3" fmla="*/ 160544 h 914401"/>
                <a:gd name="connsiteX4" fmla="*/ 244306 w 356324"/>
                <a:gd name="connsiteY4" fmla="*/ 453709 h 914401"/>
                <a:gd name="connsiteX5" fmla="*/ 321088 w 356324"/>
                <a:gd name="connsiteY5" fmla="*/ 767818 h 914401"/>
                <a:gd name="connsiteX6" fmla="*/ 258266 w 356324"/>
                <a:gd name="connsiteY6" fmla="*/ 914401 h 914401"/>
                <a:gd name="connsiteX7" fmla="*/ 258267 w 356324"/>
                <a:gd name="connsiteY7" fmla="*/ 914400 h 914401"/>
                <a:gd name="connsiteX8" fmla="*/ 90743 w 356324"/>
                <a:gd name="connsiteY8" fmla="*/ 746876 h 914401"/>
                <a:gd name="connsiteX9" fmla="*/ 0 w 356324"/>
                <a:gd name="connsiteY9" fmla="*/ 460690 h 914401"/>
                <a:gd name="connsiteX10" fmla="*/ 90743 w 356324"/>
                <a:gd name="connsiteY10" fmla="*/ 167524 h 914401"/>
                <a:gd name="connsiteX0" fmla="*/ 90743 w 356324"/>
                <a:gd name="connsiteY0" fmla="*/ 167524 h 914401"/>
                <a:gd name="connsiteX1" fmla="*/ 258267 w 356324"/>
                <a:gd name="connsiteY1" fmla="*/ 0 h 914401"/>
                <a:gd name="connsiteX2" fmla="*/ 258267 w 356324"/>
                <a:gd name="connsiteY2" fmla="*/ 0 h 914401"/>
                <a:gd name="connsiteX3" fmla="*/ 355990 w 356324"/>
                <a:gd name="connsiteY3" fmla="*/ 160544 h 914401"/>
                <a:gd name="connsiteX4" fmla="*/ 244306 w 356324"/>
                <a:gd name="connsiteY4" fmla="*/ 453709 h 914401"/>
                <a:gd name="connsiteX5" fmla="*/ 321088 w 356324"/>
                <a:gd name="connsiteY5" fmla="*/ 767818 h 914401"/>
                <a:gd name="connsiteX6" fmla="*/ 258266 w 356324"/>
                <a:gd name="connsiteY6" fmla="*/ 914401 h 914401"/>
                <a:gd name="connsiteX7" fmla="*/ 258267 w 356324"/>
                <a:gd name="connsiteY7" fmla="*/ 914400 h 914401"/>
                <a:gd name="connsiteX8" fmla="*/ 90743 w 356324"/>
                <a:gd name="connsiteY8" fmla="*/ 746876 h 914401"/>
                <a:gd name="connsiteX9" fmla="*/ 0 w 356324"/>
                <a:gd name="connsiteY9" fmla="*/ 460690 h 914401"/>
                <a:gd name="connsiteX10" fmla="*/ 90743 w 356324"/>
                <a:gd name="connsiteY10" fmla="*/ 167524 h 914401"/>
                <a:gd name="connsiteX0" fmla="*/ 90743 w 356324"/>
                <a:gd name="connsiteY0" fmla="*/ 167524 h 914401"/>
                <a:gd name="connsiteX1" fmla="*/ 258267 w 356324"/>
                <a:gd name="connsiteY1" fmla="*/ 0 h 914401"/>
                <a:gd name="connsiteX2" fmla="*/ 258267 w 356324"/>
                <a:gd name="connsiteY2" fmla="*/ 0 h 914401"/>
                <a:gd name="connsiteX3" fmla="*/ 355990 w 356324"/>
                <a:gd name="connsiteY3" fmla="*/ 160544 h 914401"/>
                <a:gd name="connsiteX4" fmla="*/ 244306 w 356324"/>
                <a:gd name="connsiteY4" fmla="*/ 453709 h 914401"/>
                <a:gd name="connsiteX5" fmla="*/ 335048 w 356324"/>
                <a:gd name="connsiteY5" fmla="*/ 739897 h 914401"/>
                <a:gd name="connsiteX6" fmla="*/ 258266 w 356324"/>
                <a:gd name="connsiteY6" fmla="*/ 914401 h 914401"/>
                <a:gd name="connsiteX7" fmla="*/ 258267 w 356324"/>
                <a:gd name="connsiteY7" fmla="*/ 914400 h 914401"/>
                <a:gd name="connsiteX8" fmla="*/ 90743 w 356324"/>
                <a:gd name="connsiteY8" fmla="*/ 746876 h 914401"/>
                <a:gd name="connsiteX9" fmla="*/ 0 w 356324"/>
                <a:gd name="connsiteY9" fmla="*/ 460690 h 914401"/>
                <a:gd name="connsiteX10" fmla="*/ 90743 w 356324"/>
                <a:gd name="connsiteY10" fmla="*/ 167524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324" h="914401">
                  <a:moveTo>
                    <a:pt x="90743" y="167524"/>
                  </a:moveTo>
                  <a:cubicBezTo>
                    <a:pt x="90743" y="75003"/>
                    <a:pt x="165746" y="0"/>
                    <a:pt x="258267" y="0"/>
                  </a:cubicBezTo>
                  <a:lnTo>
                    <a:pt x="258267" y="0"/>
                  </a:lnTo>
                  <a:cubicBezTo>
                    <a:pt x="350788" y="0"/>
                    <a:pt x="358317" y="84926"/>
                    <a:pt x="355990" y="160544"/>
                  </a:cubicBezTo>
                  <a:cubicBezTo>
                    <a:pt x="353663" y="236162"/>
                    <a:pt x="244306" y="357150"/>
                    <a:pt x="244306" y="453709"/>
                  </a:cubicBezTo>
                  <a:cubicBezTo>
                    <a:pt x="244306" y="550268"/>
                    <a:pt x="332721" y="663115"/>
                    <a:pt x="335048" y="739897"/>
                  </a:cubicBezTo>
                  <a:cubicBezTo>
                    <a:pt x="337375" y="816679"/>
                    <a:pt x="350787" y="914401"/>
                    <a:pt x="258266" y="914401"/>
                  </a:cubicBezTo>
                  <a:lnTo>
                    <a:pt x="258267" y="914400"/>
                  </a:lnTo>
                  <a:cubicBezTo>
                    <a:pt x="165746" y="914400"/>
                    <a:pt x="90743" y="839397"/>
                    <a:pt x="90743" y="746876"/>
                  </a:cubicBezTo>
                  <a:cubicBezTo>
                    <a:pt x="4654" y="616581"/>
                    <a:pt x="2327" y="556085"/>
                    <a:pt x="0" y="460690"/>
                  </a:cubicBezTo>
                  <a:lnTo>
                    <a:pt x="90743" y="167524"/>
                  </a:lnTo>
                  <a:close/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9" name="円形吹き出し 183">
            <a:extLst>
              <a:ext uri="{FF2B5EF4-FFF2-40B4-BE49-F238E27FC236}">
                <a16:creationId xmlns:a16="http://schemas.microsoft.com/office/drawing/2014/main" id="{A9070388-A273-ECA0-4A61-412E108517C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78340" y="3767156"/>
            <a:ext cx="2631518" cy="666802"/>
          </a:xfrm>
          <a:prstGeom prst="wedgeEllipseCallout">
            <a:avLst>
              <a:gd name="adj1" fmla="val 89905"/>
              <a:gd name="adj2" fmla="val 57141"/>
            </a:avLst>
          </a:prstGeom>
          <a:solidFill>
            <a:srgbClr val="FFF0F0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996633"/>
                </a:solidFill>
                <a:cs typeface="Times New Roman" pitchFamily="18" charset="0"/>
              </a:rPr>
              <a:t>ミトコンドリア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B8D26AC5-3D89-4101-D3E7-0B4FC5C35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298" y="4476113"/>
            <a:ext cx="27990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エネルギー変換</a:t>
            </a:r>
            <a:endParaRPr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8671AB9D-7702-A3D7-CFB8-077889110CD8}"/>
              </a:ext>
            </a:extLst>
          </p:cNvPr>
          <p:cNvGrpSpPr/>
          <p:nvPr/>
        </p:nvGrpSpPr>
        <p:grpSpPr>
          <a:xfrm>
            <a:off x="1960567" y="1318942"/>
            <a:ext cx="4644334" cy="3553751"/>
            <a:chOff x="1960567" y="1318942"/>
            <a:chExt cx="4644334" cy="3553751"/>
          </a:xfrm>
        </p:grpSpPr>
        <p:sp>
          <p:nvSpPr>
            <p:cNvPr id="15" name="楕円 17">
              <a:extLst>
                <a:ext uri="{FF2B5EF4-FFF2-40B4-BE49-F238E27FC236}">
                  <a16:creationId xmlns:a16="http://schemas.microsoft.com/office/drawing/2014/main" id="{3BCC2498-1AF7-59E5-81A8-4B8874A182B0}"/>
                </a:ext>
              </a:extLst>
            </p:cNvPr>
            <p:cNvSpPr/>
            <p:nvPr/>
          </p:nvSpPr>
          <p:spPr bwMode="auto">
            <a:xfrm rot="4355824">
              <a:off x="2071905" y="2525433"/>
              <a:ext cx="76782" cy="299457"/>
            </a:xfrm>
            <a:custGeom>
              <a:avLst/>
              <a:gdLst>
                <a:gd name="connsiteX0" fmla="*/ 0 w 6927495"/>
                <a:gd name="connsiteY0" fmla="*/ 2165299 h 4330598"/>
                <a:gd name="connsiteX1" fmla="*/ 3463748 w 6927495"/>
                <a:gd name="connsiteY1" fmla="*/ 0 h 4330598"/>
                <a:gd name="connsiteX2" fmla="*/ 6927496 w 6927495"/>
                <a:gd name="connsiteY2" fmla="*/ 2165299 h 4330598"/>
                <a:gd name="connsiteX3" fmla="*/ 3463748 w 6927495"/>
                <a:gd name="connsiteY3" fmla="*/ 4330598 h 4330598"/>
                <a:gd name="connsiteX4" fmla="*/ 0 w 6927495"/>
                <a:gd name="connsiteY4" fmla="*/ 2165299 h 4330598"/>
                <a:gd name="connsiteX0" fmla="*/ 0 w 7087145"/>
                <a:gd name="connsiteY0" fmla="*/ 2223019 h 4388318"/>
                <a:gd name="connsiteX1" fmla="*/ 3463748 w 7087145"/>
                <a:gd name="connsiteY1" fmla="*/ 57720 h 4388318"/>
                <a:gd name="connsiteX2" fmla="*/ 6261811 w 7087145"/>
                <a:gd name="connsiteY2" fmla="*/ 759979 h 4388318"/>
                <a:gd name="connsiteX3" fmla="*/ 6927496 w 7087145"/>
                <a:gd name="connsiteY3" fmla="*/ 2223019 h 4388318"/>
                <a:gd name="connsiteX4" fmla="*/ 3463748 w 7087145"/>
                <a:gd name="connsiteY4" fmla="*/ 4388318 h 4388318"/>
                <a:gd name="connsiteX5" fmla="*/ 0 w 7087145"/>
                <a:gd name="connsiteY5" fmla="*/ 2223019 h 4388318"/>
                <a:gd name="connsiteX0" fmla="*/ 0 w 6927497"/>
                <a:gd name="connsiteY0" fmla="*/ 2165299 h 4330598"/>
                <a:gd name="connsiteX1" fmla="*/ 3463748 w 6927497"/>
                <a:gd name="connsiteY1" fmla="*/ 0 h 4330598"/>
                <a:gd name="connsiteX2" fmla="*/ 6927496 w 6927497"/>
                <a:gd name="connsiteY2" fmla="*/ 2165299 h 4330598"/>
                <a:gd name="connsiteX3" fmla="*/ 3463748 w 6927497"/>
                <a:gd name="connsiteY3" fmla="*/ 4330598 h 4330598"/>
                <a:gd name="connsiteX4" fmla="*/ 0 w 6927497"/>
                <a:gd name="connsiteY4" fmla="*/ 2165299 h 4330598"/>
                <a:gd name="connsiteX0" fmla="*/ 573 w 6928070"/>
                <a:gd name="connsiteY0" fmla="*/ 2165299 h 3549758"/>
                <a:gd name="connsiteX1" fmla="*/ 3464321 w 6928070"/>
                <a:gd name="connsiteY1" fmla="*/ 0 h 3549758"/>
                <a:gd name="connsiteX2" fmla="*/ 6928069 w 6928070"/>
                <a:gd name="connsiteY2" fmla="*/ 2165299 h 3549758"/>
                <a:gd name="connsiteX3" fmla="*/ 3720703 w 6928070"/>
                <a:gd name="connsiteY3" fmla="*/ 3549758 h 3549758"/>
                <a:gd name="connsiteX4" fmla="*/ 573 w 6928070"/>
                <a:gd name="connsiteY4" fmla="*/ 2165299 h 3549758"/>
                <a:gd name="connsiteX0" fmla="*/ 573 w 6928070"/>
                <a:gd name="connsiteY0" fmla="*/ 1446927 h 2831386"/>
                <a:gd name="connsiteX1" fmla="*/ 3464320 w 6928070"/>
                <a:gd name="connsiteY1" fmla="*/ 0 h 2831386"/>
                <a:gd name="connsiteX2" fmla="*/ 6928069 w 6928070"/>
                <a:gd name="connsiteY2" fmla="*/ 1446927 h 2831386"/>
                <a:gd name="connsiteX3" fmla="*/ 3720703 w 6928070"/>
                <a:gd name="connsiteY3" fmla="*/ 2831386 h 2831386"/>
                <a:gd name="connsiteX4" fmla="*/ 573 w 6928070"/>
                <a:gd name="connsiteY4" fmla="*/ 1446927 h 2831386"/>
                <a:gd name="connsiteX0" fmla="*/ 736 w 6305592"/>
                <a:gd name="connsiteY0" fmla="*/ 1501670 h 2831541"/>
                <a:gd name="connsiteX1" fmla="*/ 2841842 w 6305592"/>
                <a:gd name="connsiteY1" fmla="*/ 83 h 2831541"/>
                <a:gd name="connsiteX2" fmla="*/ 6305591 w 6305592"/>
                <a:gd name="connsiteY2" fmla="*/ 1447010 h 2831541"/>
                <a:gd name="connsiteX3" fmla="*/ 3098225 w 6305592"/>
                <a:gd name="connsiteY3" fmla="*/ 2831469 h 2831541"/>
                <a:gd name="connsiteX4" fmla="*/ 736 w 6305592"/>
                <a:gd name="connsiteY4" fmla="*/ 1501670 h 2831541"/>
                <a:gd name="connsiteX0" fmla="*/ 1472 w 6306328"/>
                <a:gd name="connsiteY0" fmla="*/ 1501670 h 2636347"/>
                <a:gd name="connsiteX1" fmla="*/ 2842578 w 6306328"/>
                <a:gd name="connsiteY1" fmla="*/ 83 h 2636347"/>
                <a:gd name="connsiteX2" fmla="*/ 6306327 w 6306328"/>
                <a:gd name="connsiteY2" fmla="*/ 1447010 h 2636347"/>
                <a:gd name="connsiteX3" fmla="*/ 3208839 w 6306328"/>
                <a:gd name="connsiteY3" fmla="*/ 2636260 h 2636347"/>
                <a:gd name="connsiteX4" fmla="*/ 1472 w 6306328"/>
                <a:gd name="connsiteY4" fmla="*/ 1501670 h 2636347"/>
                <a:gd name="connsiteX0" fmla="*/ 53 w 6304909"/>
                <a:gd name="connsiteY0" fmla="*/ 1493862 h 2628539"/>
                <a:gd name="connsiteX1" fmla="*/ 3280672 w 6304909"/>
                <a:gd name="connsiteY1" fmla="*/ 85 h 2628539"/>
                <a:gd name="connsiteX2" fmla="*/ 6304908 w 6304909"/>
                <a:gd name="connsiteY2" fmla="*/ 1439202 h 2628539"/>
                <a:gd name="connsiteX3" fmla="*/ 3207420 w 6304909"/>
                <a:gd name="connsiteY3" fmla="*/ 2628452 h 2628539"/>
                <a:gd name="connsiteX4" fmla="*/ 53 w 6304909"/>
                <a:gd name="connsiteY4" fmla="*/ 1493862 h 2628539"/>
                <a:gd name="connsiteX0" fmla="*/ 316 w 6305172"/>
                <a:gd name="connsiteY0" fmla="*/ 1493862 h 2628694"/>
                <a:gd name="connsiteX1" fmla="*/ 3280935 w 6305172"/>
                <a:gd name="connsiteY1" fmla="*/ 85 h 2628694"/>
                <a:gd name="connsiteX2" fmla="*/ 6305171 w 6305172"/>
                <a:gd name="connsiteY2" fmla="*/ 1439202 h 2628694"/>
                <a:gd name="connsiteX3" fmla="*/ 3207683 w 6305172"/>
                <a:gd name="connsiteY3" fmla="*/ 2628452 h 2628694"/>
                <a:gd name="connsiteX4" fmla="*/ 316 w 6305172"/>
                <a:gd name="connsiteY4" fmla="*/ 1493862 h 2628694"/>
                <a:gd name="connsiteX0" fmla="*/ 316 w 6307085"/>
                <a:gd name="connsiteY0" fmla="*/ 1493907 h 2628739"/>
                <a:gd name="connsiteX1" fmla="*/ 3280935 w 6307085"/>
                <a:gd name="connsiteY1" fmla="*/ 130 h 2628739"/>
                <a:gd name="connsiteX2" fmla="*/ 6305171 w 6307085"/>
                <a:gd name="connsiteY2" fmla="*/ 1439247 h 2628739"/>
                <a:gd name="connsiteX3" fmla="*/ 3207683 w 6307085"/>
                <a:gd name="connsiteY3" fmla="*/ 2628497 h 2628739"/>
                <a:gd name="connsiteX4" fmla="*/ 316 w 6307085"/>
                <a:gd name="connsiteY4" fmla="*/ 1493907 h 262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7085" h="2628739">
                  <a:moveTo>
                    <a:pt x="316" y="1493907"/>
                  </a:moveTo>
                  <a:cubicBezTo>
                    <a:pt x="30837" y="595150"/>
                    <a:pt x="2230126" y="9240"/>
                    <a:pt x="3280935" y="130"/>
                  </a:cubicBezTo>
                  <a:cubicBezTo>
                    <a:pt x="4331744" y="-8980"/>
                    <a:pt x="6378425" y="459804"/>
                    <a:pt x="6305171" y="1439247"/>
                  </a:cubicBezTo>
                  <a:cubicBezTo>
                    <a:pt x="6305171" y="2161013"/>
                    <a:pt x="4258492" y="2619387"/>
                    <a:pt x="3207683" y="2628497"/>
                  </a:cubicBezTo>
                  <a:cubicBezTo>
                    <a:pt x="2156874" y="2637607"/>
                    <a:pt x="-30205" y="2392664"/>
                    <a:pt x="316" y="1493907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9" name="楕円 17">
              <a:extLst>
                <a:ext uri="{FF2B5EF4-FFF2-40B4-BE49-F238E27FC236}">
                  <a16:creationId xmlns:a16="http://schemas.microsoft.com/office/drawing/2014/main" id="{F16147CD-6F36-89BD-AAAA-5C9AAAD7B2AC}"/>
                </a:ext>
              </a:extLst>
            </p:cNvPr>
            <p:cNvSpPr/>
            <p:nvPr/>
          </p:nvSpPr>
          <p:spPr bwMode="auto">
            <a:xfrm rot="20415403">
              <a:off x="3204217" y="4573236"/>
              <a:ext cx="76782" cy="299457"/>
            </a:xfrm>
            <a:custGeom>
              <a:avLst/>
              <a:gdLst>
                <a:gd name="connsiteX0" fmla="*/ 0 w 6927495"/>
                <a:gd name="connsiteY0" fmla="*/ 2165299 h 4330598"/>
                <a:gd name="connsiteX1" fmla="*/ 3463748 w 6927495"/>
                <a:gd name="connsiteY1" fmla="*/ 0 h 4330598"/>
                <a:gd name="connsiteX2" fmla="*/ 6927496 w 6927495"/>
                <a:gd name="connsiteY2" fmla="*/ 2165299 h 4330598"/>
                <a:gd name="connsiteX3" fmla="*/ 3463748 w 6927495"/>
                <a:gd name="connsiteY3" fmla="*/ 4330598 h 4330598"/>
                <a:gd name="connsiteX4" fmla="*/ 0 w 6927495"/>
                <a:gd name="connsiteY4" fmla="*/ 2165299 h 4330598"/>
                <a:gd name="connsiteX0" fmla="*/ 0 w 7087145"/>
                <a:gd name="connsiteY0" fmla="*/ 2223019 h 4388318"/>
                <a:gd name="connsiteX1" fmla="*/ 3463748 w 7087145"/>
                <a:gd name="connsiteY1" fmla="*/ 57720 h 4388318"/>
                <a:gd name="connsiteX2" fmla="*/ 6261811 w 7087145"/>
                <a:gd name="connsiteY2" fmla="*/ 759979 h 4388318"/>
                <a:gd name="connsiteX3" fmla="*/ 6927496 w 7087145"/>
                <a:gd name="connsiteY3" fmla="*/ 2223019 h 4388318"/>
                <a:gd name="connsiteX4" fmla="*/ 3463748 w 7087145"/>
                <a:gd name="connsiteY4" fmla="*/ 4388318 h 4388318"/>
                <a:gd name="connsiteX5" fmla="*/ 0 w 7087145"/>
                <a:gd name="connsiteY5" fmla="*/ 2223019 h 4388318"/>
                <a:gd name="connsiteX0" fmla="*/ 0 w 6927497"/>
                <a:gd name="connsiteY0" fmla="*/ 2165299 h 4330598"/>
                <a:gd name="connsiteX1" fmla="*/ 3463748 w 6927497"/>
                <a:gd name="connsiteY1" fmla="*/ 0 h 4330598"/>
                <a:gd name="connsiteX2" fmla="*/ 6927496 w 6927497"/>
                <a:gd name="connsiteY2" fmla="*/ 2165299 h 4330598"/>
                <a:gd name="connsiteX3" fmla="*/ 3463748 w 6927497"/>
                <a:gd name="connsiteY3" fmla="*/ 4330598 h 4330598"/>
                <a:gd name="connsiteX4" fmla="*/ 0 w 6927497"/>
                <a:gd name="connsiteY4" fmla="*/ 2165299 h 4330598"/>
                <a:gd name="connsiteX0" fmla="*/ 573 w 6928070"/>
                <a:gd name="connsiteY0" fmla="*/ 2165299 h 3549758"/>
                <a:gd name="connsiteX1" fmla="*/ 3464321 w 6928070"/>
                <a:gd name="connsiteY1" fmla="*/ 0 h 3549758"/>
                <a:gd name="connsiteX2" fmla="*/ 6928069 w 6928070"/>
                <a:gd name="connsiteY2" fmla="*/ 2165299 h 3549758"/>
                <a:gd name="connsiteX3" fmla="*/ 3720703 w 6928070"/>
                <a:gd name="connsiteY3" fmla="*/ 3549758 h 3549758"/>
                <a:gd name="connsiteX4" fmla="*/ 573 w 6928070"/>
                <a:gd name="connsiteY4" fmla="*/ 2165299 h 3549758"/>
                <a:gd name="connsiteX0" fmla="*/ 573 w 6928070"/>
                <a:gd name="connsiteY0" fmla="*/ 1446927 h 2831386"/>
                <a:gd name="connsiteX1" fmla="*/ 3464320 w 6928070"/>
                <a:gd name="connsiteY1" fmla="*/ 0 h 2831386"/>
                <a:gd name="connsiteX2" fmla="*/ 6928069 w 6928070"/>
                <a:gd name="connsiteY2" fmla="*/ 1446927 h 2831386"/>
                <a:gd name="connsiteX3" fmla="*/ 3720703 w 6928070"/>
                <a:gd name="connsiteY3" fmla="*/ 2831386 h 2831386"/>
                <a:gd name="connsiteX4" fmla="*/ 573 w 6928070"/>
                <a:gd name="connsiteY4" fmla="*/ 1446927 h 2831386"/>
                <a:gd name="connsiteX0" fmla="*/ 736 w 6305592"/>
                <a:gd name="connsiteY0" fmla="*/ 1501670 h 2831541"/>
                <a:gd name="connsiteX1" fmla="*/ 2841842 w 6305592"/>
                <a:gd name="connsiteY1" fmla="*/ 83 h 2831541"/>
                <a:gd name="connsiteX2" fmla="*/ 6305591 w 6305592"/>
                <a:gd name="connsiteY2" fmla="*/ 1447010 h 2831541"/>
                <a:gd name="connsiteX3" fmla="*/ 3098225 w 6305592"/>
                <a:gd name="connsiteY3" fmla="*/ 2831469 h 2831541"/>
                <a:gd name="connsiteX4" fmla="*/ 736 w 6305592"/>
                <a:gd name="connsiteY4" fmla="*/ 1501670 h 2831541"/>
                <a:gd name="connsiteX0" fmla="*/ 1472 w 6306328"/>
                <a:gd name="connsiteY0" fmla="*/ 1501670 h 2636347"/>
                <a:gd name="connsiteX1" fmla="*/ 2842578 w 6306328"/>
                <a:gd name="connsiteY1" fmla="*/ 83 h 2636347"/>
                <a:gd name="connsiteX2" fmla="*/ 6306327 w 6306328"/>
                <a:gd name="connsiteY2" fmla="*/ 1447010 h 2636347"/>
                <a:gd name="connsiteX3" fmla="*/ 3208839 w 6306328"/>
                <a:gd name="connsiteY3" fmla="*/ 2636260 h 2636347"/>
                <a:gd name="connsiteX4" fmla="*/ 1472 w 6306328"/>
                <a:gd name="connsiteY4" fmla="*/ 1501670 h 2636347"/>
                <a:gd name="connsiteX0" fmla="*/ 53 w 6304909"/>
                <a:gd name="connsiteY0" fmla="*/ 1493862 h 2628539"/>
                <a:gd name="connsiteX1" fmla="*/ 3280672 w 6304909"/>
                <a:gd name="connsiteY1" fmla="*/ 85 h 2628539"/>
                <a:gd name="connsiteX2" fmla="*/ 6304908 w 6304909"/>
                <a:gd name="connsiteY2" fmla="*/ 1439202 h 2628539"/>
                <a:gd name="connsiteX3" fmla="*/ 3207420 w 6304909"/>
                <a:gd name="connsiteY3" fmla="*/ 2628452 h 2628539"/>
                <a:gd name="connsiteX4" fmla="*/ 53 w 6304909"/>
                <a:gd name="connsiteY4" fmla="*/ 1493862 h 2628539"/>
                <a:gd name="connsiteX0" fmla="*/ 316 w 6305172"/>
                <a:gd name="connsiteY0" fmla="*/ 1493862 h 2628694"/>
                <a:gd name="connsiteX1" fmla="*/ 3280935 w 6305172"/>
                <a:gd name="connsiteY1" fmla="*/ 85 h 2628694"/>
                <a:gd name="connsiteX2" fmla="*/ 6305171 w 6305172"/>
                <a:gd name="connsiteY2" fmla="*/ 1439202 h 2628694"/>
                <a:gd name="connsiteX3" fmla="*/ 3207683 w 6305172"/>
                <a:gd name="connsiteY3" fmla="*/ 2628452 h 2628694"/>
                <a:gd name="connsiteX4" fmla="*/ 316 w 6305172"/>
                <a:gd name="connsiteY4" fmla="*/ 1493862 h 2628694"/>
                <a:gd name="connsiteX0" fmla="*/ 316 w 6307085"/>
                <a:gd name="connsiteY0" fmla="*/ 1493907 h 2628739"/>
                <a:gd name="connsiteX1" fmla="*/ 3280935 w 6307085"/>
                <a:gd name="connsiteY1" fmla="*/ 130 h 2628739"/>
                <a:gd name="connsiteX2" fmla="*/ 6305171 w 6307085"/>
                <a:gd name="connsiteY2" fmla="*/ 1439247 h 2628739"/>
                <a:gd name="connsiteX3" fmla="*/ 3207683 w 6307085"/>
                <a:gd name="connsiteY3" fmla="*/ 2628497 h 2628739"/>
                <a:gd name="connsiteX4" fmla="*/ 316 w 6307085"/>
                <a:gd name="connsiteY4" fmla="*/ 1493907 h 262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7085" h="2628739">
                  <a:moveTo>
                    <a:pt x="316" y="1493907"/>
                  </a:moveTo>
                  <a:cubicBezTo>
                    <a:pt x="30837" y="595150"/>
                    <a:pt x="2230126" y="9240"/>
                    <a:pt x="3280935" y="130"/>
                  </a:cubicBezTo>
                  <a:cubicBezTo>
                    <a:pt x="4331744" y="-8980"/>
                    <a:pt x="6378425" y="459804"/>
                    <a:pt x="6305171" y="1439247"/>
                  </a:cubicBezTo>
                  <a:cubicBezTo>
                    <a:pt x="6305171" y="2161013"/>
                    <a:pt x="4258492" y="2619387"/>
                    <a:pt x="3207683" y="2628497"/>
                  </a:cubicBezTo>
                  <a:cubicBezTo>
                    <a:pt x="2156874" y="2637607"/>
                    <a:pt x="-30205" y="2392664"/>
                    <a:pt x="316" y="1493907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2" name="楕円 17">
              <a:extLst>
                <a:ext uri="{FF2B5EF4-FFF2-40B4-BE49-F238E27FC236}">
                  <a16:creationId xmlns:a16="http://schemas.microsoft.com/office/drawing/2014/main" id="{C95C549B-2C7F-310D-8525-6074D5D636FF}"/>
                </a:ext>
              </a:extLst>
            </p:cNvPr>
            <p:cNvSpPr/>
            <p:nvPr/>
          </p:nvSpPr>
          <p:spPr bwMode="auto">
            <a:xfrm rot="628941">
              <a:off x="2490823" y="3682557"/>
              <a:ext cx="76782" cy="299457"/>
            </a:xfrm>
            <a:custGeom>
              <a:avLst/>
              <a:gdLst>
                <a:gd name="connsiteX0" fmla="*/ 0 w 6927495"/>
                <a:gd name="connsiteY0" fmla="*/ 2165299 h 4330598"/>
                <a:gd name="connsiteX1" fmla="*/ 3463748 w 6927495"/>
                <a:gd name="connsiteY1" fmla="*/ 0 h 4330598"/>
                <a:gd name="connsiteX2" fmla="*/ 6927496 w 6927495"/>
                <a:gd name="connsiteY2" fmla="*/ 2165299 h 4330598"/>
                <a:gd name="connsiteX3" fmla="*/ 3463748 w 6927495"/>
                <a:gd name="connsiteY3" fmla="*/ 4330598 h 4330598"/>
                <a:gd name="connsiteX4" fmla="*/ 0 w 6927495"/>
                <a:gd name="connsiteY4" fmla="*/ 2165299 h 4330598"/>
                <a:gd name="connsiteX0" fmla="*/ 0 w 7087145"/>
                <a:gd name="connsiteY0" fmla="*/ 2223019 h 4388318"/>
                <a:gd name="connsiteX1" fmla="*/ 3463748 w 7087145"/>
                <a:gd name="connsiteY1" fmla="*/ 57720 h 4388318"/>
                <a:gd name="connsiteX2" fmla="*/ 6261811 w 7087145"/>
                <a:gd name="connsiteY2" fmla="*/ 759979 h 4388318"/>
                <a:gd name="connsiteX3" fmla="*/ 6927496 w 7087145"/>
                <a:gd name="connsiteY3" fmla="*/ 2223019 h 4388318"/>
                <a:gd name="connsiteX4" fmla="*/ 3463748 w 7087145"/>
                <a:gd name="connsiteY4" fmla="*/ 4388318 h 4388318"/>
                <a:gd name="connsiteX5" fmla="*/ 0 w 7087145"/>
                <a:gd name="connsiteY5" fmla="*/ 2223019 h 4388318"/>
                <a:gd name="connsiteX0" fmla="*/ 0 w 6927497"/>
                <a:gd name="connsiteY0" fmla="*/ 2165299 h 4330598"/>
                <a:gd name="connsiteX1" fmla="*/ 3463748 w 6927497"/>
                <a:gd name="connsiteY1" fmla="*/ 0 h 4330598"/>
                <a:gd name="connsiteX2" fmla="*/ 6927496 w 6927497"/>
                <a:gd name="connsiteY2" fmla="*/ 2165299 h 4330598"/>
                <a:gd name="connsiteX3" fmla="*/ 3463748 w 6927497"/>
                <a:gd name="connsiteY3" fmla="*/ 4330598 h 4330598"/>
                <a:gd name="connsiteX4" fmla="*/ 0 w 6927497"/>
                <a:gd name="connsiteY4" fmla="*/ 2165299 h 4330598"/>
                <a:gd name="connsiteX0" fmla="*/ 573 w 6928070"/>
                <a:gd name="connsiteY0" fmla="*/ 2165299 h 3549758"/>
                <a:gd name="connsiteX1" fmla="*/ 3464321 w 6928070"/>
                <a:gd name="connsiteY1" fmla="*/ 0 h 3549758"/>
                <a:gd name="connsiteX2" fmla="*/ 6928069 w 6928070"/>
                <a:gd name="connsiteY2" fmla="*/ 2165299 h 3549758"/>
                <a:gd name="connsiteX3" fmla="*/ 3720703 w 6928070"/>
                <a:gd name="connsiteY3" fmla="*/ 3549758 h 3549758"/>
                <a:gd name="connsiteX4" fmla="*/ 573 w 6928070"/>
                <a:gd name="connsiteY4" fmla="*/ 2165299 h 3549758"/>
                <a:gd name="connsiteX0" fmla="*/ 573 w 6928070"/>
                <a:gd name="connsiteY0" fmla="*/ 1446927 h 2831386"/>
                <a:gd name="connsiteX1" fmla="*/ 3464320 w 6928070"/>
                <a:gd name="connsiteY1" fmla="*/ 0 h 2831386"/>
                <a:gd name="connsiteX2" fmla="*/ 6928069 w 6928070"/>
                <a:gd name="connsiteY2" fmla="*/ 1446927 h 2831386"/>
                <a:gd name="connsiteX3" fmla="*/ 3720703 w 6928070"/>
                <a:gd name="connsiteY3" fmla="*/ 2831386 h 2831386"/>
                <a:gd name="connsiteX4" fmla="*/ 573 w 6928070"/>
                <a:gd name="connsiteY4" fmla="*/ 1446927 h 2831386"/>
                <a:gd name="connsiteX0" fmla="*/ 736 w 6305592"/>
                <a:gd name="connsiteY0" fmla="*/ 1501670 h 2831541"/>
                <a:gd name="connsiteX1" fmla="*/ 2841842 w 6305592"/>
                <a:gd name="connsiteY1" fmla="*/ 83 h 2831541"/>
                <a:gd name="connsiteX2" fmla="*/ 6305591 w 6305592"/>
                <a:gd name="connsiteY2" fmla="*/ 1447010 h 2831541"/>
                <a:gd name="connsiteX3" fmla="*/ 3098225 w 6305592"/>
                <a:gd name="connsiteY3" fmla="*/ 2831469 h 2831541"/>
                <a:gd name="connsiteX4" fmla="*/ 736 w 6305592"/>
                <a:gd name="connsiteY4" fmla="*/ 1501670 h 2831541"/>
                <a:gd name="connsiteX0" fmla="*/ 1472 w 6306328"/>
                <a:gd name="connsiteY0" fmla="*/ 1501670 h 2636347"/>
                <a:gd name="connsiteX1" fmla="*/ 2842578 w 6306328"/>
                <a:gd name="connsiteY1" fmla="*/ 83 h 2636347"/>
                <a:gd name="connsiteX2" fmla="*/ 6306327 w 6306328"/>
                <a:gd name="connsiteY2" fmla="*/ 1447010 h 2636347"/>
                <a:gd name="connsiteX3" fmla="*/ 3208839 w 6306328"/>
                <a:gd name="connsiteY3" fmla="*/ 2636260 h 2636347"/>
                <a:gd name="connsiteX4" fmla="*/ 1472 w 6306328"/>
                <a:gd name="connsiteY4" fmla="*/ 1501670 h 2636347"/>
                <a:gd name="connsiteX0" fmla="*/ 53 w 6304909"/>
                <a:gd name="connsiteY0" fmla="*/ 1493862 h 2628539"/>
                <a:gd name="connsiteX1" fmla="*/ 3280672 w 6304909"/>
                <a:gd name="connsiteY1" fmla="*/ 85 h 2628539"/>
                <a:gd name="connsiteX2" fmla="*/ 6304908 w 6304909"/>
                <a:gd name="connsiteY2" fmla="*/ 1439202 h 2628539"/>
                <a:gd name="connsiteX3" fmla="*/ 3207420 w 6304909"/>
                <a:gd name="connsiteY3" fmla="*/ 2628452 h 2628539"/>
                <a:gd name="connsiteX4" fmla="*/ 53 w 6304909"/>
                <a:gd name="connsiteY4" fmla="*/ 1493862 h 2628539"/>
                <a:gd name="connsiteX0" fmla="*/ 316 w 6305172"/>
                <a:gd name="connsiteY0" fmla="*/ 1493862 h 2628694"/>
                <a:gd name="connsiteX1" fmla="*/ 3280935 w 6305172"/>
                <a:gd name="connsiteY1" fmla="*/ 85 h 2628694"/>
                <a:gd name="connsiteX2" fmla="*/ 6305171 w 6305172"/>
                <a:gd name="connsiteY2" fmla="*/ 1439202 h 2628694"/>
                <a:gd name="connsiteX3" fmla="*/ 3207683 w 6305172"/>
                <a:gd name="connsiteY3" fmla="*/ 2628452 h 2628694"/>
                <a:gd name="connsiteX4" fmla="*/ 316 w 6305172"/>
                <a:gd name="connsiteY4" fmla="*/ 1493862 h 2628694"/>
                <a:gd name="connsiteX0" fmla="*/ 316 w 6307085"/>
                <a:gd name="connsiteY0" fmla="*/ 1493907 h 2628739"/>
                <a:gd name="connsiteX1" fmla="*/ 3280935 w 6307085"/>
                <a:gd name="connsiteY1" fmla="*/ 130 h 2628739"/>
                <a:gd name="connsiteX2" fmla="*/ 6305171 w 6307085"/>
                <a:gd name="connsiteY2" fmla="*/ 1439247 h 2628739"/>
                <a:gd name="connsiteX3" fmla="*/ 3207683 w 6307085"/>
                <a:gd name="connsiteY3" fmla="*/ 2628497 h 2628739"/>
                <a:gd name="connsiteX4" fmla="*/ 316 w 6307085"/>
                <a:gd name="connsiteY4" fmla="*/ 1493907 h 262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7085" h="2628739">
                  <a:moveTo>
                    <a:pt x="316" y="1493907"/>
                  </a:moveTo>
                  <a:cubicBezTo>
                    <a:pt x="30837" y="595150"/>
                    <a:pt x="2230126" y="9240"/>
                    <a:pt x="3280935" y="130"/>
                  </a:cubicBezTo>
                  <a:cubicBezTo>
                    <a:pt x="4331744" y="-8980"/>
                    <a:pt x="6378425" y="459804"/>
                    <a:pt x="6305171" y="1439247"/>
                  </a:cubicBezTo>
                  <a:cubicBezTo>
                    <a:pt x="6305171" y="2161013"/>
                    <a:pt x="4258492" y="2619387"/>
                    <a:pt x="3207683" y="2628497"/>
                  </a:cubicBezTo>
                  <a:cubicBezTo>
                    <a:pt x="2156874" y="2637607"/>
                    <a:pt x="-30205" y="2392664"/>
                    <a:pt x="316" y="1493907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3" name="楕円 17">
              <a:extLst>
                <a:ext uri="{FF2B5EF4-FFF2-40B4-BE49-F238E27FC236}">
                  <a16:creationId xmlns:a16="http://schemas.microsoft.com/office/drawing/2014/main" id="{56BD7012-D8CC-AF5D-5F26-852A2455C79E}"/>
                </a:ext>
              </a:extLst>
            </p:cNvPr>
            <p:cNvSpPr/>
            <p:nvPr/>
          </p:nvSpPr>
          <p:spPr bwMode="auto">
            <a:xfrm rot="6078682">
              <a:off x="4231991" y="1207604"/>
              <a:ext cx="76782" cy="299457"/>
            </a:xfrm>
            <a:custGeom>
              <a:avLst/>
              <a:gdLst>
                <a:gd name="connsiteX0" fmla="*/ 0 w 6927495"/>
                <a:gd name="connsiteY0" fmla="*/ 2165299 h 4330598"/>
                <a:gd name="connsiteX1" fmla="*/ 3463748 w 6927495"/>
                <a:gd name="connsiteY1" fmla="*/ 0 h 4330598"/>
                <a:gd name="connsiteX2" fmla="*/ 6927496 w 6927495"/>
                <a:gd name="connsiteY2" fmla="*/ 2165299 h 4330598"/>
                <a:gd name="connsiteX3" fmla="*/ 3463748 w 6927495"/>
                <a:gd name="connsiteY3" fmla="*/ 4330598 h 4330598"/>
                <a:gd name="connsiteX4" fmla="*/ 0 w 6927495"/>
                <a:gd name="connsiteY4" fmla="*/ 2165299 h 4330598"/>
                <a:gd name="connsiteX0" fmla="*/ 0 w 7087145"/>
                <a:gd name="connsiteY0" fmla="*/ 2223019 h 4388318"/>
                <a:gd name="connsiteX1" fmla="*/ 3463748 w 7087145"/>
                <a:gd name="connsiteY1" fmla="*/ 57720 h 4388318"/>
                <a:gd name="connsiteX2" fmla="*/ 6261811 w 7087145"/>
                <a:gd name="connsiteY2" fmla="*/ 759979 h 4388318"/>
                <a:gd name="connsiteX3" fmla="*/ 6927496 w 7087145"/>
                <a:gd name="connsiteY3" fmla="*/ 2223019 h 4388318"/>
                <a:gd name="connsiteX4" fmla="*/ 3463748 w 7087145"/>
                <a:gd name="connsiteY4" fmla="*/ 4388318 h 4388318"/>
                <a:gd name="connsiteX5" fmla="*/ 0 w 7087145"/>
                <a:gd name="connsiteY5" fmla="*/ 2223019 h 4388318"/>
                <a:gd name="connsiteX0" fmla="*/ 0 w 6927497"/>
                <a:gd name="connsiteY0" fmla="*/ 2165299 h 4330598"/>
                <a:gd name="connsiteX1" fmla="*/ 3463748 w 6927497"/>
                <a:gd name="connsiteY1" fmla="*/ 0 h 4330598"/>
                <a:gd name="connsiteX2" fmla="*/ 6927496 w 6927497"/>
                <a:gd name="connsiteY2" fmla="*/ 2165299 h 4330598"/>
                <a:gd name="connsiteX3" fmla="*/ 3463748 w 6927497"/>
                <a:gd name="connsiteY3" fmla="*/ 4330598 h 4330598"/>
                <a:gd name="connsiteX4" fmla="*/ 0 w 6927497"/>
                <a:gd name="connsiteY4" fmla="*/ 2165299 h 4330598"/>
                <a:gd name="connsiteX0" fmla="*/ 573 w 6928070"/>
                <a:gd name="connsiteY0" fmla="*/ 2165299 h 3549758"/>
                <a:gd name="connsiteX1" fmla="*/ 3464321 w 6928070"/>
                <a:gd name="connsiteY1" fmla="*/ 0 h 3549758"/>
                <a:gd name="connsiteX2" fmla="*/ 6928069 w 6928070"/>
                <a:gd name="connsiteY2" fmla="*/ 2165299 h 3549758"/>
                <a:gd name="connsiteX3" fmla="*/ 3720703 w 6928070"/>
                <a:gd name="connsiteY3" fmla="*/ 3549758 h 3549758"/>
                <a:gd name="connsiteX4" fmla="*/ 573 w 6928070"/>
                <a:gd name="connsiteY4" fmla="*/ 2165299 h 3549758"/>
                <a:gd name="connsiteX0" fmla="*/ 573 w 6928070"/>
                <a:gd name="connsiteY0" fmla="*/ 1446927 h 2831386"/>
                <a:gd name="connsiteX1" fmla="*/ 3464320 w 6928070"/>
                <a:gd name="connsiteY1" fmla="*/ 0 h 2831386"/>
                <a:gd name="connsiteX2" fmla="*/ 6928069 w 6928070"/>
                <a:gd name="connsiteY2" fmla="*/ 1446927 h 2831386"/>
                <a:gd name="connsiteX3" fmla="*/ 3720703 w 6928070"/>
                <a:gd name="connsiteY3" fmla="*/ 2831386 h 2831386"/>
                <a:gd name="connsiteX4" fmla="*/ 573 w 6928070"/>
                <a:gd name="connsiteY4" fmla="*/ 1446927 h 2831386"/>
                <a:gd name="connsiteX0" fmla="*/ 736 w 6305592"/>
                <a:gd name="connsiteY0" fmla="*/ 1501670 h 2831541"/>
                <a:gd name="connsiteX1" fmla="*/ 2841842 w 6305592"/>
                <a:gd name="connsiteY1" fmla="*/ 83 h 2831541"/>
                <a:gd name="connsiteX2" fmla="*/ 6305591 w 6305592"/>
                <a:gd name="connsiteY2" fmla="*/ 1447010 h 2831541"/>
                <a:gd name="connsiteX3" fmla="*/ 3098225 w 6305592"/>
                <a:gd name="connsiteY3" fmla="*/ 2831469 h 2831541"/>
                <a:gd name="connsiteX4" fmla="*/ 736 w 6305592"/>
                <a:gd name="connsiteY4" fmla="*/ 1501670 h 2831541"/>
                <a:gd name="connsiteX0" fmla="*/ 1472 w 6306328"/>
                <a:gd name="connsiteY0" fmla="*/ 1501670 h 2636347"/>
                <a:gd name="connsiteX1" fmla="*/ 2842578 w 6306328"/>
                <a:gd name="connsiteY1" fmla="*/ 83 h 2636347"/>
                <a:gd name="connsiteX2" fmla="*/ 6306327 w 6306328"/>
                <a:gd name="connsiteY2" fmla="*/ 1447010 h 2636347"/>
                <a:gd name="connsiteX3" fmla="*/ 3208839 w 6306328"/>
                <a:gd name="connsiteY3" fmla="*/ 2636260 h 2636347"/>
                <a:gd name="connsiteX4" fmla="*/ 1472 w 6306328"/>
                <a:gd name="connsiteY4" fmla="*/ 1501670 h 2636347"/>
                <a:gd name="connsiteX0" fmla="*/ 53 w 6304909"/>
                <a:gd name="connsiteY0" fmla="*/ 1493862 h 2628539"/>
                <a:gd name="connsiteX1" fmla="*/ 3280672 w 6304909"/>
                <a:gd name="connsiteY1" fmla="*/ 85 h 2628539"/>
                <a:gd name="connsiteX2" fmla="*/ 6304908 w 6304909"/>
                <a:gd name="connsiteY2" fmla="*/ 1439202 h 2628539"/>
                <a:gd name="connsiteX3" fmla="*/ 3207420 w 6304909"/>
                <a:gd name="connsiteY3" fmla="*/ 2628452 h 2628539"/>
                <a:gd name="connsiteX4" fmla="*/ 53 w 6304909"/>
                <a:gd name="connsiteY4" fmla="*/ 1493862 h 2628539"/>
                <a:gd name="connsiteX0" fmla="*/ 316 w 6305172"/>
                <a:gd name="connsiteY0" fmla="*/ 1493862 h 2628694"/>
                <a:gd name="connsiteX1" fmla="*/ 3280935 w 6305172"/>
                <a:gd name="connsiteY1" fmla="*/ 85 h 2628694"/>
                <a:gd name="connsiteX2" fmla="*/ 6305171 w 6305172"/>
                <a:gd name="connsiteY2" fmla="*/ 1439202 h 2628694"/>
                <a:gd name="connsiteX3" fmla="*/ 3207683 w 6305172"/>
                <a:gd name="connsiteY3" fmla="*/ 2628452 h 2628694"/>
                <a:gd name="connsiteX4" fmla="*/ 316 w 6305172"/>
                <a:gd name="connsiteY4" fmla="*/ 1493862 h 2628694"/>
                <a:gd name="connsiteX0" fmla="*/ 316 w 6307085"/>
                <a:gd name="connsiteY0" fmla="*/ 1493907 h 2628739"/>
                <a:gd name="connsiteX1" fmla="*/ 3280935 w 6307085"/>
                <a:gd name="connsiteY1" fmla="*/ 130 h 2628739"/>
                <a:gd name="connsiteX2" fmla="*/ 6305171 w 6307085"/>
                <a:gd name="connsiteY2" fmla="*/ 1439247 h 2628739"/>
                <a:gd name="connsiteX3" fmla="*/ 3207683 w 6307085"/>
                <a:gd name="connsiteY3" fmla="*/ 2628497 h 2628739"/>
                <a:gd name="connsiteX4" fmla="*/ 316 w 6307085"/>
                <a:gd name="connsiteY4" fmla="*/ 1493907 h 262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7085" h="2628739">
                  <a:moveTo>
                    <a:pt x="316" y="1493907"/>
                  </a:moveTo>
                  <a:cubicBezTo>
                    <a:pt x="30837" y="595150"/>
                    <a:pt x="2230126" y="9240"/>
                    <a:pt x="3280935" y="130"/>
                  </a:cubicBezTo>
                  <a:cubicBezTo>
                    <a:pt x="4331744" y="-8980"/>
                    <a:pt x="6378425" y="459804"/>
                    <a:pt x="6305171" y="1439247"/>
                  </a:cubicBezTo>
                  <a:cubicBezTo>
                    <a:pt x="6305171" y="2161013"/>
                    <a:pt x="4258492" y="2619387"/>
                    <a:pt x="3207683" y="2628497"/>
                  </a:cubicBezTo>
                  <a:cubicBezTo>
                    <a:pt x="2156874" y="2637607"/>
                    <a:pt x="-30205" y="2392664"/>
                    <a:pt x="316" y="1493907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4" name="楕円 17">
              <a:extLst>
                <a:ext uri="{FF2B5EF4-FFF2-40B4-BE49-F238E27FC236}">
                  <a16:creationId xmlns:a16="http://schemas.microsoft.com/office/drawing/2014/main" id="{D6567531-C122-3257-B49E-1B14F9623BF6}"/>
                </a:ext>
              </a:extLst>
            </p:cNvPr>
            <p:cNvSpPr/>
            <p:nvPr/>
          </p:nvSpPr>
          <p:spPr bwMode="auto">
            <a:xfrm rot="7303639">
              <a:off x="6416782" y="1745075"/>
              <a:ext cx="76782" cy="299457"/>
            </a:xfrm>
            <a:custGeom>
              <a:avLst/>
              <a:gdLst>
                <a:gd name="connsiteX0" fmla="*/ 0 w 6927495"/>
                <a:gd name="connsiteY0" fmla="*/ 2165299 h 4330598"/>
                <a:gd name="connsiteX1" fmla="*/ 3463748 w 6927495"/>
                <a:gd name="connsiteY1" fmla="*/ 0 h 4330598"/>
                <a:gd name="connsiteX2" fmla="*/ 6927496 w 6927495"/>
                <a:gd name="connsiteY2" fmla="*/ 2165299 h 4330598"/>
                <a:gd name="connsiteX3" fmla="*/ 3463748 w 6927495"/>
                <a:gd name="connsiteY3" fmla="*/ 4330598 h 4330598"/>
                <a:gd name="connsiteX4" fmla="*/ 0 w 6927495"/>
                <a:gd name="connsiteY4" fmla="*/ 2165299 h 4330598"/>
                <a:gd name="connsiteX0" fmla="*/ 0 w 7087145"/>
                <a:gd name="connsiteY0" fmla="*/ 2223019 h 4388318"/>
                <a:gd name="connsiteX1" fmla="*/ 3463748 w 7087145"/>
                <a:gd name="connsiteY1" fmla="*/ 57720 h 4388318"/>
                <a:gd name="connsiteX2" fmla="*/ 6261811 w 7087145"/>
                <a:gd name="connsiteY2" fmla="*/ 759979 h 4388318"/>
                <a:gd name="connsiteX3" fmla="*/ 6927496 w 7087145"/>
                <a:gd name="connsiteY3" fmla="*/ 2223019 h 4388318"/>
                <a:gd name="connsiteX4" fmla="*/ 3463748 w 7087145"/>
                <a:gd name="connsiteY4" fmla="*/ 4388318 h 4388318"/>
                <a:gd name="connsiteX5" fmla="*/ 0 w 7087145"/>
                <a:gd name="connsiteY5" fmla="*/ 2223019 h 4388318"/>
                <a:gd name="connsiteX0" fmla="*/ 0 w 6927497"/>
                <a:gd name="connsiteY0" fmla="*/ 2165299 h 4330598"/>
                <a:gd name="connsiteX1" fmla="*/ 3463748 w 6927497"/>
                <a:gd name="connsiteY1" fmla="*/ 0 h 4330598"/>
                <a:gd name="connsiteX2" fmla="*/ 6927496 w 6927497"/>
                <a:gd name="connsiteY2" fmla="*/ 2165299 h 4330598"/>
                <a:gd name="connsiteX3" fmla="*/ 3463748 w 6927497"/>
                <a:gd name="connsiteY3" fmla="*/ 4330598 h 4330598"/>
                <a:gd name="connsiteX4" fmla="*/ 0 w 6927497"/>
                <a:gd name="connsiteY4" fmla="*/ 2165299 h 4330598"/>
                <a:gd name="connsiteX0" fmla="*/ 573 w 6928070"/>
                <a:gd name="connsiteY0" fmla="*/ 2165299 h 3549758"/>
                <a:gd name="connsiteX1" fmla="*/ 3464321 w 6928070"/>
                <a:gd name="connsiteY1" fmla="*/ 0 h 3549758"/>
                <a:gd name="connsiteX2" fmla="*/ 6928069 w 6928070"/>
                <a:gd name="connsiteY2" fmla="*/ 2165299 h 3549758"/>
                <a:gd name="connsiteX3" fmla="*/ 3720703 w 6928070"/>
                <a:gd name="connsiteY3" fmla="*/ 3549758 h 3549758"/>
                <a:gd name="connsiteX4" fmla="*/ 573 w 6928070"/>
                <a:gd name="connsiteY4" fmla="*/ 2165299 h 3549758"/>
                <a:gd name="connsiteX0" fmla="*/ 573 w 6928070"/>
                <a:gd name="connsiteY0" fmla="*/ 1446927 h 2831386"/>
                <a:gd name="connsiteX1" fmla="*/ 3464320 w 6928070"/>
                <a:gd name="connsiteY1" fmla="*/ 0 h 2831386"/>
                <a:gd name="connsiteX2" fmla="*/ 6928069 w 6928070"/>
                <a:gd name="connsiteY2" fmla="*/ 1446927 h 2831386"/>
                <a:gd name="connsiteX3" fmla="*/ 3720703 w 6928070"/>
                <a:gd name="connsiteY3" fmla="*/ 2831386 h 2831386"/>
                <a:gd name="connsiteX4" fmla="*/ 573 w 6928070"/>
                <a:gd name="connsiteY4" fmla="*/ 1446927 h 2831386"/>
                <a:gd name="connsiteX0" fmla="*/ 736 w 6305592"/>
                <a:gd name="connsiteY0" fmla="*/ 1501670 h 2831541"/>
                <a:gd name="connsiteX1" fmla="*/ 2841842 w 6305592"/>
                <a:gd name="connsiteY1" fmla="*/ 83 h 2831541"/>
                <a:gd name="connsiteX2" fmla="*/ 6305591 w 6305592"/>
                <a:gd name="connsiteY2" fmla="*/ 1447010 h 2831541"/>
                <a:gd name="connsiteX3" fmla="*/ 3098225 w 6305592"/>
                <a:gd name="connsiteY3" fmla="*/ 2831469 h 2831541"/>
                <a:gd name="connsiteX4" fmla="*/ 736 w 6305592"/>
                <a:gd name="connsiteY4" fmla="*/ 1501670 h 2831541"/>
                <a:gd name="connsiteX0" fmla="*/ 1472 w 6306328"/>
                <a:gd name="connsiteY0" fmla="*/ 1501670 h 2636347"/>
                <a:gd name="connsiteX1" fmla="*/ 2842578 w 6306328"/>
                <a:gd name="connsiteY1" fmla="*/ 83 h 2636347"/>
                <a:gd name="connsiteX2" fmla="*/ 6306327 w 6306328"/>
                <a:gd name="connsiteY2" fmla="*/ 1447010 h 2636347"/>
                <a:gd name="connsiteX3" fmla="*/ 3208839 w 6306328"/>
                <a:gd name="connsiteY3" fmla="*/ 2636260 h 2636347"/>
                <a:gd name="connsiteX4" fmla="*/ 1472 w 6306328"/>
                <a:gd name="connsiteY4" fmla="*/ 1501670 h 2636347"/>
                <a:gd name="connsiteX0" fmla="*/ 53 w 6304909"/>
                <a:gd name="connsiteY0" fmla="*/ 1493862 h 2628539"/>
                <a:gd name="connsiteX1" fmla="*/ 3280672 w 6304909"/>
                <a:gd name="connsiteY1" fmla="*/ 85 h 2628539"/>
                <a:gd name="connsiteX2" fmla="*/ 6304908 w 6304909"/>
                <a:gd name="connsiteY2" fmla="*/ 1439202 h 2628539"/>
                <a:gd name="connsiteX3" fmla="*/ 3207420 w 6304909"/>
                <a:gd name="connsiteY3" fmla="*/ 2628452 h 2628539"/>
                <a:gd name="connsiteX4" fmla="*/ 53 w 6304909"/>
                <a:gd name="connsiteY4" fmla="*/ 1493862 h 2628539"/>
                <a:gd name="connsiteX0" fmla="*/ 316 w 6305172"/>
                <a:gd name="connsiteY0" fmla="*/ 1493862 h 2628694"/>
                <a:gd name="connsiteX1" fmla="*/ 3280935 w 6305172"/>
                <a:gd name="connsiteY1" fmla="*/ 85 h 2628694"/>
                <a:gd name="connsiteX2" fmla="*/ 6305171 w 6305172"/>
                <a:gd name="connsiteY2" fmla="*/ 1439202 h 2628694"/>
                <a:gd name="connsiteX3" fmla="*/ 3207683 w 6305172"/>
                <a:gd name="connsiteY3" fmla="*/ 2628452 h 2628694"/>
                <a:gd name="connsiteX4" fmla="*/ 316 w 6305172"/>
                <a:gd name="connsiteY4" fmla="*/ 1493862 h 2628694"/>
                <a:gd name="connsiteX0" fmla="*/ 316 w 6307085"/>
                <a:gd name="connsiteY0" fmla="*/ 1493907 h 2628739"/>
                <a:gd name="connsiteX1" fmla="*/ 3280935 w 6307085"/>
                <a:gd name="connsiteY1" fmla="*/ 130 h 2628739"/>
                <a:gd name="connsiteX2" fmla="*/ 6305171 w 6307085"/>
                <a:gd name="connsiteY2" fmla="*/ 1439247 h 2628739"/>
                <a:gd name="connsiteX3" fmla="*/ 3207683 w 6307085"/>
                <a:gd name="connsiteY3" fmla="*/ 2628497 h 2628739"/>
                <a:gd name="connsiteX4" fmla="*/ 316 w 6307085"/>
                <a:gd name="connsiteY4" fmla="*/ 1493907 h 262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7085" h="2628739">
                  <a:moveTo>
                    <a:pt x="316" y="1493907"/>
                  </a:moveTo>
                  <a:cubicBezTo>
                    <a:pt x="30837" y="595150"/>
                    <a:pt x="2230126" y="9240"/>
                    <a:pt x="3280935" y="130"/>
                  </a:cubicBezTo>
                  <a:cubicBezTo>
                    <a:pt x="4331744" y="-8980"/>
                    <a:pt x="6378425" y="459804"/>
                    <a:pt x="6305171" y="1439247"/>
                  </a:cubicBezTo>
                  <a:cubicBezTo>
                    <a:pt x="6305171" y="2161013"/>
                    <a:pt x="4258492" y="2619387"/>
                    <a:pt x="3207683" y="2628497"/>
                  </a:cubicBezTo>
                  <a:cubicBezTo>
                    <a:pt x="2156874" y="2637607"/>
                    <a:pt x="-30205" y="2392664"/>
                    <a:pt x="316" y="1493907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5" name="楕円 17">
              <a:extLst>
                <a:ext uri="{FF2B5EF4-FFF2-40B4-BE49-F238E27FC236}">
                  <a16:creationId xmlns:a16="http://schemas.microsoft.com/office/drawing/2014/main" id="{E33CCD40-257C-8C9F-8A0E-DD0F935DAC14}"/>
                </a:ext>
              </a:extLst>
            </p:cNvPr>
            <p:cNvSpPr/>
            <p:nvPr/>
          </p:nvSpPr>
          <p:spPr bwMode="auto">
            <a:xfrm rot="7303639">
              <a:off x="4723929" y="4650674"/>
              <a:ext cx="76782" cy="299457"/>
            </a:xfrm>
            <a:custGeom>
              <a:avLst/>
              <a:gdLst>
                <a:gd name="connsiteX0" fmla="*/ 0 w 6927495"/>
                <a:gd name="connsiteY0" fmla="*/ 2165299 h 4330598"/>
                <a:gd name="connsiteX1" fmla="*/ 3463748 w 6927495"/>
                <a:gd name="connsiteY1" fmla="*/ 0 h 4330598"/>
                <a:gd name="connsiteX2" fmla="*/ 6927496 w 6927495"/>
                <a:gd name="connsiteY2" fmla="*/ 2165299 h 4330598"/>
                <a:gd name="connsiteX3" fmla="*/ 3463748 w 6927495"/>
                <a:gd name="connsiteY3" fmla="*/ 4330598 h 4330598"/>
                <a:gd name="connsiteX4" fmla="*/ 0 w 6927495"/>
                <a:gd name="connsiteY4" fmla="*/ 2165299 h 4330598"/>
                <a:gd name="connsiteX0" fmla="*/ 0 w 7087145"/>
                <a:gd name="connsiteY0" fmla="*/ 2223019 h 4388318"/>
                <a:gd name="connsiteX1" fmla="*/ 3463748 w 7087145"/>
                <a:gd name="connsiteY1" fmla="*/ 57720 h 4388318"/>
                <a:gd name="connsiteX2" fmla="*/ 6261811 w 7087145"/>
                <a:gd name="connsiteY2" fmla="*/ 759979 h 4388318"/>
                <a:gd name="connsiteX3" fmla="*/ 6927496 w 7087145"/>
                <a:gd name="connsiteY3" fmla="*/ 2223019 h 4388318"/>
                <a:gd name="connsiteX4" fmla="*/ 3463748 w 7087145"/>
                <a:gd name="connsiteY4" fmla="*/ 4388318 h 4388318"/>
                <a:gd name="connsiteX5" fmla="*/ 0 w 7087145"/>
                <a:gd name="connsiteY5" fmla="*/ 2223019 h 4388318"/>
                <a:gd name="connsiteX0" fmla="*/ 0 w 6927497"/>
                <a:gd name="connsiteY0" fmla="*/ 2165299 h 4330598"/>
                <a:gd name="connsiteX1" fmla="*/ 3463748 w 6927497"/>
                <a:gd name="connsiteY1" fmla="*/ 0 h 4330598"/>
                <a:gd name="connsiteX2" fmla="*/ 6927496 w 6927497"/>
                <a:gd name="connsiteY2" fmla="*/ 2165299 h 4330598"/>
                <a:gd name="connsiteX3" fmla="*/ 3463748 w 6927497"/>
                <a:gd name="connsiteY3" fmla="*/ 4330598 h 4330598"/>
                <a:gd name="connsiteX4" fmla="*/ 0 w 6927497"/>
                <a:gd name="connsiteY4" fmla="*/ 2165299 h 4330598"/>
                <a:gd name="connsiteX0" fmla="*/ 573 w 6928070"/>
                <a:gd name="connsiteY0" fmla="*/ 2165299 h 3549758"/>
                <a:gd name="connsiteX1" fmla="*/ 3464321 w 6928070"/>
                <a:gd name="connsiteY1" fmla="*/ 0 h 3549758"/>
                <a:gd name="connsiteX2" fmla="*/ 6928069 w 6928070"/>
                <a:gd name="connsiteY2" fmla="*/ 2165299 h 3549758"/>
                <a:gd name="connsiteX3" fmla="*/ 3720703 w 6928070"/>
                <a:gd name="connsiteY3" fmla="*/ 3549758 h 3549758"/>
                <a:gd name="connsiteX4" fmla="*/ 573 w 6928070"/>
                <a:gd name="connsiteY4" fmla="*/ 2165299 h 3549758"/>
                <a:gd name="connsiteX0" fmla="*/ 573 w 6928070"/>
                <a:gd name="connsiteY0" fmla="*/ 1446927 h 2831386"/>
                <a:gd name="connsiteX1" fmla="*/ 3464320 w 6928070"/>
                <a:gd name="connsiteY1" fmla="*/ 0 h 2831386"/>
                <a:gd name="connsiteX2" fmla="*/ 6928069 w 6928070"/>
                <a:gd name="connsiteY2" fmla="*/ 1446927 h 2831386"/>
                <a:gd name="connsiteX3" fmla="*/ 3720703 w 6928070"/>
                <a:gd name="connsiteY3" fmla="*/ 2831386 h 2831386"/>
                <a:gd name="connsiteX4" fmla="*/ 573 w 6928070"/>
                <a:gd name="connsiteY4" fmla="*/ 1446927 h 2831386"/>
                <a:gd name="connsiteX0" fmla="*/ 736 w 6305592"/>
                <a:gd name="connsiteY0" fmla="*/ 1501670 h 2831541"/>
                <a:gd name="connsiteX1" fmla="*/ 2841842 w 6305592"/>
                <a:gd name="connsiteY1" fmla="*/ 83 h 2831541"/>
                <a:gd name="connsiteX2" fmla="*/ 6305591 w 6305592"/>
                <a:gd name="connsiteY2" fmla="*/ 1447010 h 2831541"/>
                <a:gd name="connsiteX3" fmla="*/ 3098225 w 6305592"/>
                <a:gd name="connsiteY3" fmla="*/ 2831469 h 2831541"/>
                <a:gd name="connsiteX4" fmla="*/ 736 w 6305592"/>
                <a:gd name="connsiteY4" fmla="*/ 1501670 h 2831541"/>
                <a:gd name="connsiteX0" fmla="*/ 1472 w 6306328"/>
                <a:gd name="connsiteY0" fmla="*/ 1501670 h 2636347"/>
                <a:gd name="connsiteX1" fmla="*/ 2842578 w 6306328"/>
                <a:gd name="connsiteY1" fmla="*/ 83 h 2636347"/>
                <a:gd name="connsiteX2" fmla="*/ 6306327 w 6306328"/>
                <a:gd name="connsiteY2" fmla="*/ 1447010 h 2636347"/>
                <a:gd name="connsiteX3" fmla="*/ 3208839 w 6306328"/>
                <a:gd name="connsiteY3" fmla="*/ 2636260 h 2636347"/>
                <a:gd name="connsiteX4" fmla="*/ 1472 w 6306328"/>
                <a:gd name="connsiteY4" fmla="*/ 1501670 h 2636347"/>
                <a:gd name="connsiteX0" fmla="*/ 53 w 6304909"/>
                <a:gd name="connsiteY0" fmla="*/ 1493862 h 2628539"/>
                <a:gd name="connsiteX1" fmla="*/ 3280672 w 6304909"/>
                <a:gd name="connsiteY1" fmla="*/ 85 h 2628539"/>
                <a:gd name="connsiteX2" fmla="*/ 6304908 w 6304909"/>
                <a:gd name="connsiteY2" fmla="*/ 1439202 h 2628539"/>
                <a:gd name="connsiteX3" fmla="*/ 3207420 w 6304909"/>
                <a:gd name="connsiteY3" fmla="*/ 2628452 h 2628539"/>
                <a:gd name="connsiteX4" fmla="*/ 53 w 6304909"/>
                <a:gd name="connsiteY4" fmla="*/ 1493862 h 2628539"/>
                <a:gd name="connsiteX0" fmla="*/ 316 w 6305172"/>
                <a:gd name="connsiteY0" fmla="*/ 1493862 h 2628694"/>
                <a:gd name="connsiteX1" fmla="*/ 3280935 w 6305172"/>
                <a:gd name="connsiteY1" fmla="*/ 85 h 2628694"/>
                <a:gd name="connsiteX2" fmla="*/ 6305171 w 6305172"/>
                <a:gd name="connsiteY2" fmla="*/ 1439202 h 2628694"/>
                <a:gd name="connsiteX3" fmla="*/ 3207683 w 6305172"/>
                <a:gd name="connsiteY3" fmla="*/ 2628452 h 2628694"/>
                <a:gd name="connsiteX4" fmla="*/ 316 w 6305172"/>
                <a:gd name="connsiteY4" fmla="*/ 1493862 h 2628694"/>
                <a:gd name="connsiteX0" fmla="*/ 316 w 6307085"/>
                <a:gd name="connsiteY0" fmla="*/ 1493907 h 2628739"/>
                <a:gd name="connsiteX1" fmla="*/ 3280935 w 6307085"/>
                <a:gd name="connsiteY1" fmla="*/ 130 h 2628739"/>
                <a:gd name="connsiteX2" fmla="*/ 6305171 w 6307085"/>
                <a:gd name="connsiteY2" fmla="*/ 1439247 h 2628739"/>
                <a:gd name="connsiteX3" fmla="*/ 3207683 w 6307085"/>
                <a:gd name="connsiteY3" fmla="*/ 2628497 h 2628739"/>
                <a:gd name="connsiteX4" fmla="*/ 316 w 6307085"/>
                <a:gd name="connsiteY4" fmla="*/ 1493907 h 262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7085" h="2628739">
                  <a:moveTo>
                    <a:pt x="316" y="1493907"/>
                  </a:moveTo>
                  <a:cubicBezTo>
                    <a:pt x="30837" y="595150"/>
                    <a:pt x="2230126" y="9240"/>
                    <a:pt x="3280935" y="130"/>
                  </a:cubicBezTo>
                  <a:cubicBezTo>
                    <a:pt x="4331744" y="-8980"/>
                    <a:pt x="6378425" y="459804"/>
                    <a:pt x="6305171" y="1439247"/>
                  </a:cubicBezTo>
                  <a:cubicBezTo>
                    <a:pt x="6305171" y="2161013"/>
                    <a:pt x="4258492" y="2619387"/>
                    <a:pt x="3207683" y="2628497"/>
                  </a:cubicBezTo>
                  <a:cubicBezTo>
                    <a:pt x="2156874" y="2637607"/>
                    <a:pt x="-30205" y="2392664"/>
                    <a:pt x="316" y="1493907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36" name="円形吹き出し 183">
            <a:extLst>
              <a:ext uri="{FF2B5EF4-FFF2-40B4-BE49-F238E27FC236}">
                <a16:creationId xmlns:a16="http://schemas.microsoft.com/office/drawing/2014/main" id="{D08E01D3-F76C-C549-B702-A0E43449377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78493" y="4943475"/>
            <a:ext cx="3494006" cy="708375"/>
          </a:xfrm>
          <a:prstGeom prst="wedgeEllipseCallout">
            <a:avLst>
              <a:gd name="adj1" fmla="val 57543"/>
              <a:gd name="adj2" fmla="val -69916"/>
            </a:avLst>
          </a:prstGeom>
          <a:solidFill>
            <a:srgbClr val="FFF0F0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996633"/>
                </a:solidFill>
                <a:cs typeface="Times New Roman" pitchFamily="18" charset="0"/>
              </a:rPr>
              <a:t>ミトコンドリア</a:t>
            </a:r>
            <a:r>
              <a:rPr lang="en-US" altLang="ja-JP" dirty="0">
                <a:solidFill>
                  <a:srgbClr val="996633"/>
                </a:solidFill>
                <a:cs typeface="Times New Roman" pitchFamily="18" charset="0"/>
              </a:rPr>
              <a:t>DNA</a:t>
            </a:r>
            <a:endParaRPr lang="ja-JP" altLang="en-US" dirty="0">
              <a:solidFill>
                <a:srgbClr val="996633"/>
              </a:solidFill>
              <a:cs typeface="Times New Roman" pitchFamily="18" charset="0"/>
            </a:endParaRPr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CBEE4972-F5E2-FD2A-C3B6-91CD7333E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41" y="52205"/>
            <a:ext cx="25646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0000FF"/>
                </a:solidFill>
                <a:latin typeface="Arial" panose="020B0604020202020204" pitchFamily="34" charset="0"/>
              </a:rPr>
              <a:t>ミトコンドリア</a:t>
            </a:r>
            <a:endParaRPr lang="ja-JP" altLang="en-US" dirty="0">
              <a:solidFill>
                <a:srgbClr val="0000FF"/>
              </a:solidFill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81192B9-289B-C27C-1047-8BA48259F36D}"/>
              </a:ext>
            </a:extLst>
          </p:cNvPr>
          <p:cNvGrpSpPr/>
          <p:nvPr/>
        </p:nvGrpSpPr>
        <p:grpSpPr>
          <a:xfrm rot="16200000">
            <a:off x="3654946" y="2676681"/>
            <a:ext cx="1431404" cy="1009494"/>
            <a:chOff x="3654946" y="2676681"/>
            <a:chExt cx="1387966" cy="998217"/>
          </a:xfrm>
        </p:grpSpPr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E1A5A9E8-C583-68F7-5F82-9388A129EAC0}"/>
                </a:ext>
              </a:extLst>
            </p:cNvPr>
            <p:cNvSpPr/>
            <p:nvPr/>
          </p:nvSpPr>
          <p:spPr bwMode="auto">
            <a:xfrm rot="3996816">
              <a:off x="4551795" y="2671373"/>
              <a:ext cx="372325" cy="609909"/>
            </a:xfrm>
            <a:custGeom>
              <a:avLst/>
              <a:gdLst>
                <a:gd name="connsiteX0" fmla="*/ 0 w 206100"/>
                <a:gd name="connsiteY0" fmla="*/ 0 h 761948"/>
                <a:gd name="connsiteX1" fmla="*/ 204826 w 206100"/>
                <a:gd name="connsiteY1" fmla="*/ 482803 h 761948"/>
                <a:gd name="connsiteX2" fmla="*/ 87783 w 206100"/>
                <a:gd name="connsiteY2" fmla="*/ 746151 h 761948"/>
                <a:gd name="connsiteX3" fmla="*/ 109728 w 206100"/>
                <a:gd name="connsiteY3" fmla="*/ 709575 h 761948"/>
                <a:gd name="connsiteX0" fmla="*/ 379002 w 398037"/>
                <a:gd name="connsiteY0" fmla="*/ 0 h 754632"/>
                <a:gd name="connsiteX1" fmla="*/ 122971 w 398037"/>
                <a:gd name="connsiteY1" fmla="*/ 475487 h 754632"/>
                <a:gd name="connsiteX2" fmla="*/ 5928 w 398037"/>
                <a:gd name="connsiteY2" fmla="*/ 738835 h 754632"/>
                <a:gd name="connsiteX3" fmla="*/ 27873 w 398037"/>
                <a:gd name="connsiteY3" fmla="*/ 702259 h 7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037" h="754632">
                  <a:moveTo>
                    <a:pt x="379002" y="0"/>
                  </a:moveTo>
                  <a:cubicBezTo>
                    <a:pt x="474100" y="179222"/>
                    <a:pt x="185150" y="352348"/>
                    <a:pt x="122971" y="475487"/>
                  </a:cubicBezTo>
                  <a:cubicBezTo>
                    <a:pt x="60792" y="598626"/>
                    <a:pt x="21778" y="701040"/>
                    <a:pt x="5928" y="738835"/>
                  </a:cubicBezTo>
                  <a:cubicBezTo>
                    <a:pt x="-9922" y="776630"/>
                    <a:pt x="8975" y="739444"/>
                    <a:pt x="27873" y="702259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94AF97B8-7201-FCFD-CE83-B4DFF9850521}"/>
                </a:ext>
              </a:extLst>
            </p:cNvPr>
            <p:cNvSpPr/>
            <p:nvPr/>
          </p:nvSpPr>
          <p:spPr bwMode="auto">
            <a:xfrm rot="17323182">
              <a:off x="4544396" y="2954007"/>
              <a:ext cx="304302" cy="494651"/>
            </a:xfrm>
            <a:custGeom>
              <a:avLst/>
              <a:gdLst>
                <a:gd name="connsiteX0" fmla="*/ 0 w 206100"/>
                <a:gd name="connsiteY0" fmla="*/ 0 h 761948"/>
                <a:gd name="connsiteX1" fmla="*/ 204826 w 206100"/>
                <a:gd name="connsiteY1" fmla="*/ 482803 h 761948"/>
                <a:gd name="connsiteX2" fmla="*/ 87783 w 206100"/>
                <a:gd name="connsiteY2" fmla="*/ 746151 h 761948"/>
                <a:gd name="connsiteX3" fmla="*/ 109728 w 206100"/>
                <a:gd name="connsiteY3" fmla="*/ 709575 h 76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100" h="761948">
                  <a:moveTo>
                    <a:pt x="0" y="0"/>
                  </a:moveTo>
                  <a:cubicBezTo>
                    <a:pt x="95098" y="179222"/>
                    <a:pt x="190196" y="358445"/>
                    <a:pt x="204826" y="482803"/>
                  </a:cubicBezTo>
                  <a:cubicBezTo>
                    <a:pt x="219456" y="607161"/>
                    <a:pt x="103633" y="708356"/>
                    <a:pt x="87783" y="746151"/>
                  </a:cubicBezTo>
                  <a:cubicBezTo>
                    <a:pt x="71933" y="783946"/>
                    <a:pt x="90830" y="746760"/>
                    <a:pt x="109728" y="709575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FC32AD15-5B94-640F-D03E-52D0D9C6075D}"/>
                </a:ext>
              </a:extLst>
            </p:cNvPr>
            <p:cNvSpPr/>
            <p:nvPr/>
          </p:nvSpPr>
          <p:spPr bwMode="auto">
            <a:xfrm rot="5400000">
              <a:off x="4212533" y="3296122"/>
              <a:ext cx="116324" cy="373417"/>
            </a:xfrm>
            <a:custGeom>
              <a:avLst/>
              <a:gdLst>
                <a:gd name="connsiteX0" fmla="*/ 0 w 206100"/>
                <a:gd name="connsiteY0" fmla="*/ 0 h 761948"/>
                <a:gd name="connsiteX1" fmla="*/ 204826 w 206100"/>
                <a:gd name="connsiteY1" fmla="*/ 482803 h 761948"/>
                <a:gd name="connsiteX2" fmla="*/ 87783 w 206100"/>
                <a:gd name="connsiteY2" fmla="*/ 746151 h 761948"/>
                <a:gd name="connsiteX3" fmla="*/ 109728 w 206100"/>
                <a:gd name="connsiteY3" fmla="*/ 709575 h 76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100" h="761948">
                  <a:moveTo>
                    <a:pt x="0" y="0"/>
                  </a:moveTo>
                  <a:cubicBezTo>
                    <a:pt x="95098" y="179222"/>
                    <a:pt x="190196" y="358445"/>
                    <a:pt x="204826" y="482803"/>
                  </a:cubicBezTo>
                  <a:cubicBezTo>
                    <a:pt x="219456" y="607161"/>
                    <a:pt x="103633" y="708356"/>
                    <a:pt x="87783" y="746151"/>
                  </a:cubicBezTo>
                  <a:cubicBezTo>
                    <a:pt x="71933" y="783946"/>
                    <a:pt x="90830" y="746760"/>
                    <a:pt x="109728" y="709575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29D149FF-24F9-9A7D-C834-07027C0454AD}"/>
                </a:ext>
              </a:extLst>
            </p:cNvPr>
            <p:cNvSpPr/>
            <p:nvPr/>
          </p:nvSpPr>
          <p:spPr bwMode="auto">
            <a:xfrm rot="8591512">
              <a:off x="3665679" y="3137956"/>
              <a:ext cx="453288" cy="240640"/>
            </a:xfrm>
            <a:custGeom>
              <a:avLst/>
              <a:gdLst>
                <a:gd name="connsiteX0" fmla="*/ 0 w 206100"/>
                <a:gd name="connsiteY0" fmla="*/ 0 h 761948"/>
                <a:gd name="connsiteX1" fmla="*/ 204826 w 206100"/>
                <a:gd name="connsiteY1" fmla="*/ 482803 h 761948"/>
                <a:gd name="connsiteX2" fmla="*/ 87783 w 206100"/>
                <a:gd name="connsiteY2" fmla="*/ 746151 h 761948"/>
                <a:gd name="connsiteX3" fmla="*/ 109728 w 206100"/>
                <a:gd name="connsiteY3" fmla="*/ 709575 h 761948"/>
                <a:gd name="connsiteX0" fmla="*/ 0 w 512819"/>
                <a:gd name="connsiteY0" fmla="*/ 0 h 714078"/>
                <a:gd name="connsiteX1" fmla="*/ 204826 w 512819"/>
                <a:gd name="connsiteY1" fmla="*/ 482803 h 714078"/>
                <a:gd name="connsiteX2" fmla="*/ 512064 w 512819"/>
                <a:gd name="connsiteY2" fmla="*/ 504749 h 714078"/>
                <a:gd name="connsiteX3" fmla="*/ 109728 w 512819"/>
                <a:gd name="connsiteY3" fmla="*/ 709575 h 714078"/>
                <a:gd name="connsiteX0" fmla="*/ 0 w 512819"/>
                <a:gd name="connsiteY0" fmla="*/ 0 h 517559"/>
                <a:gd name="connsiteX1" fmla="*/ 204826 w 512819"/>
                <a:gd name="connsiteY1" fmla="*/ 482803 h 517559"/>
                <a:gd name="connsiteX2" fmla="*/ 512064 w 512819"/>
                <a:gd name="connsiteY2" fmla="*/ 504749 h 5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819" h="517559">
                  <a:moveTo>
                    <a:pt x="0" y="0"/>
                  </a:moveTo>
                  <a:cubicBezTo>
                    <a:pt x="95098" y="179222"/>
                    <a:pt x="119482" y="398678"/>
                    <a:pt x="204826" y="482803"/>
                  </a:cubicBezTo>
                  <a:cubicBezTo>
                    <a:pt x="290170" y="566928"/>
                    <a:pt x="527914" y="466954"/>
                    <a:pt x="512064" y="504749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8FB04C53-AEEC-FF72-CCC9-5400BA3A0797}"/>
                </a:ext>
              </a:extLst>
            </p:cNvPr>
            <p:cNvSpPr/>
            <p:nvPr/>
          </p:nvSpPr>
          <p:spPr bwMode="auto">
            <a:xfrm rot="17666059">
              <a:off x="3723408" y="2608219"/>
              <a:ext cx="347202" cy="484126"/>
            </a:xfrm>
            <a:custGeom>
              <a:avLst/>
              <a:gdLst>
                <a:gd name="connsiteX0" fmla="*/ 0 w 206100"/>
                <a:gd name="connsiteY0" fmla="*/ 0 h 761948"/>
                <a:gd name="connsiteX1" fmla="*/ 204826 w 206100"/>
                <a:gd name="connsiteY1" fmla="*/ 482803 h 761948"/>
                <a:gd name="connsiteX2" fmla="*/ 87783 w 206100"/>
                <a:gd name="connsiteY2" fmla="*/ 746151 h 761948"/>
                <a:gd name="connsiteX3" fmla="*/ 109728 w 206100"/>
                <a:gd name="connsiteY3" fmla="*/ 709575 h 761948"/>
                <a:gd name="connsiteX0" fmla="*/ 0 w 512819"/>
                <a:gd name="connsiteY0" fmla="*/ 0 h 714078"/>
                <a:gd name="connsiteX1" fmla="*/ 204826 w 512819"/>
                <a:gd name="connsiteY1" fmla="*/ 482803 h 714078"/>
                <a:gd name="connsiteX2" fmla="*/ 512064 w 512819"/>
                <a:gd name="connsiteY2" fmla="*/ 504749 h 714078"/>
                <a:gd name="connsiteX3" fmla="*/ 109728 w 512819"/>
                <a:gd name="connsiteY3" fmla="*/ 709575 h 714078"/>
                <a:gd name="connsiteX0" fmla="*/ 0 w 512819"/>
                <a:gd name="connsiteY0" fmla="*/ 0 h 517559"/>
                <a:gd name="connsiteX1" fmla="*/ 204826 w 512819"/>
                <a:gd name="connsiteY1" fmla="*/ 482803 h 517559"/>
                <a:gd name="connsiteX2" fmla="*/ 512064 w 512819"/>
                <a:gd name="connsiteY2" fmla="*/ 504749 h 5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819" h="517559">
                  <a:moveTo>
                    <a:pt x="0" y="0"/>
                  </a:moveTo>
                  <a:cubicBezTo>
                    <a:pt x="95098" y="179222"/>
                    <a:pt x="119482" y="398678"/>
                    <a:pt x="204826" y="482803"/>
                  </a:cubicBezTo>
                  <a:cubicBezTo>
                    <a:pt x="290170" y="566928"/>
                    <a:pt x="527914" y="466954"/>
                    <a:pt x="512064" y="504749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E4DA641E-EE4A-5D5F-09BB-E04BB0112837}"/>
                </a:ext>
              </a:extLst>
            </p:cNvPr>
            <p:cNvSpPr/>
            <p:nvPr/>
          </p:nvSpPr>
          <p:spPr bwMode="auto">
            <a:xfrm rot="5400000" flipH="1">
              <a:off x="4243277" y="3421027"/>
              <a:ext cx="45719" cy="462024"/>
            </a:xfrm>
            <a:custGeom>
              <a:avLst/>
              <a:gdLst>
                <a:gd name="connsiteX0" fmla="*/ 0 w 206100"/>
                <a:gd name="connsiteY0" fmla="*/ 0 h 761948"/>
                <a:gd name="connsiteX1" fmla="*/ 204826 w 206100"/>
                <a:gd name="connsiteY1" fmla="*/ 482803 h 761948"/>
                <a:gd name="connsiteX2" fmla="*/ 87783 w 206100"/>
                <a:gd name="connsiteY2" fmla="*/ 746151 h 761948"/>
                <a:gd name="connsiteX3" fmla="*/ 109728 w 206100"/>
                <a:gd name="connsiteY3" fmla="*/ 709575 h 76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100" h="761948">
                  <a:moveTo>
                    <a:pt x="0" y="0"/>
                  </a:moveTo>
                  <a:cubicBezTo>
                    <a:pt x="95098" y="179222"/>
                    <a:pt x="190196" y="358445"/>
                    <a:pt x="204826" y="482803"/>
                  </a:cubicBezTo>
                  <a:cubicBezTo>
                    <a:pt x="219456" y="607161"/>
                    <a:pt x="103633" y="708356"/>
                    <a:pt x="87783" y="746151"/>
                  </a:cubicBezTo>
                  <a:cubicBezTo>
                    <a:pt x="71933" y="783946"/>
                    <a:pt x="90830" y="746760"/>
                    <a:pt x="109728" y="709575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40" name="Rectangle 22">
            <a:extLst>
              <a:ext uri="{FF2B5EF4-FFF2-40B4-BE49-F238E27FC236}">
                <a16:creationId xmlns:a16="http://schemas.microsoft.com/office/drawing/2014/main" id="{08EFC339-8090-BDFD-1103-5C8A6F0A2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9533" y="5787929"/>
            <a:ext cx="13262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生命。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41" name="Rectangle 22">
            <a:extLst>
              <a:ext uri="{FF2B5EF4-FFF2-40B4-BE49-F238E27FC236}">
                <a16:creationId xmlns:a16="http://schemas.microsoft.com/office/drawing/2014/main" id="{BCE85AF9-C805-F3DF-09AA-F06F15387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89" y="5766987"/>
            <a:ext cx="65334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ミトコンドリアは自己複製する核酸を持つ。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42" name="Rectangle 22">
            <a:extLst>
              <a:ext uri="{FF2B5EF4-FFF2-40B4-BE49-F238E27FC236}">
                <a16:creationId xmlns:a16="http://schemas.microsoft.com/office/drawing/2014/main" id="{A0880CC5-2D5E-8A4E-0954-4C8E132C1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650" y="6273265"/>
            <a:ext cx="86526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</a:rPr>
              <a:t>核ゲノムを持つ生物とミトコンドリア</a:t>
            </a:r>
            <a:r>
              <a:rPr lang="ja-JP" altLang="ja-JP" dirty="0">
                <a:solidFill>
                  <a:srgbClr val="9900CC"/>
                </a:solidFill>
              </a:rPr>
              <a:t>の生物の「複合生物」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43" name="Rectangle 46">
            <a:extLst>
              <a:ext uri="{FF2B5EF4-FFF2-40B4-BE49-F238E27FC236}">
                <a16:creationId xmlns:a16="http://schemas.microsoft.com/office/drawing/2014/main" id="{BC0F8ED5-8B15-2C4E-0D8A-00066E86E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854" y="0"/>
            <a:ext cx="4823286" cy="95628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 wrap="none" anchor="t"/>
          <a:lstStyle/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生物：細胞を基本単位とするもの</a:t>
            </a:r>
            <a:endParaRPr lang="ja-JP" altLang="en-US" sz="2400" dirty="0"/>
          </a:p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生命：自己複製する核酸を持つもの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1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5" grpId="0" animBg="1"/>
      <p:bldP spid="26" grpId="0" animBg="1"/>
      <p:bldP spid="27" grpId="0" animBg="1"/>
      <p:bldP spid="28" grpId="0"/>
      <p:bldP spid="29" grpId="0"/>
      <p:bldP spid="9" grpId="0" animBg="1"/>
      <p:bldP spid="11" grpId="0"/>
      <p:bldP spid="36" grpId="0" animBg="1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38EBD-D1AB-AA64-007C-48CB5FD7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>
            <a:extLst>
              <a:ext uri="{FF2B5EF4-FFF2-40B4-BE49-F238E27FC236}">
                <a16:creationId xmlns:a16="http://schemas.microsoft.com/office/drawing/2014/main" id="{9A200D9D-19E0-2F1E-9A85-979C24E03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87" y="1088492"/>
            <a:ext cx="8544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ja-JP" dirty="0"/>
              <a:t>　転写領域　</a:t>
            </a:r>
            <a:r>
              <a:rPr lang="en-US" altLang="ja-JP" dirty="0"/>
              <a:t>     40%</a:t>
            </a:r>
            <a:r>
              <a:rPr lang="ja-JP" altLang="ja-JP" dirty="0"/>
              <a:t>　　　　転写　スプライシング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A541BE1C-3220-2F88-2F29-A8F2FA9B1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208" y="4161777"/>
            <a:ext cx="7269556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ja-JP" dirty="0"/>
              <a:t>単純反復配列</a:t>
            </a:r>
            <a:r>
              <a:rPr lang="en-US" altLang="ja-JP" dirty="0"/>
              <a:t>       10%</a:t>
            </a:r>
            <a:r>
              <a:rPr lang="ja-JP" altLang="ja-JP" dirty="0"/>
              <a:t>　　サテライト</a:t>
            </a:r>
            <a:r>
              <a:rPr lang="en-US" altLang="ja-JP" dirty="0"/>
              <a:t>DNA</a:t>
            </a:r>
            <a:endParaRPr lang="ja-JP" altLang="ja-JP" dirty="0"/>
          </a:p>
          <a:p>
            <a:r>
              <a:rPr lang="ja-JP" altLang="ja-JP" dirty="0"/>
              <a:t>散在反復配列</a:t>
            </a:r>
            <a:r>
              <a:rPr lang="en-US" altLang="ja-JP" dirty="0"/>
              <a:t>       50%</a:t>
            </a:r>
            <a:r>
              <a:rPr lang="ja-JP" altLang="ja-JP" dirty="0"/>
              <a:t>　　トランスポゾン</a:t>
            </a:r>
            <a:endParaRPr lang="en-US" altLang="ja-JP" dirty="0"/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AEB30765-0117-58B3-CD2A-D4A377032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9801" y="0"/>
            <a:ext cx="3538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0000FF"/>
                </a:solidFill>
                <a:latin typeface="Arial" panose="020B0604020202020204" pitchFamily="34" charset="0"/>
              </a:rPr>
              <a:t>ゲノムの表現と創造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D85B34-4E17-9F60-452F-64F7708B7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1" y="5242096"/>
            <a:ext cx="5660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生命の基本単位はゲノムである 　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CF241655-A3C3-3549-ED69-284EB5992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558" y="1607204"/>
            <a:ext cx="7971442" cy="2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ja-JP" dirty="0"/>
              <a:t>タンパク質遺伝子</a:t>
            </a:r>
            <a:r>
              <a:rPr lang="en-US" altLang="ja-JP" dirty="0"/>
              <a:t> 30%</a:t>
            </a:r>
          </a:p>
          <a:p>
            <a:endParaRPr lang="en-US" altLang="ja-JP" dirty="0"/>
          </a:p>
          <a:p>
            <a:endParaRPr lang="ja-JP" altLang="ja-JP" dirty="0"/>
          </a:p>
          <a:p>
            <a:r>
              <a:rPr lang="en-US" altLang="ja-JP" dirty="0"/>
              <a:t>RNA</a:t>
            </a:r>
            <a:r>
              <a:rPr lang="ja-JP" altLang="ja-JP" dirty="0"/>
              <a:t>遺伝子 </a:t>
            </a:r>
            <a:r>
              <a:rPr lang="en-US" altLang="ja-JP" dirty="0"/>
              <a:t>     </a:t>
            </a:r>
            <a:r>
              <a:rPr lang="ja-JP" altLang="en-US" dirty="0"/>
              <a:t>　 </a:t>
            </a:r>
            <a:r>
              <a:rPr lang="en-US" altLang="ja-JP" dirty="0"/>
              <a:t>10%</a:t>
            </a:r>
            <a:r>
              <a:rPr lang="ja-JP" altLang="ja-JP" dirty="0"/>
              <a:t>　　　転写して非翻訳</a:t>
            </a:r>
            <a:r>
              <a:rPr lang="en-US" altLang="ja-JP" dirty="0"/>
              <a:t>RNA</a:t>
            </a:r>
            <a:endParaRPr lang="ja-JP" altLang="ja-JP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A63DFC-F8F8-D40E-55E0-7A29AB4C9D2B}"/>
              </a:ext>
            </a:extLst>
          </p:cNvPr>
          <p:cNvSpPr txBox="1"/>
          <p:nvPr/>
        </p:nvSpPr>
        <p:spPr>
          <a:xfrm>
            <a:off x="619381" y="3633314"/>
            <a:ext cx="3582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dirty="0"/>
              <a:t>非転写領域</a:t>
            </a:r>
            <a:r>
              <a:rPr lang="en-US" altLang="ja-JP" dirty="0"/>
              <a:t>   </a:t>
            </a:r>
            <a:r>
              <a:rPr lang="ja-JP" altLang="en-US" dirty="0"/>
              <a:t> </a:t>
            </a:r>
            <a:r>
              <a:rPr lang="en-US" altLang="ja-JP" dirty="0"/>
              <a:t> 60%</a:t>
            </a:r>
            <a:endParaRPr lang="ja-JP" altLang="ja-JP" dirty="0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0C460880-D2A8-B608-DB82-E79BA2121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1" y="5762407"/>
            <a:ext cx="6544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個体形成、個体老化は子孫形成のため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4B2A8E4-AD50-53FD-27FD-7FE3A73365F4}"/>
              </a:ext>
            </a:extLst>
          </p:cNvPr>
          <p:cNvSpPr txBox="1"/>
          <p:nvPr/>
        </p:nvSpPr>
        <p:spPr>
          <a:xfrm>
            <a:off x="144662" y="513487"/>
            <a:ext cx="481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dirty="0">
                <a:solidFill>
                  <a:srgbClr val="0000FF"/>
                </a:solidFill>
              </a:rPr>
              <a:t>ヒト核ゲノム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B7A2573-4AB6-77A0-B2D9-0FCA205191E5}"/>
              </a:ext>
            </a:extLst>
          </p:cNvPr>
          <p:cNvSpPr txBox="1"/>
          <p:nvPr/>
        </p:nvSpPr>
        <p:spPr>
          <a:xfrm>
            <a:off x="1142999" y="2125486"/>
            <a:ext cx="7615237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dirty="0"/>
              <a:t>　　　エクソン </a:t>
            </a:r>
            <a:r>
              <a:rPr lang="en-US" altLang="ja-JP" dirty="0"/>
              <a:t>         </a:t>
            </a:r>
            <a:r>
              <a:rPr lang="ja-JP" altLang="en-US" dirty="0"/>
              <a:t>  </a:t>
            </a:r>
            <a:r>
              <a:rPr lang="en-US" altLang="ja-JP" dirty="0"/>
              <a:t>1.5%</a:t>
            </a:r>
            <a:r>
              <a:rPr lang="ja-JP" altLang="ja-JP" dirty="0"/>
              <a:t>　　翻訳してタンパク質</a:t>
            </a:r>
          </a:p>
          <a:p>
            <a:r>
              <a:rPr lang="ja-JP" altLang="ja-JP" dirty="0"/>
              <a:t>　　　イントロン</a:t>
            </a:r>
            <a:r>
              <a:rPr lang="en-US" altLang="ja-JP" dirty="0"/>
              <a:t>       28.5%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7055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3" grpId="0"/>
      <p:bldP spid="25" grpId="0"/>
      <p:bldP spid="27" grpId="0"/>
      <p:bldP spid="28" grpId="0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38EBD-D1AB-AA64-007C-48CB5FD7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>
            <a:extLst>
              <a:ext uri="{FF2B5EF4-FFF2-40B4-BE49-F238E27FC236}">
                <a16:creationId xmlns:a16="http://schemas.microsoft.com/office/drawing/2014/main" id="{93A46DE9-9E51-CEA1-FA93-B456AA776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9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ja-JP" dirty="0">
                <a:solidFill>
                  <a:srgbClr val="0000FF"/>
                </a:solidFill>
              </a:rPr>
              <a:t>ヒト</a:t>
            </a:r>
            <a:r>
              <a:rPr lang="ja-JP" altLang="en-US" dirty="0">
                <a:solidFill>
                  <a:srgbClr val="0000FF"/>
                </a:solidFill>
              </a:rPr>
              <a:t>ゲノムまでの</a:t>
            </a:r>
            <a:r>
              <a:rPr lang="en-US" altLang="ja-JP" dirty="0">
                <a:solidFill>
                  <a:srgbClr val="0000FF"/>
                </a:solidFill>
              </a:rPr>
              <a:t>40</a:t>
            </a:r>
            <a:r>
              <a:rPr lang="ja-JP" altLang="en-US" dirty="0">
                <a:solidFill>
                  <a:srgbClr val="0000FF"/>
                </a:solidFill>
              </a:rPr>
              <a:t>億年</a:t>
            </a:r>
            <a:endParaRPr lang="en-US" altLang="ja-JP" dirty="0">
              <a:solidFill>
                <a:srgbClr val="0000FF"/>
              </a:solidFill>
            </a:endParaRPr>
          </a:p>
          <a:p>
            <a:r>
              <a:rPr lang="ja-JP" altLang="en-US" dirty="0"/>
              <a:t>　</a:t>
            </a:r>
            <a:r>
              <a:rPr lang="ja-JP" altLang="ja-JP" dirty="0"/>
              <a:t>ゲノムの進化</a:t>
            </a:r>
            <a:r>
              <a:rPr lang="ja-JP" altLang="en-US" dirty="0"/>
              <a:t>　</a:t>
            </a:r>
            <a:r>
              <a:rPr lang="en-US" altLang="ja-JP" dirty="0"/>
              <a:t>RNA</a:t>
            </a:r>
            <a:r>
              <a:rPr lang="ja-JP" altLang="en-US" dirty="0"/>
              <a:t>　</a:t>
            </a:r>
            <a:r>
              <a:rPr lang="en-US" altLang="ja-JP" dirty="0"/>
              <a:t>DNA</a:t>
            </a:r>
            <a:r>
              <a:rPr lang="ja-JP" altLang="en-US" dirty="0"/>
              <a:t>　核　ミトコンドリア　多細胞</a:t>
            </a:r>
            <a:endParaRPr lang="en-US" altLang="ja-JP" dirty="0"/>
          </a:p>
          <a:p>
            <a:r>
              <a:rPr lang="ja-JP" altLang="en-US" dirty="0"/>
              <a:t>　・・・・　直立歩行　脳容積増大　石器作成</a:t>
            </a:r>
            <a:endParaRPr lang="en-US" altLang="ja-JP" dirty="0"/>
          </a:p>
          <a:p>
            <a:r>
              <a:rPr lang="ja-JP" altLang="en-US" dirty="0"/>
              <a:t>　　　　猿人</a:t>
            </a:r>
            <a:r>
              <a:rPr lang="en-US" altLang="ja-JP" dirty="0"/>
              <a:t>600</a:t>
            </a:r>
            <a:r>
              <a:rPr lang="ja-JP" altLang="en-US" dirty="0"/>
              <a:t>万年前　原人</a:t>
            </a:r>
            <a:r>
              <a:rPr lang="en-US" altLang="ja-JP" dirty="0"/>
              <a:t>190</a:t>
            </a:r>
            <a:r>
              <a:rPr lang="ja-JP" altLang="en-US" dirty="0"/>
              <a:t>万年前　旧人</a:t>
            </a:r>
            <a:r>
              <a:rPr lang="en-US" altLang="ja-JP" dirty="0"/>
              <a:t>60</a:t>
            </a:r>
            <a:r>
              <a:rPr lang="ja-JP" altLang="en-US" dirty="0"/>
              <a:t>万年前　</a:t>
            </a:r>
            <a:endParaRPr lang="en-US" altLang="ja-JP" dirty="0"/>
          </a:p>
          <a:p>
            <a:r>
              <a:rPr lang="en-US" altLang="ja-JP" dirty="0"/>
              <a:t>	</a:t>
            </a:r>
            <a:r>
              <a:rPr lang="ja-JP" altLang="en-US" dirty="0"/>
              <a:t>ホモサピエンス</a:t>
            </a:r>
            <a:r>
              <a:rPr lang="en-US" altLang="ja-JP" dirty="0"/>
              <a:t>60</a:t>
            </a:r>
            <a:r>
              <a:rPr lang="ja-JP" altLang="en-US" dirty="0"/>
              <a:t>万年前　新人</a:t>
            </a:r>
            <a:r>
              <a:rPr lang="en-US" altLang="ja-JP" dirty="0"/>
              <a:t>30</a:t>
            </a:r>
            <a:r>
              <a:rPr lang="ja-JP" altLang="en-US" dirty="0"/>
              <a:t>万年前　　　</a:t>
            </a:r>
            <a:endParaRPr lang="en-US" altLang="ja-JP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8597C0E-961E-E358-31FB-ED661AB6F2C1}"/>
              </a:ext>
            </a:extLst>
          </p:cNvPr>
          <p:cNvSpPr txBox="1"/>
          <p:nvPr/>
        </p:nvSpPr>
        <p:spPr>
          <a:xfrm>
            <a:off x="0" y="4698463"/>
            <a:ext cx="7831731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dirty="0">
                <a:solidFill>
                  <a:srgbClr val="0000FF"/>
                </a:solidFill>
              </a:rPr>
              <a:t>ヒトが人になるために</a:t>
            </a:r>
            <a:r>
              <a:rPr lang="ja-JP" altLang="en-US" dirty="0">
                <a:solidFill>
                  <a:srgbClr val="0000FF"/>
                </a:solidFill>
              </a:rPr>
              <a:t>　</a:t>
            </a:r>
            <a:r>
              <a:rPr lang="ja-JP" altLang="ja-JP" dirty="0"/>
              <a:t>文明　教育</a:t>
            </a:r>
          </a:p>
          <a:p>
            <a:r>
              <a:rPr lang="ja-JP" altLang="en-US" dirty="0"/>
              <a:t>　　</a:t>
            </a:r>
            <a:r>
              <a:rPr lang="ja-JP" altLang="ja-JP" dirty="0"/>
              <a:t>設計図の余白が人を作る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D8E51C6-816B-C484-C296-D33786E0751F}"/>
              </a:ext>
            </a:extLst>
          </p:cNvPr>
          <p:cNvSpPr txBox="1"/>
          <p:nvPr/>
        </p:nvSpPr>
        <p:spPr>
          <a:xfrm>
            <a:off x="0" y="2592747"/>
            <a:ext cx="9144000" cy="207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dirty="0">
                <a:solidFill>
                  <a:srgbClr val="0000FF"/>
                </a:solidFill>
              </a:rPr>
              <a:t>ヒトをヒトたらしめるもの</a:t>
            </a:r>
            <a:r>
              <a:rPr lang="ja-JP" altLang="en-US" dirty="0">
                <a:solidFill>
                  <a:srgbClr val="0000FF"/>
                </a:solidFill>
              </a:rPr>
              <a:t>　</a:t>
            </a:r>
            <a:r>
              <a:rPr lang="ja-JP" altLang="ja-JP" dirty="0"/>
              <a:t>高度な認知機能　文明　教育</a:t>
            </a:r>
          </a:p>
          <a:p>
            <a:r>
              <a:rPr lang="ja-JP" altLang="en-US" dirty="0"/>
              <a:t>　チンパンジーゲノムとの差　</a:t>
            </a:r>
            <a:r>
              <a:rPr lang="en-US" altLang="ja-JP" dirty="0"/>
              <a:t>1.2</a:t>
            </a:r>
            <a:r>
              <a:rPr lang="ja-JP" altLang="en-US" dirty="0"/>
              <a:t>％</a:t>
            </a:r>
            <a:endParaRPr lang="en-US" altLang="ja-JP" dirty="0"/>
          </a:p>
          <a:p>
            <a:r>
              <a:rPr lang="ja-JP" altLang="en-US" dirty="0"/>
              <a:t>　大脳新皮質容積増加、質向上に関わる一部重複</a:t>
            </a:r>
            <a:endParaRPr lang="en-US" altLang="ja-JP" dirty="0"/>
          </a:p>
          <a:p>
            <a:r>
              <a:rPr lang="ja-JP" altLang="en-US" dirty="0"/>
              <a:t>　霊長類脳容積抑制機能の喪失　</a:t>
            </a:r>
            <a:r>
              <a:rPr lang="en-US" altLang="ja-JP" dirty="0"/>
              <a:t>Alu</a:t>
            </a:r>
            <a:r>
              <a:rPr lang="ja-JP" altLang="en-US" dirty="0"/>
              <a:t>レトロポゾン　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42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38EBD-D1AB-AA64-007C-48CB5FD7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2">
            <a:extLst>
              <a:ext uri="{FF2B5EF4-FFF2-40B4-BE49-F238E27FC236}">
                <a16:creationId xmlns:a16="http://schemas.microsoft.com/office/drawing/2014/main" id="{A2FC6F49-E737-51FB-F246-382DDF2F0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8920" y="2169428"/>
            <a:ext cx="2101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新しい景色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21E1E94-DF67-05BC-E909-7AD0E4D05C2E}"/>
              </a:ext>
            </a:extLst>
          </p:cNvPr>
          <p:cNvSpPr txBox="1"/>
          <p:nvPr/>
        </p:nvSpPr>
        <p:spPr>
          <a:xfrm>
            <a:off x="1" y="0"/>
            <a:ext cx="1264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まとめ</a:t>
            </a:r>
            <a:endParaRPr lang="en-US" altLang="ja-JP" b="0" i="0" dirty="0">
              <a:solidFill>
                <a:srgbClr val="0000FF"/>
              </a:solidFill>
              <a:effectLst/>
              <a:highlight>
                <a:srgbClr val="FFFFFF"/>
              </a:highlight>
              <a:latin typeface="ヒラギノ角ゴProN W3"/>
            </a:endParaRPr>
          </a:p>
        </p:txBody>
      </p:sp>
      <p:sp>
        <p:nvSpPr>
          <p:cNvPr id="56" name="Rectangle 22">
            <a:extLst>
              <a:ext uri="{FF2B5EF4-FFF2-40B4-BE49-F238E27FC236}">
                <a16:creationId xmlns:a16="http://schemas.microsoft.com/office/drawing/2014/main" id="{7D0171F9-DFA5-A687-7DEB-15ACF9D2B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28929"/>
            <a:ext cx="3914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生物でない生命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57" name="Rectangle 22">
            <a:extLst>
              <a:ext uri="{FF2B5EF4-FFF2-40B4-BE49-F238E27FC236}">
                <a16:creationId xmlns:a16="http://schemas.microsoft.com/office/drawing/2014/main" id="{C54D34A9-9ED0-359B-8616-6CE0B652D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039" y="2672215"/>
            <a:ext cx="17930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ウイルス</a:t>
            </a:r>
            <a:endParaRPr lang="ja-JP" altLang="en-US" dirty="0"/>
          </a:p>
        </p:txBody>
      </p:sp>
      <p:sp>
        <p:nvSpPr>
          <p:cNvPr id="61" name="Rectangle 22">
            <a:extLst>
              <a:ext uri="{FF2B5EF4-FFF2-40B4-BE49-F238E27FC236}">
                <a16:creationId xmlns:a16="http://schemas.microsoft.com/office/drawing/2014/main" id="{B58885E8-4804-0B42-6696-8331FD069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332" y="2648441"/>
            <a:ext cx="13954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/>
              <a:t>テロメア</a:t>
            </a:r>
            <a:endParaRPr lang="en-US" altLang="ja-JP" dirty="0"/>
          </a:p>
        </p:txBody>
      </p:sp>
      <p:sp>
        <p:nvSpPr>
          <p:cNvPr id="62" name="Rectangle 22">
            <a:extLst>
              <a:ext uri="{FF2B5EF4-FFF2-40B4-BE49-F238E27FC236}">
                <a16:creationId xmlns:a16="http://schemas.microsoft.com/office/drawing/2014/main" id="{49DD202F-8798-EDC3-62C2-2CB4E4961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930" y="3169442"/>
            <a:ext cx="24878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ミトコンドリア等</a:t>
            </a:r>
            <a:endParaRPr lang="ja-JP" altLang="en-US" dirty="0"/>
          </a:p>
        </p:txBody>
      </p:sp>
      <p:sp>
        <p:nvSpPr>
          <p:cNvPr id="65" name="Rectangle 22">
            <a:extLst>
              <a:ext uri="{FF2B5EF4-FFF2-40B4-BE49-F238E27FC236}">
                <a16:creationId xmlns:a16="http://schemas.microsoft.com/office/drawing/2014/main" id="{19C74C49-BA12-D37E-A0D3-5B544C6D0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9325" y="3204234"/>
            <a:ext cx="3231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</a:rPr>
              <a:t>ヒトは</a:t>
            </a:r>
            <a:r>
              <a:rPr lang="ja-JP" altLang="ja-JP" dirty="0">
                <a:solidFill>
                  <a:srgbClr val="9900CC"/>
                </a:solidFill>
              </a:rPr>
              <a:t>「複合生物」</a:t>
            </a: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。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68" name="Rectangle 22">
            <a:extLst>
              <a:ext uri="{FF2B5EF4-FFF2-40B4-BE49-F238E27FC236}">
                <a16:creationId xmlns:a16="http://schemas.microsoft.com/office/drawing/2014/main" id="{AE251711-7A5A-2C87-70E0-B52457762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952" y="2182953"/>
            <a:ext cx="5925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この見方で生命科学の成果を紹介</a:t>
            </a:r>
            <a:endParaRPr lang="ja-JP" altLang="en-US" dirty="0"/>
          </a:p>
        </p:txBody>
      </p:sp>
      <p:sp>
        <p:nvSpPr>
          <p:cNvPr id="69" name="Rectangle 22">
            <a:extLst>
              <a:ext uri="{FF2B5EF4-FFF2-40B4-BE49-F238E27FC236}">
                <a16:creationId xmlns:a16="http://schemas.microsoft.com/office/drawing/2014/main" id="{AD7B5B0E-36D8-6402-143C-F5A9F9D25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04251"/>
            <a:ext cx="4217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ヒトをヒトたらしめるもの</a:t>
            </a:r>
          </a:p>
        </p:txBody>
      </p:sp>
      <p:sp>
        <p:nvSpPr>
          <p:cNvPr id="70" name="Rectangle 22">
            <a:extLst>
              <a:ext uri="{FF2B5EF4-FFF2-40B4-BE49-F238E27FC236}">
                <a16:creationId xmlns:a16="http://schemas.microsoft.com/office/drawing/2014/main" id="{E16FD2C9-34A4-B794-350A-4553C94D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46" y="4697008"/>
            <a:ext cx="7249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/>
              <a:t>ゲノムの進化　高度な認知機能　　文明　教育　</a:t>
            </a:r>
            <a:endParaRPr lang="en-US" altLang="ja-JP" dirty="0"/>
          </a:p>
        </p:txBody>
      </p:sp>
      <p:sp>
        <p:nvSpPr>
          <p:cNvPr id="71" name="Rectangle 22">
            <a:extLst>
              <a:ext uri="{FF2B5EF4-FFF2-40B4-BE49-F238E27FC236}">
                <a16:creationId xmlns:a16="http://schemas.microsoft.com/office/drawing/2014/main" id="{179AA759-79A5-B52E-30B9-4118F55A1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730" y="5171984"/>
            <a:ext cx="48232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</a:rPr>
              <a:t>設計図の余白が人を作る</a:t>
            </a: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。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72" name="Rectangle 22">
            <a:extLst>
              <a:ext uri="{FF2B5EF4-FFF2-40B4-BE49-F238E27FC236}">
                <a16:creationId xmlns:a16="http://schemas.microsoft.com/office/drawing/2014/main" id="{778B2F56-F414-6CB5-B7E9-E4FFE4BA4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6" y="5195432"/>
            <a:ext cx="4217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ヒトが人になる</a:t>
            </a:r>
          </a:p>
        </p:txBody>
      </p:sp>
      <p:sp>
        <p:nvSpPr>
          <p:cNvPr id="73" name="Rectangle 22">
            <a:extLst>
              <a:ext uri="{FF2B5EF4-FFF2-40B4-BE49-F238E27FC236}">
                <a16:creationId xmlns:a16="http://schemas.microsoft.com/office/drawing/2014/main" id="{2473029E-CA4E-E2AC-C4AA-B89BD46BF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200" y="2683667"/>
            <a:ext cx="2593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/>
              <a:t>レトロポゾン</a:t>
            </a:r>
            <a:endParaRPr lang="en-US" altLang="ja-JP" dirty="0"/>
          </a:p>
        </p:txBody>
      </p:sp>
      <p:sp>
        <p:nvSpPr>
          <p:cNvPr id="74" name="Rectangle 22">
            <a:extLst>
              <a:ext uri="{FF2B5EF4-FFF2-40B4-BE49-F238E27FC236}">
                <a16:creationId xmlns:a16="http://schemas.microsoft.com/office/drawing/2014/main" id="{8E36CDCE-A4D0-B55B-6F44-D82C9F9FE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98736"/>
            <a:ext cx="3538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latin typeface="Arial" panose="020B0604020202020204" pitchFamily="34" charset="0"/>
              </a:rPr>
              <a:t>ゲノムの表現と創造</a:t>
            </a:r>
            <a:endParaRPr lang="ja-JP" altLang="en-US" dirty="0"/>
          </a:p>
        </p:txBody>
      </p:sp>
      <p:sp>
        <p:nvSpPr>
          <p:cNvPr id="75" name="Rectangle 22">
            <a:extLst>
              <a:ext uri="{FF2B5EF4-FFF2-40B4-BE49-F238E27FC236}">
                <a16:creationId xmlns:a16="http://schemas.microsoft.com/office/drawing/2014/main" id="{03457EDD-FB70-240C-155E-68785C3FC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612" y="3698736"/>
            <a:ext cx="5660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個体形成、老化は子孫形成のため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B8361F-1F45-E91F-46F1-A9A46A7893BC}"/>
              </a:ext>
            </a:extLst>
          </p:cNvPr>
          <p:cNvSpPr txBox="1"/>
          <p:nvPr/>
        </p:nvSpPr>
        <p:spPr>
          <a:xfrm>
            <a:off x="0" y="5779566"/>
            <a:ext cx="1919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私の感想</a:t>
            </a:r>
            <a:endParaRPr lang="en-US" altLang="ja-JP" b="0" i="0" dirty="0">
              <a:solidFill>
                <a:srgbClr val="0000FF"/>
              </a:solidFill>
              <a:effectLst/>
              <a:highlight>
                <a:srgbClr val="FFFFFF"/>
              </a:highlight>
              <a:latin typeface="ヒラギノ角ゴProN W3"/>
            </a:endParaRP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090A3C6F-F46D-76CA-8CE5-43918AFC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077" y="5775387"/>
            <a:ext cx="69452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自己複製する核酸は</a:t>
            </a:r>
            <a:r>
              <a:rPr lang="ja-JP" altLang="en-US" dirty="0">
                <a:solidFill>
                  <a:srgbClr val="CC00CC"/>
                </a:solidFill>
                <a:latin typeface="Arial" panose="020B0604020202020204" pitchFamily="34" charset="0"/>
              </a:rPr>
              <a:t>情報を持つ複合体</a:t>
            </a:r>
            <a:endParaRPr lang="ja-JP" altLang="en-US" dirty="0">
              <a:solidFill>
                <a:srgbClr val="CC00CC"/>
              </a:solidFill>
            </a:endParaRP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E2A75409-50F7-B0B2-D207-FAEA54AF2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98" y="6277958"/>
            <a:ext cx="74199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高度認知能力、文明も</a:t>
            </a:r>
            <a:r>
              <a:rPr lang="ja-JP" altLang="en-US" dirty="0">
                <a:solidFill>
                  <a:srgbClr val="CC00CC"/>
                </a:solidFill>
                <a:latin typeface="Arial" panose="020B0604020202020204" pitchFamily="34" charset="0"/>
              </a:rPr>
              <a:t>情報を持つ複合体</a:t>
            </a: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の例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FFA660-A9EA-117A-9243-7C69CB6F2942}"/>
              </a:ext>
            </a:extLst>
          </p:cNvPr>
          <p:cNvSpPr txBox="1"/>
          <p:nvPr/>
        </p:nvSpPr>
        <p:spPr>
          <a:xfrm>
            <a:off x="1243013" y="0"/>
            <a:ext cx="7686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dirty="0">
                <a:effectLst/>
                <a:highlight>
                  <a:srgbClr val="FFFFFF"/>
                </a:highlight>
                <a:latin typeface="ヒラギノ角ゴProN W3"/>
              </a:rPr>
              <a:t>林純一著</a:t>
            </a:r>
            <a:r>
              <a:rPr lang="en-US" altLang="ja-JP" b="0" i="0" dirty="0">
                <a:effectLst/>
                <a:highlight>
                  <a:srgbClr val="FFFFFF"/>
                </a:highlight>
                <a:latin typeface="ヒラギノ角ゴProN W3"/>
              </a:rPr>
              <a:t>『</a:t>
            </a:r>
            <a:r>
              <a:rPr lang="ja-JP" altLang="en-US" b="0" i="0" dirty="0">
                <a:effectLst/>
                <a:highlight>
                  <a:srgbClr val="FFFFFF"/>
                </a:highlight>
                <a:latin typeface="ヒラギノ角ゴProN W3"/>
              </a:rPr>
              <a:t>「生命の４０億年」に何が起きたのか</a:t>
            </a:r>
            <a:r>
              <a:rPr lang="en-US" altLang="ja-JP" b="0" i="0" dirty="0">
                <a:effectLst/>
                <a:highlight>
                  <a:srgbClr val="FFFFFF"/>
                </a:highlight>
                <a:latin typeface="ヒラギノ角ゴProN W3"/>
              </a:rPr>
              <a:t>』</a:t>
            </a:r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44BECE94-D7E2-055B-CFF4-67C414D89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7270"/>
            <a:ext cx="5464969" cy="1135856"/>
          </a:xfrm>
          <a:prstGeom prst="rect">
            <a:avLst/>
          </a:prstGeom>
          <a:solidFill>
            <a:srgbClr val="FFFFCC"/>
          </a:soli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 wrap="none" anchor="t"/>
          <a:lstStyle/>
          <a:p>
            <a:endParaRPr lang="ja-JP" altLang="en-US" sz="2400" dirty="0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0D9F03EF-71E9-024B-3906-B5CD51ECC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6401"/>
            <a:ext cx="59033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生物：細胞を基本単位とするもの</a:t>
            </a:r>
            <a:endParaRPr lang="ja-JP" altLang="en-US" dirty="0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FC6F4CE1-C684-29E0-C05C-AEAA1ECCD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1406"/>
            <a:ext cx="5925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生命：自己複製する核酸を持つもの</a:t>
            </a:r>
            <a:endParaRPr lang="ja-JP" altLang="en-US" dirty="0"/>
          </a:p>
        </p:txBody>
      </p:sp>
      <p:sp>
        <p:nvSpPr>
          <p:cNvPr id="9" name="円形吹き出し 183">
            <a:extLst>
              <a:ext uri="{FF2B5EF4-FFF2-40B4-BE49-F238E27FC236}">
                <a16:creationId xmlns:a16="http://schemas.microsoft.com/office/drawing/2014/main" id="{6E9F28FE-1A52-A8C1-2D08-83E24837F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313" y="494445"/>
            <a:ext cx="1957387" cy="767817"/>
          </a:xfrm>
          <a:prstGeom prst="wedgeEllipseCallout">
            <a:avLst>
              <a:gd name="adj1" fmla="val -62772"/>
              <a:gd name="adj2" fmla="val -23453"/>
            </a:avLst>
          </a:prstGeom>
          <a:solidFill>
            <a:srgbClr val="FFF0F0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996633"/>
                </a:solidFill>
                <a:cs typeface="Times New Roman" pitchFamily="18" charset="0"/>
              </a:rPr>
              <a:t>一般的定義</a:t>
            </a:r>
          </a:p>
        </p:txBody>
      </p:sp>
      <p:sp>
        <p:nvSpPr>
          <p:cNvPr id="10" name="円形吹き出し 183">
            <a:extLst>
              <a:ext uri="{FF2B5EF4-FFF2-40B4-BE49-F238E27FC236}">
                <a16:creationId xmlns:a16="http://schemas.microsoft.com/office/drawing/2014/main" id="{4B0C118A-AE4B-CF6F-C31E-994819759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139" y="1270887"/>
            <a:ext cx="2401317" cy="705095"/>
          </a:xfrm>
          <a:prstGeom prst="wedgeEllipseCallout">
            <a:avLst>
              <a:gd name="adj1" fmla="val -65317"/>
              <a:gd name="adj2" fmla="val -14953"/>
            </a:avLst>
          </a:prstGeom>
          <a:solidFill>
            <a:srgbClr val="FFF0F0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996633"/>
                </a:solidFill>
                <a:cs typeface="Times New Roman" pitchFamily="18" charset="0"/>
              </a:rPr>
              <a:t>本書での定義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992E138E-0EC5-A03D-594D-35707F741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2646"/>
            <a:ext cx="72723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生物：</a:t>
            </a:r>
            <a:r>
              <a:rPr lang="ja-JP" altLang="ja-JP" dirty="0"/>
              <a:t>細胞、自己複製、核酸、仕切り、恒常性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0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6" grpId="0"/>
      <p:bldP spid="57" grpId="0"/>
      <p:bldP spid="61" grpId="0"/>
      <p:bldP spid="62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2" grpId="0"/>
      <p:bldP spid="3" grpId="0"/>
      <p:bldP spid="4" grpId="0"/>
      <p:bldP spid="6" grpId="0" animBg="1"/>
      <p:bldP spid="7" grpId="0"/>
      <p:bldP spid="8" grpId="0"/>
      <p:bldP spid="9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38EBD-D1AB-AA64-007C-48CB5FD7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46">
            <a:extLst>
              <a:ext uri="{FF2B5EF4-FFF2-40B4-BE49-F238E27FC236}">
                <a16:creationId xmlns:a16="http://schemas.microsoft.com/office/drawing/2014/main" id="{240ED6CA-AEDA-6661-FA5C-9231133DD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4445"/>
            <a:ext cx="5464969" cy="1135856"/>
          </a:xfrm>
          <a:prstGeom prst="rect">
            <a:avLst/>
          </a:prstGeom>
          <a:solidFill>
            <a:srgbClr val="FFFFCC"/>
          </a:soli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 wrap="none" anchor="t"/>
          <a:lstStyle/>
          <a:p>
            <a:endParaRPr lang="ja-JP" altLang="en-US" sz="2400" dirty="0"/>
          </a:p>
        </p:txBody>
      </p:sp>
      <p:sp>
        <p:nvSpPr>
          <p:cNvPr id="42" name="Rectangle 22">
            <a:extLst>
              <a:ext uri="{FF2B5EF4-FFF2-40B4-BE49-F238E27FC236}">
                <a16:creationId xmlns:a16="http://schemas.microsoft.com/office/drawing/2014/main" id="{A2FC6F49-E737-51FB-F246-382DDF2F0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8920" y="2397428"/>
            <a:ext cx="2101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新しい景色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43" name="Rectangle 22">
            <a:extLst>
              <a:ext uri="{FF2B5EF4-FFF2-40B4-BE49-F238E27FC236}">
                <a16:creationId xmlns:a16="http://schemas.microsoft.com/office/drawing/2014/main" id="{B3C660C5-A89F-EE64-6185-72B732FCF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3576"/>
            <a:ext cx="59033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生物：細胞を基本単位とするもの</a:t>
            </a:r>
            <a:endParaRPr lang="ja-JP" altLang="en-US" dirty="0"/>
          </a:p>
        </p:txBody>
      </p:sp>
      <p:sp>
        <p:nvSpPr>
          <p:cNvPr id="44" name="Rectangle 22">
            <a:extLst>
              <a:ext uri="{FF2B5EF4-FFF2-40B4-BE49-F238E27FC236}">
                <a16:creationId xmlns:a16="http://schemas.microsoft.com/office/drawing/2014/main" id="{AB711C1A-07FC-F715-5D91-74372A11A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8581"/>
            <a:ext cx="5925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生命：自己複製する核酸を持つもの</a:t>
            </a:r>
            <a:endParaRPr lang="ja-JP" altLang="en-US" dirty="0"/>
          </a:p>
        </p:txBody>
      </p:sp>
      <p:sp>
        <p:nvSpPr>
          <p:cNvPr id="45" name="円形吹き出し 183">
            <a:extLst>
              <a:ext uri="{FF2B5EF4-FFF2-40B4-BE49-F238E27FC236}">
                <a16:creationId xmlns:a16="http://schemas.microsoft.com/office/drawing/2014/main" id="{9919DB4D-A0F1-00B9-7000-E7A7CA4DA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313" y="680182"/>
            <a:ext cx="1957387" cy="767817"/>
          </a:xfrm>
          <a:prstGeom prst="wedgeEllipseCallout">
            <a:avLst>
              <a:gd name="adj1" fmla="val -62772"/>
              <a:gd name="adj2" fmla="val -23453"/>
            </a:avLst>
          </a:prstGeom>
          <a:solidFill>
            <a:srgbClr val="FFF0F0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996633"/>
                </a:solidFill>
                <a:cs typeface="Times New Roman" pitchFamily="18" charset="0"/>
              </a:rPr>
              <a:t>一般的定義</a:t>
            </a:r>
          </a:p>
        </p:txBody>
      </p:sp>
      <p:sp>
        <p:nvSpPr>
          <p:cNvPr id="46" name="円形吹き出し 183">
            <a:extLst>
              <a:ext uri="{FF2B5EF4-FFF2-40B4-BE49-F238E27FC236}">
                <a16:creationId xmlns:a16="http://schemas.microsoft.com/office/drawing/2014/main" id="{BD93D042-7849-C300-1D6B-649B718A9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139" y="1528062"/>
            <a:ext cx="2401317" cy="705095"/>
          </a:xfrm>
          <a:prstGeom prst="wedgeEllipseCallout">
            <a:avLst>
              <a:gd name="adj1" fmla="val -65317"/>
              <a:gd name="adj2" fmla="val -14953"/>
            </a:avLst>
          </a:prstGeom>
          <a:solidFill>
            <a:srgbClr val="FFF0F0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996633"/>
                </a:solidFill>
                <a:cs typeface="Times New Roman" pitchFamily="18" charset="0"/>
              </a:rPr>
              <a:t>本書での定義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21E1E94-DF67-05BC-E909-7AD0E4D05C2E}"/>
              </a:ext>
            </a:extLst>
          </p:cNvPr>
          <p:cNvSpPr txBox="1"/>
          <p:nvPr/>
        </p:nvSpPr>
        <p:spPr>
          <a:xfrm>
            <a:off x="1" y="0"/>
            <a:ext cx="914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林純一著</a:t>
            </a:r>
            <a:r>
              <a:rPr lang="en-US" altLang="ja-JP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『</a:t>
            </a:r>
            <a:r>
              <a:rPr lang="ja-JP" altLang="en-US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「生命の４０億年」に何が起きたのか</a:t>
            </a:r>
            <a:r>
              <a:rPr lang="en-US" altLang="ja-JP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』</a:t>
            </a:r>
            <a:r>
              <a:rPr lang="ja-JP" altLang="en-US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　</a:t>
            </a:r>
            <a:r>
              <a:rPr lang="ja-JP" altLang="en-US" sz="2400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ヒラギノ角ゴProN W3"/>
              </a:rPr>
              <a:t>光文社新書</a:t>
            </a:r>
            <a:endParaRPr lang="en-US" altLang="ja-JP" sz="2400" b="0" i="0" dirty="0">
              <a:solidFill>
                <a:srgbClr val="0000FF"/>
              </a:solidFill>
              <a:effectLst/>
              <a:highlight>
                <a:srgbClr val="FFFFFF"/>
              </a:highlight>
              <a:latin typeface="ヒラギノ角ゴProN W3"/>
            </a:endParaRPr>
          </a:p>
        </p:txBody>
      </p:sp>
      <p:sp>
        <p:nvSpPr>
          <p:cNvPr id="56" name="Rectangle 22">
            <a:extLst>
              <a:ext uri="{FF2B5EF4-FFF2-40B4-BE49-F238E27FC236}">
                <a16:creationId xmlns:a16="http://schemas.microsoft.com/office/drawing/2014/main" id="{7D0171F9-DFA5-A687-7DEB-15ACF9D2B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3525"/>
            <a:ext cx="3914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生物でない生命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57" name="Rectangle 22">
            <a:extLst>
              <a:ext uri="{FF2B5EF4-FFF2-40B4-BE49-F238E27FC236}">
                <a16:creationId xmlns:a16="http://schemas.microsoft.com/office/drawing/2014/main" id="{C54D34A9-9ED0-359B-8616-6CE0B652D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039" y="3146811"/>
            <a:ext cx="17930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ウイルス</a:t>
            </a:r>
            <a:endParaRPr lang="ja-JP" altLang="en-US" dirty="0"/>
          </a:p>
        </p:txBody>
      </p:sp>
      <p:sp>
        <p:nvSpPr>
          <p:cNvPr id="61" name="Rectangle 22">
            <a:extLst>
              <a:ext uri="{FF2B5EF4-FFF2-40B4-BE49-F238E27FC236}">
                <a16:creationId xmlns:a16="http://schemas.microsoft.com/office/drawing/2014/main" id="{B58885E8-4804-0B42-6696-8331FD069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332" y="3123037"/>
            <a:ext cx="13954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/>
              <a:t>テロメア</a:t>
            </a:r>
            <a:endParaRPr lang="en-US" altLang="ja-JP" dirty="0"/>
          </a:p>
        </p:txBody>
      </p:sp>
      <p:sp>
        <p:nvSpPr>
          <p:cNvPr id="62" name="Rectangle 22">
            <a:extLst>
              <a:ext uri="{FF2B5EF4-FFF2-40B4-BE49-F238E27FC236}">
                <a16:creationId xmlns:a16="http://schemas.microsoft.com/office/drawing/2014/main" id="{49DD202F-8798-EDC3-62C2-2CB4E4961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794" y="3681884"/>
            <a:ext cx="24878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ミトコンドリア等</a:t>
            </a:r>
            <a:endParaRPr lang="ja-JP" altLang="en-US" dirty="0"/>
          </a:p>
        </p:txBody>
      </p:sp>
      <p:sp>
        <p:nvSpPr>
          <p:cNvPr id="65" name="Rectangle 22">
            <a:extLst>
              <a:ext uri="{FF2B5EF4-FFF2-40B4-BE49-F238E27FC236}">
                <a16:creationId xmlns:a16="http://schemas.microsoft.com/office/drawing/2014/main" id="{19C74C49-BA12-D37E-A0D3-5B544C6D0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2189" y="3716676"/>
            <a:ext cx="3231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</a:rPr>
              <a:t>ヒトは</a:t>
            </a:r>
            <a:r>
              <a:rPr lang="ja-JP" altLang="ja-JP" dirty="0">
                <a:solidFill>
                  <a:srgbClr val="9900CC"/>
                </a:solidFill>
              </a:rPr>
              <a:t>「複合生物」</a:t>
            </a: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。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68" name="Rectangle 22">
            <a:extLst>
              <a:ext uri="{FF2B5EF4-FFF2-40B4-BE49-F238E27FC236}">
                <a16:creationId xmlns:a16="http://schemas.microsoft.com/office/drawing/2014/main" id="{AE251711-7A5A-2C87-70E0-B52457762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952" y="2410953"/>
            <a:ext cx="5925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この見方で生命科学の成果を紹介</a:t>
            </a:r>
            <a:endParaRPr lang="ja-JP" altLang="en-US" dirty="0"/>
          </a:p>
        </p:txBody>
      </p:sp>
      <p:sp>
        <p:nvSpPr>
          <p:cNvPr id="69" name="Rectangle 22">
            <a:extLst>
              <a:ext uri="{FF2B5EF4-FFF2-40B4-BE49-F238E27FC236}">
                <a16:creationId xmlns:a16="http://schemas.microsoft.com/office/drawing/2014/main" id="{AD7B5B0E-36D8-6402-143C-F5A9F9D25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9175"/>
            <a:ext cx="4217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ヒトをヒトたらしめるもの</a:t>
            </a:r>
          </a:p>
        </p:txBody>
      </p:sp>
      <p:sp>
        <p:nvSpPr>
          <p:cNvPr id="70" name="Rectangle 22">
            <a:extLst>
              <a:ext uri="{FF2B5EF4-FFF2-40B4-BE49-F238E27FC236}">
                <a16:creationId xmlns:a16="http://schemas.microsoft.com/office/drawing/2014/main" id="{E16FD2C9-34A4-B794-350A-4553C94D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46" y="5621932"/>
            <a:ext cx="7249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/>
              <a:t>ゲノムの進化　高度な認知機能　　文明　教育　</a:t>
            </a:r>
            <a:endParaRPr lang="en-US" altLang="ja-JP" dirty="0"/>
          </a:p>
        </p:txBody>
      </p:sp>
      <p:sp>
        <p:nvSpPr>
          <p:cNvPr id="71" name="Rectangle 22">
            <a:extLst>
              <a:ext uri="{FF2B5EF4-FFF2-40B4-BE49-F238E27FC236}">
                <a16:creationId xmlns:a16="http://schemas.microsoft.com/office/drawing/2014/main" id="{179AA759-79A5-B52E-30B9-4118F55A1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730" y="6096908"/>
            <a:ext cx="48232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</a:rPr>
              <a:t>設計図の余白が人を作る</a:t>
            </a: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。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72" name="Rectangle 22">
            <a:extLst>
              <a:ext uri="{FF2B5EF4-FFF2-40B4-BE49-F238E27FC236}">
                <a16:creationId xmlns:a16="http://schemas.microsoft.com/office/drawing/2014/main" id="{778B2F56-F414-6CB5-B7E9-E4FFE4BA4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6" y="6120356"/>
            <a:ext cx="42177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ヒトが人になる</a:t>
            </a:r>
          </a:p>
        </p:txBody>
      </p:sp>
      <p:sp>
        <p:nvSpPr>
          <p:cNvPr id="73" name="Rectangle 22">
            <a:extLst>
              <a:ext uri="{FF2B5EF4-FFF2-40B4-BE49-F238E27FC236}">
                <a16:creationId xmlns:a16="http://schemas.microsoft.com/office/drawing/2014/main" id="{2473029E-CA4E-E2AC-C4AA-B89BD46BF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200" y="3158263"/>
            <a:ext cx="2593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/>
              <a:t>レトロポゾン</a:t>
            </a:r>
            <a:endParaRPr lang="en-US" altLang="ja-JP" dirty="0"/>
          </a:p>
        </p:txBody>
      </p:sp>
      <p:sp>
        <p:nvSpPr>
          <p:cNvPr id="74" name="Rectangle 22">
            <a:extLst>
              <a:ext uri="{FF2B5EF4-FFF2-40B4-BE49-F238E27FC236}">
                <a16:creationId xmlns:a16="http://schemas.microsoft.com/office/drawing/2014/main" id="{8E36CDCE-A4D0-B55B-6F44-D82C9F9FE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72376"/>
            <a:ext cx="35389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latin typeface="Arial" panose="020B0604020202020204" pitchFamily="34" charset="0"/>
              </a:rPr>
              <a:t>ゲノムの表現と創造</a:t>
            </a:r>
            <a:endParaRPr lang="ja-JP" altLang="en-US" dirty="0"/>
          </a:p>
        </p:txBody>
      </p:sp>
      <p:sp>
        <p:nvSpPr>
          <p:cNvPr id="75" name="Rectangle 22">
            <a:extLst>
              <a:ext uri="{FF2B5EF4-FFF2-40B4-BE49-F238E27FC236}">
                <a16:creationId xmlns:a16="http://schemas.microsoft.com/office/drawing/2014/main" id="{03457EDD-FB70-240C-155E-68785C3FC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612" y="4372376"/>
            <a:ext cx="5660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個体形成、老化は子孫形成のため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2" name="Rectangle 22">
            <a:extLst>
              <a:ext uri="{FF2B5EF4-FFF2-40B4-BE49-F238E27FC236}">
                <a16:creationId xmlns:a16="http://schemas.microsoft.com/office/drawing/2014/main" id="{58095C66-19B5-04F6-5953-C244ADC2E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8383"/>
            <a:ext cx="72723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生物：</a:t>
            </a:r>
            <a:r>
              <a:rPr lang="ja-JP" altLang="ja-JP" dirty="0"/>
              <a:t>細胞、自己複製、核酸、仕切り、恒常性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25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42" grpId="0"/>
      <p:bldP spid="43" grpId="0"/>
      <p:bldP spid="44" grpId="0"/>
      <p:bldP spid="45" grpId="0" animBg="1"/>
      <p:bldP spid="46" grpId="0" animBg="1"/>
      <p:bldP spid="56" grpId="0"/>
      <p:bldP spid="57" grpId="0"/>
      <p:bldP spid="61" grpId="0"/>
      <p:bldP spid="62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38EBD-D1AB-AA64-007C-48CB5FD7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6">
            <a:extLst>
              <a:ext uri="{FF2B5EF4-FFF2-40B4-BE49-F238E27FC236}">
                <a16:creationId xmlns:a16="http://schemas.microsoft.com/office/drawing/2014/main" id="{622858A9-845B-A64F-F4A3-978E608D8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4445"/>
            <a:ext cx="5464969" cy="1135856"/>
          </a:xfrm>
          <a:prstGeom prst="rect">
            <a:avLst/>
          </a:prstGeom>
          <a:solidFill>
            <a:srgbClr val="FFFFCC"/>
          </a:soli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 wrap="none" anchor="t"/>
          <a:lstStyle/>
          <a:p>
            <a:endParaRPr lang="ja-JP" altLang="en-US" sz="2400" dirty="0"/>
          </a:p>
        </p:txBody>
      </p:sp>
      <p:sp>
        <p:nvSpPr>
          <p:cNvPr id="43" name="Rectangle 22">
            <a:extLst>
              <a:ext uri="{FF2B5EF4-FFF2-40B4-BE49-F238E27FC236}">
                <a16:creationId xmlns:a16="http://schemas.microsoft.com/office/drawing/2014/main" id="{B3C660C5-A89F-EE64-6185-72B732FCF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3576"/>
            <a:ext cx="59033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生物：細胞を基本単位とするもの</a:t>
            </a:r>
            <a:endParaRPr lang="ja-JP" altLang="en-US" dirty="0"/>
          </a:p>
        </p:txBody>
      </p:sp>
      <p:sp>
        <p:nvSpPr>
          <p:cNvPr id="44" name="Rectangle 22">
            <a:extLst>
              <a:ext uri="{FF2B5EF4-FFF2-40B4-BE49-F238E27FC236}">
                <a16:creationId xmlns:a16="http://schemas.microsoft.com/office/drawing/2014/main" id="{AB711C1A-07FC-F715-5D91-74372A11A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8581"/>
            <a:ext cx="5925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生命：自己複製する核酸を持つもの</a:t>
            </a:r>
            <a:endParaRPr lang="ja-JP" altLang="en-US" dirty="0"/>
          </a:p>
        </p:txBody>
      </p:sp>
      <p:sp>
        <p:nvSpPr>
          <p:cNvPr id="2" name="Rectangle 46">
            <a:extLst>
              <a:ext uri="{FF2B5EF4-FFF2-40B4-BE49-F238E27FC236}">
                <a16:creationId xmlns:a16="http://schemas.microsoft.com/office/drawing/2014/main" id="{16A32887-2CED-5F5C-77B2-6E1FC1E89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854" y="0"/>
            <a:ext cx="4823286" cy="95628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 wrap="none" anchor="t"/>
          <a:lstStyle/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生物：細胞を基本単位とするもの</a:t>
            </a:r>
            <a:endParaRPr lang="ja-JP" altLang="en-US" sz="2400" dirty="0"/>
          </a:p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生命：自己複製する核酸を持つもの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53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84 0.19583 L -2.77778E-6 4.07407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0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3" grpId="1"/>
      <p:bldP spid="44" grpId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38EBD-D1AB-AA64-007C-48CB5FD7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楕円 17">
            <a:extLst>
              <a:ext uri="{FF2B5EF4-FFF2-40B4-BE49-F238E27FC236}">
                <a16:creationId xmlns:a16="http://schemas.microsoft.com/office/drawing/2014/main" id="{9405DF4E-550B-F974-7001-EA14696CCB90}"/>
              </a:ext>
            </a:extLst>
          </p:cNvPr>
          <p:cNvSpPr/>
          <p:nvPr/>
        </p:nvSpPr>
        <p:spPr bwMode="auto">
          <a:xfrm>
            <a:off x="1200917" y="234325"/>
            <a:ext cx="3818139" cy="2872333"/>
          </a:xfrm>
          <a:custGeom>
            <a:avLst/>
            <a:gdLst>
              <a:gd name="connsiteX0" fmla="*/ 0 w 6927495"/>
              <a:gd name="connsiteY0" fmla="*/ 2165299 h 4330598"/>
              <a:gd name="connsiteX1" fmla="*/ 3463748 w 6927495"/>
              <a:gd name="connsiteY1" fmla="*/ 0 h 4330598"/>
              <a:gd name="connsiteX2" fmla="*/ 6927496 w 6927495"/>
              <a:gd name="connsiteY2" fmla="*/ 2165299 h 4330598"/>
              <a:gd name="connsiteX3" fmla="*/ 3463748 w 6927495"/>
              <a:gd name="connsiteY3" fmla="*/ 4330598 h 4330598"/>
              <a:gd name="connsiteX4" fmla="*/ 0 w 6927495"/>
              <a:gd name="connsiteY4" fmla="*/ 2165299 h 4330598"/>
              <a:gd name="connsiteX0" fmla="*/ 0 w 7087145"/>
              <a:gd name="connsiteY0" fmla="*/ 2223019 h 4388318"/>
              <a:gd name="connsiteX1" fmla="*/ 3463748 w 7087145"/>
              <a:gd name="connsiteY1" fmla="*/ 57720 h 4388318"/>
              <a:gd name="connsiteX2" fmla="*/ 6261811 w 7087145"/>
              <a:gd name="connsiteY2" fmla="*/ 759979 h 4388318"/>
              <a:gd name="connsiteX3" fmla="*/ 6927496 w 7087145"/>
              <a:gd name="connsiteY3" fmla="*/ 2223019 h 4388318"/>
              <a:gd name="connsiteX4" fmla="*/ 3463748 w 7087145"/>
              <a:gd name="connsiteY4" fmla="*/ 4388318 h 4388318"/>
              <a:gd name="connsiteX5" fmla="*/ 0 w 7087145"/>
              <a:gd name="connsiteY5" fmla="*/ 2223019 h 4388318"/>
              <a:gd name="connsiteX0" fmla="*/ 0 w 6944725"/>
              <a:gd name="connsiteY0" fmla="*/ 2223019 h 4480397"/>
              <a:gd name="connsiteX1" fmla="*/ 3463748 w 6944725"/>
              <a:gd name="connsiteY1" fmla="*/ 57720 h 4480397"/>
              <a:gd name="connsiteX2" fmla="*/ 6261811 w 6944725"/>
              <a:gd name="connsiteY2" fmla="*/ 759979 h 4480397"/>
              <a:gd name="connsiteX3" fmla="*/ 6927496 w 6944725"/>
              <a:gd name="connsiteY3" fmla="*/ 2223019 h 4480397"/>
              <a:gd name="connsiteX4" fmla="*/ 6096772 w 6944725"/>
              <a:gd name="connsiteY4" fmla="*/ 3896294 h 4480397"/>
              <a:gd name="connsiteX5" fmla="*/ 3463748 w 6944725"/>
              <a:gd name="connsiteY5" fmla="*/ 4388318 h 4480397"/>
              <a:gd name="connsiteX6" fmla="*/ 0 w 6944725"/>
              <a:gd name="connsiteY6" fmla="*/ 2223019 h 4480397"/>
              <a:gd name="connsiteX0" fmla="*/ 132436 w 7077161"/>
              <a:gd name="connsiteY0" fmla="*/ 2223019 h 4389154"/>
              <a:gd name="connsiteX1" fmla="*/ 3596184 w 7077161"/>
              <a:gd name="connsiteY1" fmla="*/ 57720 h 4389154"/>
              <a:gd name="connsiteX2" fmla="*/ 6394247 w 7077161"/>
              <a:gd name="connsiteY2" fmla="*/ 759979 h 4389154"/>
              <a:gd name="connsiteX3" fmla="*/ 7059932 w 7077161"/>
              <a:gd name="connsiteY3" fmla="*/ 2223019 h 4389154"/>
              <a:gd name="connsiteX4" fmla="*/ 6229208 w 7077161"/>
              <a:gd name="connsiteY4" fmla="*/ 3896294 h 4389154"/>
              <a:gd name="connsiteX5" fmla="*/ 3596184 w 7077161"/>
              <a:gd name="connsiteY5" fmla="*/ 4388318 h 4389154"/>
              <a:gd name="connsiteX6" fmla="*/ 996381 w 7077161"/>
              <a:gd name="connsiteY6" fmla="*/ 3816507 h 4389154"/>
              <a:gd name="connsiteX7" fmla="*/ 132436 w 7077161"/>
              <a:gd name="connsiteY7" fmla="*/ 2223019 h 4389154"/>
              <a:gd name="connsiteX0" fmla="*/ 1236 w 6945961"/>
              <a:gd name="connsiteY0" fmla="*/ 2165301 h 4331436"/>
              <a:gd name="connsiteX1" fmla="*/ 1005659 w 6945961"/>
              <a:gd name="connsiteY1" fmla="*/ 706913 h 4331436"/>
              <a:gd name="connsiteX2" fmla="*/ 3464984 w 6945961"/>
              <a:gd name="connsiteY2" fmla="*/ 2 h 4331436"/>
              <a:gd name="connsiteX3" fmla="*/ 6263047 w 6945961"/>
              <a:gd name="connsiteY3" fmla="*/ 702261 h 4331436"/>
              <a:gd name="connsiteX4" fmla="*/ 6928732 w 6945961"/>
              <a:gd name="connsiteY4" fmla="*/ 2165301 h 4331436"/>
              <a:gd name="connsiteX5" fmla="*/ 6098008 w 6945961"/>
              <a:gd name="connsiteY5" fmla="*/ 3838576 h 4331436"/>
              <a:gd name="connsiteX6" fmla="*/ 3464984 w 6945961"/>
              <a:gd name="connsiteY6" fmla="*/ 4330600 h 4331436"/>
              <a:gd name="connsiteX7" fmla="*/ 865181 w 6945961"/>
              <a:gd name="connsiteY7" fmla="*/ 3758789 h 4331436"/>
              <a:gd name="connsiteX8" fmla="*/ 1236 w 6945961"/>
              <a:gd name="connsiteY8" fmla="*/ 2165301 h 4331436"/>
              <a:gd name="connsiteX0" fmla="*/ 6602 w 6649590"/>
              <a:gd name="connsiteY0" fmla="*/ 2650116 h 4331436"/>
              <a:gd name="connsiteX1" fmla="*/ 709288 w 6649590"/>
              <a:gd name="connsiteY1" fmla="*/ 706913 h 4331436"/>
              <a:gd name="connsiteX2" fmla="*/ 3168613 w 6649590"/>
              <a:gd name="connsiteY2" fmla="*/ 2 h 4331436"/>
              <a:gd name="connsiteX3" fmla="*/ 5966676 w 6649590"/>
              <a:gd name="connsiteY3" fmla="*/ 702261 h 4331436"/>
              <a:gd name="connsiteX4" fmla="*/ 6632361 w 6649590"/>
              <a:gd name="connsiteY4" fmla="*/ 2165301 h 4331436"/>
              <a:gd name="connsiteX5" fmla="*/ 5801637 w 6649590"/>
              <a:gd name="connsiteY5" fmla="*/ 3838576 h 4331436"/>
              <a:gd name="connsiteX6" fmla="*/ 3168613 w 6649590"/>
              <a:gd name="connsiteY6" fmla="*/ 4330600 h 4331436"/>
              <a:gd name="connsiteX7" fmla="*/ 568810 w 6649590"/>
              <a:gd name="connsiteY7" fmla="*/ 3758789 h 4331436"/>
              <a:gd name="connsiteX8" fmla="*/ 6602 w 6649590"/>
              <a:gd name="connsiteY8" fmla="*/ 2650116 h 4331436"/>
              <a:gd name="connsiteX0" fmla="*/ 6602 w 6561075"/>
              <a:gd name="connsiteY0" fmla="*/ 2650116 h 4331436"/>
              <a:gd name="connsiteX1" fmla="*/ 709288 w 6561075"/>
              <a:gd name="connsiteY1" fmla="*/ 706913 h 4331436"/>
              <a:gd name="connsiteX2" fmla="*/ 3168613 w 6561075"/>
              <a:gd name="connsiteY2" fmla="*/ 2 h 4331436"/>
              <a:gd name="connsiteX3" fmla="*/ 5966676 w 6561075"/>
              <a:gd name="connsiteY3" fmla="*/ 702261 h 4331436"/>
              <a:gd name="connsiteX4" fmla="*/ 6535805 w 6561075"/>
              <a:gd name="connsiteY4" fmla="*/ 2273747 h 4331436"/>
              <a:gd name="connsiteX5" fmla="*/ 5801637 w 6561075"/>
              <a:gd name="connsiteY5" fmla="*/ 3838576 h 4331436"/>
              <a:gd name="connsiteX6" fmla="*/ 3168613 w 6561075"/>
              <a:gd name="connsiteY6" fmla="*/ 4330600 h 4331436"/>
              <a:gd name="connsiteX7" fmla="*/ 568810 w 6561075"/>
              <a:gd name="connsiteY7" fmla="*/ 3758789 h 4331436"/>
              <a:gd name="connsiteX8" fmla="*/ 6602 w 6561075"/>
              <a:gd name="connsiteY8" fmla="*/ 2650116 h 43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61075" h="4331436">
                <a:moveTo>
                  <a:pt x="6602" y="2650116"/>
                </a:moveTo>
                <a:cubicBezTo>
                  <a:pt x="30015" y="2141470"/>
                  <a:pt x="131997" y="1067796"/>
                  <a:pt x="709288" y="706913"/>
                </a:cubicBezTo>
                <a:cubicBezTo>
                  <a:pt x="1286579" y="346030"/>
                  <a:pt x="2292382" y="777"/>
                  <a:pt x="3168613" y="2"/>
                </a:cubicBezTo>
                <a:cubicBezTo>
                  <a:pt x="4044844" y="-773"/>
                  <a:pt x="5389385" y="341378"/>
                  <a:pt x="5966676" y="702261"/>
                </a:cubicBezTo>
                <a:cubicBezTo>
                  <a:pt x="6543967" y="1063144"/>
                  <a:pt x="6611308" y="1823058"/>
                  <a:pt x="6535805" y="2273747"/>
                </a:cubicBezTo>
                <a:cubicBezTo>
                  <a:pt x="6460302" y="2724436"/>
                  <a:pt x="6378928" y="3477693"/>
                  <a:pt x="5801637" y="3838576"/>
                </a:cubicBezTo>
                <a:cubicBezTo>
                  <a:pt x="5224346" y="4199459"/>
                  <a:pt x="4040751" y="4343898"/>
                  <a:pt x="3168613" y="4330600"/>
                </a:cubicBezTo>
                <a:cubicBezTo>
                  <a:pt x="2296475" y="4317302"/>
                  <a:pt x="1146101" y="4119672"/>
                  <a:pt x="568810" y="3758789"/>
                </a:cubicBezTo>
                <a:cubicBezTo>
                  <a:pt x="-8481" y="3397906"/>
                  <a:pt x="-16811" y="3158762"/>
                  <a:pt x="6602" y="2650116"/>
                </a:cubicBezTo>
                <a:close/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" name="円形吹き出し 183">
            <a:extLst>
              <a:ext uri="{FF2B5EF4-FFF2-40B4-BE49-F238E27FC236}">
                <a16:creationId xmlns:a16="http://schemas.microsoft.com/office/drawing/2014/main" id="{4304CF43-6C16-A59D-9490-8C9BDB4AB5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8008" y="325777"/>
            <a:ext cx="1148486" cy="746151"/>
          </a:xfrm>
          <a:prstGeom prst="wedgeEllipseCallout">
            <a:avLst>
              <a:gd name="adj1" fmla="val -46537"/>
              <a:gd name="adj2" fmla="val 62934"/>
            </a:avLst>
          </a:prstGeom>
          <a:solidFill>
            <a:srgbClr val="FFF0F0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996633"/>
                </a:solidFill>
                <a:cs typeface="Times New Roman" pitchFamily="18" charset="0"/>
              </a:rPr>
              <a:t>細胞</a:t>
            </a:r>
          </a:p>
        </p:txBody>
      </p:sp>
      <p:sp>
        <p:nvSpPr>
          <p:cNvPr id="26" name="円形吹き出し 183">
            <a:extLst>
              <a:ext uri="{FF2B5EF4-FFF2-40B4-BE49-F238E27FC236}">
                <a16:creationId xmlns:a16="http://schemas.microsoft.com/office/drawing/2014/main" id="{57F95892-BA8A-71F9-9B13-EF7CEF15F51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2507" y="1421492"/>
            <a:ext cx="1059365" cy="746151"/>
          </a:xfrm>
          <a:prstGeom prst="wedgeEllipseCallout">
            <a:avLst>
              <a:gd name="adj1" fmla="val -66658"/>
              <a:gd name="adj2" fmla="val 15972"/>
            </a:avLst>
          </a:prstGeom>
          <a:solidFill>
            <a:srgbClr val="FFF0F0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996633"/>
                </a:solidFill>
                <a:cs typeface="Times New Roman" pitchFamily="18" charset="0"/>
              </a:rPr>
              <a:t>核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5228C07A-C025-DEBE-CA70-914C20EE5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384" y="1475215"/>
            <a:ext cx="19202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DNA, RNA</a:t>
            </a:r>
            <a:endParaRPr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6CB83BE3-2510-40BB-874E-B6AB3F921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2293" y="1872025"/>
            <a:ext cx="19781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遺伝情報が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載っている</a:t>
            </a:r>
            <a:endParaRPr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楕円 17">
            <a:extLst>
              <a:ext uri="{FF2B5EF4-FFF2-40B4-BE49-F238E27FC236}">
                <a16:creationId xmlns:a16="http://schemas.microsoft.com/office/drawing/2014/main" id="{0CFCEE7A-BEDC-E289-6EDB-E31BE9A2BE2D}"/>
              </a:ext>
            </a:extLst>
          </p:cNvPr>
          <p:cNvSpPr/>
          <p:nvPr/>
        </p:nvSpPr>
        <p:spPr bwMode="auto">
          <a:xfrm rot="14341653" flipV="1">
            <a:off x="1614841" y="1198791"/>
            <a:ext cx="1489401" cy="1479681"/>
          </a:xfrm>
          <a:custGeom>
            <a:avLst/>
            <a:gdLst>
              <a:gd name="connsiteX0" fmla="*/ 0 w 6927495"/>
              <a:gd name="connsiteY0" fmla="*/ 2165299 h 4330598"/>
              <a:gd name="connsiteX1" fmla="*/ 3463748 w 6927495"/>
              <a:gd name="connsiteY1" fmla="*/ 0 h 4330598"/>
              <a:gd name="connsiteX2" fmla="*/ 6927496 w 6927495"/>
              <a:gd name="connsiteY2" fmla="*/ 2165299 h 4330598"/>
              <a:gd name="connsiteX3" fmla="*/ 3463748 w 6927495"/>
              <a:gd name="connsiteY3" fmla="*/ 4330598 h 4330598"/>
              <a:gd name="connsiteX4" fmla="*/ 0 w 6927495"/>
              <a:gd name="connsiteY4" fmla="*/ 2165299 h 4330598"/>
              <a:gd name="connsiteX0" fmla="*/ 0 w 7087145"/>
              <a:gd name="connsiteY0" fmla="*/ 2223019 h 4388318"/>
              <a:gd name="connsiteX1" fmla="*/ 3463748 w 7087145"/>
              <a:gd name="connsiteY1" fmla="*/ 57720 h 4388318"/>
              <a:gd name="connsiteX2" fmla="*/ 6261811 w 7087145"/>
              <a:gd name="connsiteY2" fmla="*/ 759979 h 4388318"/>
              <a:gd name="connsiteX3" fmla="*/ 6927496 w 7087145"/>
              <a:gd name="connsiteY3" fmla="*/ 2223019 h 4388318"/>
              <a:gd name="connsiteX4" fmla="*/ 3463748 w 7087145"/>
              <a:gd name="connsiteY4" fmla="*/ 4388318 h 4388318"/>
              <a:gd name="connsiteX5" fmla="*/ 0 w 7087145"/>
              <a:gd name="connsiteY5" fmla="*/ 2223019 h 4388318"/>
              <a:gd name="connsiteX0" fmla="*/ 0 w 6927497"/>
              <a:gd name="connsiteY0" fmla="*/ 2165299 h 4330598"/>
              <a:gd name="connsiteX1" fmla="*/ 3463748 w 6927497"/>
              <a:gd name="connsiteY1" fmla="*/ 0 h 4330598"/>
              <a:gd name="connsiteX2" fmla="*/ 6927496 w 6927497"/>
              <a:gd name="connsiteY2" fmla="*/ 2165299 h 4330598"/>
              <a:gd name="connsiteX3" fmla="*/ 3463748 w 6927497"/>
              <a:gd name="connsiteY3" fmla="*/ 4330598 h 4330598"/>
              <a:gd name="connsiteX4" fmla="*/ 0 w 6927497"/>
              <a:gd name="connsiteY4" fmla="*/ 2165299 h 4330598"/>
              <a:gd name="connsiteX0" fmla="*/ 573 w 6928070"/>
              <a:gd name="connsiteY0" fmla="*/ 2165299 h 3549758"/>
              <a:gd name="connsiteX1" fmla="*/ 3464321 w 6928070"/>
              <a:gd name="connsiteY1" fmla="*/ 0 h 3549758"/>
              <a:gd name="connsiteX2" fmla="*/ 6928069 w 6928070"/>
              <a:gd name="connsiteY2" fmla="*/ 2165299 h 3549758"/>
              <a:gd name="connsiteX3" fmla="*/ 3720703 w 6928070"/>
              <a:gd name="connsiteY3" fmla="*/ 3549758 h 3549758"/>
              <a:gd name="connsiteX4" fmla="*/ 573 w 6928070"/>
              <a:gd name="connsiteY4" fmla="*/ 2165299 h 3549758"/>
              <a:gd name="connsiteX0" fmla="*/ 573 w 6928070"/>
              <a:gd name="connsiteY0" fmla="*/ 1446927 h 2831386"/>
              <a:gd name="connsiteX1" fmla="*/ 3464320 w 6928070"/>
              <a:gd name="connsiteY1" fmla="*/ 0 h 2831386"/>
              <a:gd name="connsiteX2" fmla="*/ 6928069 w 6928070"/>
              <a:gd name="connsiteY2" fmla="*/ 1446927 h 2831386"/>
              <a:gd name="connsiteX3" fmla="*/ 3720703 w 6928070"/>
              <a:gd name="connsiteY3" fmla="*/ 2831386 h 2831386"/>
              <a:gd name="connsiteX4" fmla="*/ 573 w 6928070"/>
              <a:gd name="connsiteY4" fmla="*/ 1446927 h 2831386"/>
              <a:gd name="connsiteX0" fmla="*/ 736 w 6305592"/>
              <a:gd name="connsiteY0" fmla="*/ 1501670 h 2831541"/>
              <a:gd name="connsiteX1" fmla="*/ 2841842 w 6305592"/>
              <a:gd name="connsiteY1" fmla="*/ 83 h 2831541"/>
              <a:gd name="connsiteX2" fmla="*/ 6305591 w 6305592"/>
              <a:gd name="connsiteY2" fmla="*/ 1447010 h 2831541"/>
              <a:gd name="connsiteX3" fmla="*/ 3098225 w 6305592"/>
              <a:gd name="connsiteY3" fmla="*/ 2831469 h 2831541"/>
              <a:gd name="connsiteX4" fmla="*/ 736 w 6305592"/>
              <a:gd name="connsiteY4" fmla="*/ 1501670 h 2831541"/>
              <a:gd name="connsiteX0" fmla="*/ 1472 w 6306328"/>
              <a:gd name="connsiteY0" fmla="*/ 1501670 h 2636347"/>
              <a:gd name="connsiteX1" fmla="*/ 2842578 w 6306328"/>
              <a:gd name="connsiteY1" fmla="*/ 83 h 2636347"/>
              <a:gd name="connsiteX2" fmla="*/ 6306327 w 6306328"/>
              <a:gd name="connsiteY2" fmla="*/ 1447010 h 2636347"/>
              <a:gd name="connsiteX3" fmla="*/ 3208839 w 6306328"/>
              <a:gd name="connsiteY3" fmla="*/ 2636260 h 2636347"/>
              <a:gd name="connsiteX4" fmla="*/ 1472 w 6306328"/>
              <a:gd name="connsiteY4" fmla="*/ 1501670 h 2636347"/>
              <a:gd name="connsiteX0" fmla="*/ 53 w 6304909"/>
              <a:gd name="connsiteY0" fmla="*/ 1493862 h 2628539"/>
              <a:gd name="connsiteX1" fmla="*/ 3280672 w 6304909"/>
              <a:gd name="connsiteY1" fmla="*/ 85 h 2628539"/>
              <a:gd name="connsiteX2" fmla="*/ 6304908 w 6304909"/>
              <a:gd name="connsiteY2" fmla="*/ 1439202 h 2628539"/>
              <a:gd name="connsiteX3" fmla="*/ 3207420 w 6304909"/>
              <a:gd name="connsiteY3" fmla="*/ 2628452 h 2628539"/>
              <a:gd name="connsiteX4" fmla="*/ 53 w 6304909"/>
              <a:gd name="connsiteY4" fmla="*/ 1493862 h 2628539"/>
              <a:gd name="connsiteX0" fmla="*/ 316 w 6305172"/>
              <a:gd name="connsiteY0" fmla="*/ 1493862 h 2628694"/>
              <a:gd name="connsiteX1" fmla="*/ 3280935 w 6305172"/>
              <a:gd name="connsiteY1" fmla="*/ 85 h 2628694"/>
              <a:gd name="connsiteX2" fmla="*/ 6305171 w 6305172"/>
              <a:gd name="connsiteY2" fmla="*/ 1439202 h 2628694"/>
              <a:gd name="connsiteX3" fmla="*/ 3207683 w 6305172"/>
              <a:gd name="connsiteY3" fmla="*/ 2628452 h 2628694"/>
              <a:gd name="connsiteX4" fmla="*/ 316 w 6305172"/>
              <a:gd name="connsiteY4" fmla="*/ 1493862 h 2628694"/>
              <a:gd name="connsiteX0" fmla="*/ 316 w 6307085"/>
              <a:gd name="connsiteY0" fmla="*/ 1493907 h 2628739"/>
              <a:gd name="connsiteX1" fmla="*/ 3280935 w 6307085"/>
              <a:gd name="connsiteY1" fmla="*/ 130 h 2628739"/>
              <a:gd name="connsiteX2" fmla="*/ 6305171 w 6307085"/>
              <a:gd name="connsiteY2" fmla="*/ 1439247 h 2628739"/>
              <a:gd name="connsiteX3" fmla="*/ 3207683 w 6307085"/>
              <a:gd name="connsiteY3" fmla="*/ 2628497 h 2628739"/>
              <a:gd name="connsiteX4" fmla="*/ 316 w 6307085"/>
              <a:gd name="connsiteY4" fmla="*/ 1493907 h 262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085" h="2628739">
                <a:moveTo>
                  <a:pt x="316" y="1493907"/>
                </a:moveTo>
                <a:cubicBezTo>
                  <a:pt x="30837" y="595150"/>
                  <a:pt x="2230126" y="9240"/>
                  <a:pt x="3280935" y="130"/>
                </a:cubicBezTo>
                <a:cubicBezTo>
                  <a:pt x="4331744" y="-8980"/>
                  <a:pt x="6378425" y="459804"/>
                  <a:pt x="6305171" y="1439247"/>
                </a:cubicBezTo>
                <a:cubicBezTo>
                  <a:pt x="6305171" y="2161013"/>
                  <a:pt x="4258492" y="2619387"/>
                  <a:pt x="3207683" y="2628497"/>
                </a:cubicBezTo>
                <a:cubicBezTo>
                  <a:pt x="2156874" y="2637607"/>
                  <a:pt x="-30205" y="2392664"/>
                  <a:pt x="316" y="1493907"/>
                </a:cubicBezTo>
                <a:close/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E1A5A9E8-C583-68F7-5F82-9388A129EAC0}"/>
              </a:ext>
            </a:extLst>
          </p:cNvPr>
          <p:cNvSpPr/>
          <p:nvPr/>
        </p:nvSpPr>
        <p:spPr bwMode="auto">
          <a:xfrm rot="19613791">
            <a:off x="1905290" y="1520176"/>
            <a:ext cx="228720" cy="431104"/>
          </a:xfrm>
          <a:custGeom>
            <a:avLst/>
            <a:gdLst>
              <a:gd name="connsiteX0" fmla="*/ 0 w 206100"/>
              <a:gd name="connsiteY0" fmla="*/ 0 h 761948"/>
              <a:gd name="connsiteX1" fmla="*/ 204826 w 206100"/>
              <a:gd name="connsiteY1" fmla="*/ 482803 h 761948"/>
              <a:gd name="connsiteX2" fmla="*/ 87783 w 206100"/>
              <a:gd name="connsiteY2" fmla="*/ 746151 h 761948"/>
              <a:gd name="connsiteX3" fmla="*/ 109728 w 206100"/>
              <a:gd name="connsiteY3" fmla="*/ 709575 h 761948"/>
              <a:gd name="connsiteX0" fmla="*/ 379002 w 398037"/>
              <a:gd name="connsiteY0" fmla="*/ 0 h 754632"/>
              <a:gd name="connsiteX1" fmla="*/ 122971 w 398037"/>
              <a:gd name="connsiteY1" fmla="*/ 475487 h 754632"/>
              <a:gd name="connsiteX2" fmla="*/ 5928 w 398037"/>
              <a:gd name="connsiteY2" fmla="*/ 738835 h 754632"/>
              <a:gd name="connsiteX3" fmla="*/ 27873 w 398037"/>
              <a:gd name="connsiteY3" fmla="*/ 702259 h 75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037" h="754632">
                <a:moveTo>
                  <a:pt x="379002" y="0"/>
                </a:moveTo>
                <a:cubicBezTo>
                  <a:pt x="474100" y="179222"/>
                  <a:pt x="185150" y="352348"/>
                  <a:pt x="122971" y="475487"/>
                </a:cubicBezTo>
                <a:cubicBezTo>
                  <a:pt x="60792" y="598626"/>
                  <a:pt x="21778" y="701040"/>
                  <a:pt x="5928" y="738835"/>
                </a:cubicBezTo>
                <a:cubicBezTo>
                  <a:pt x="-9922" y="776630"/>
                  <a:pt x="8975" y="739444"/>
                  <a:pt x="27873" y="702259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94AF97B8-7201-FCFD-CE83-B4DFF9850521}"/>
              </a:ext>
            </a:extLst>
          </p:cNvPr>
          <p:cNvSpPr/>
          <p:nvPr/>
        </p:nvSpPr>
        <p:spPr bwMode="auto">
          <a:xfrm rot="9660672">
            <a:off x="2198775" y="1467953"/>
            <a:ext cx="116427" cy="459605"/>
          </a:xfrm>
          <a:custGeom>
            <a:avLst/>
            <a:gdLst>
              <a:gd name="connsiteX0" fmla="*/ 0 w 206100"/>
              <a:gd name="connsiteY0" fmla="*/ 0 h 761948"/>
              <a:gd name="connsiteX1" fmla="*/ 204826 w 206100"/>
              <a:gd name="connsiteY1" fmla="*/ 482803 h 761948"/>
              <a:gd name="connsiteX2" fmla="*/ 87783 w 206100"/>
              <a:gd name="connsiteY2" fmla="*/ 746151 h 761948"/>
              <a:gd name="connsiteX3" fmla="*/ 109728 w 206100"/>
              <a:gd name="connsiteY3" fmla="*/ 709575 h 76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00" h="761948">
                <a:moveTo>
                  <a:pt x="0" y="0"/>
                </a:moveTo>
                <a:cubicBezTo>
                  <a:pt x="95098" y="179222"/>
                  <a:pt x="190196" y="358445"/>
                  <a:pt x="204826" y="482803"/>
                </a:cubicBezTo>
                <a:cubicBezTo>
                  <a:pt x="219456" y="607161"/>
                  <a:pt x="103633" y="708356"/>
                  <a:pt x="87783" y="746151"/>
                </a:cubicBezTo>
                <a:cubicBezTo>
                  <a:pt x="71933" y="783946"/>
                  <a:pt x="90830" y="746760"/>
                  <a:pt x="109728" y="70957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FC32AD15-5B94-640F-D03E-52D0D9C6075D}"/>
              </a:ext>
            </a:extLst>
          </p:cNvPr>
          <p:cNvSpPr/>
          <p:nvPr/>
        </p:nvSpPr>
        <p:spPr bwMode="auto">
          <a:xfrm rot="20049583">
            <a:off x="2568988" y="1542217"/>
            <a:ext cx="45719" cy="469533"/>
          </a:xfrm>
          <a:custGeom>
            <a:avLst/>
            <a:gdLst>
              <a:gd name="connsiteX0" fmla="*/ 0 w 206100"/>
              <a:gd name="connsiteY0" fmla="*/ 0 h 761948"/>
              <a:gd name="connsiteX1" fmla="*/ 204826 w 206100"/>
              <a:gd name="connsiteY1" fmla="*/ 482803 h 761948"/>
              <a:gd name="connsiteX2" fmla="*/ 87783 w 206100"/>
              <a:gd name="connsiteY2" fmla="*/ 746151 h 761948"/>
              <a:gd name="connsiteX3" fmla="*/ 109728 w 206100"/>
              <a:gd name="connsiteY3" fmla="*/ 709575 h 76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00" h="761948">
                <a:moveTo>
                  <a:pt x="0" y="0"/>
                </a:moveTo>
                <a:cubicBezTo>
                  <a:pt x="95098" y="179222"/>
                  <a:pt x="190196" y="358445"/>
                  <a:pt x="204826" y="482803"/>
                </a:cubicBezTo>
                <a:cubicBezTo>
                  <a:pt x="219456" y="607161"/>
                  <a:pt x="103633" y="708356"/>
                  <a:pt x="87783" y="746151"/>
                </a:cubicBezTo>
                <a:cubicBezTo>
                  <a:pt x="71933" y="783946"/>
                  <a:pt x="90830" y="746760"/>
                  <a:pt x="109728" y="70957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29D149FF-24F9-9A7D-C834-07027C0454AD}"/>
              </a:ext>
            </a:extLst>
          </p:cNvPr>
          <p:cNvSpPr/>
          <p:nvPr/>
        </p:nvSpPr>
        <p:spPr bwMode="auto">
          <a:xfrm rot="1023608">
            <a:off x="2363984" y="2127475"/>
            <a:ext cx="283644" cy="147179"/>
          </a:xfrm>
          <a:custGeom>
            <a:avLst/>
            <a:gdLst>
              <a:gd name="connsiteX0" fmla="*/ 0 w 206100"/>
              <a:gd name="connsiteY0" fmla="*/ 0 h 761948"/>
              <a:gd name="connsiteX1" fmla="*/ 204826 w 206100"/>
              <a:gd name="connsiteY1" fmla="*/ 482803 h 761948"/>
              <a:gd name="connsiteX2" fmla="*/ 87783 w 206100"/>
              <a:gd name="connsiteY2" fmla="*/ 746151 h 761948"/>
              <a:gd name="connsiteX3" fmla="*/ 109728 w 206100"/>
              <a:gd name="connsiteY3" fmla="*/ 709575 h 761948"/>
              <a:gd name="connsiteX0" fmla="*/ 0 w 512819"/>
              <a:gd name="connsiteY0" fmla="*/ 0 h 714078"/>
              <a:gd name="connsiteX1" fmla="*/ 204826 w 512819"/>
              <a:gd name="connsiteY1" fmla="*/ 482803 h 714078"/>
              <a:gd name="connsiteX2" fmla="*/ 512064 w 512819"/>
              <a:gd name="connsiteY2" fmla="*/ 504749 h 714078"/>
              <a:gd name="connsiteX3" fmla="*/ 109728 w 512819"/>
              <a:gd name="connsiteY3" fmla="*/ 709575 h 714078"/>
              <a:gd name="connsiteX0" fmla="*/ 0 w 512819"/>
              <a:gd name="connsiteY0" fmla="*/ 0 h 517559"/>
              <a:gd name="connsiteX1" fmla="*/ 204826 w 512819"/>
              <a:gd name="connsiteY1" fmla="*/ 482803 h 517559"/>
              <a:gd name="connsiteX2" fmla="*/ 512064 w 512819"/>
              <a:gd name="connsiteY2" fmla="*/ 504749 h 51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819" h="517559">
                <a:moveTo>
                  <a:pt x="0" y="0"/>
                </a:moveTo>
                <a:cubicBezTo>
                  <a:pt x="95098" y="179222"/>
                  <a:pt x="119482" y="398678"/>
                  <a:pt x="204826" y="482803"/>
                </a:cubicBezTo>
                <a:cubicBezTo>
                  <a:pt x="290170" y="566928"/>
                  <a:pt x="527914" y="466954"/>
                  <a:pt x="512064" y="504749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8FB04C53-AEEC-FF72-CCC9-5400BA3A0797}"/>
              </a:ext>
            </a:extLst>
          </p:cNvPr>
          <p:cNvSpPr/>
          <p:nvPr/>
        </p:nvSpPr>
        <p:spPr bwMode="auto">
          <a:xfrm rot="11425210">
            <a:off x="2139131" y="2247186"/>
            <a:ext cx="238678" cy="260189"/>
          </a:xfrm>
          <a:custGeom>
            <a:avLst/>
            <a:gdLst>
              <a:gd name="connsiteX0" fmla="*/ 0 w 206100"/>
              <a:gd name="connsiteY0" fmla="*/ 0 h 761948"/>
              <a:gd name="connsiteX1" fmla="*/ 204826 w 206100"/>
              <a:gd name="connsiteY1" fmla="*/ 482803 h 761948"/>
              <a:gd name="connsiteX2" fmla="*/ 87783 w 206100"/>
              <a:gd name="connsiteY2" fmla="*/ 746151 h 761948"/>
              <a:gd name="connsiteX3" fmla="*/ 109728 w 206100"/>
              <a:gd name="connsiteY3" fmla="*/ 709575 h 761948"/>
              <a:gd name="connsiteX0" fmla="*/ 0 w 512819"/>
              <a:gd name="connsiteY0" fmla="*/ 0 h 714078"/>
              <a:gd name="connsiteX1" fmla="*/ 204826 w 512819"/>
              <a:gd name="connsiteY1" fmla="*/ 482803 h 714078"/>
              <a:gd name="connsiteX2" fmla="*/ 512064 w 512819"/>
              <a:gd name="connsiteY2" fmla="*/ 504749 h 714078"/>
              <a:gd name="connsiteX3" fmla="*/ 109728 w 512819"/>
              <a:gd name="connsiteY3" fmla="*/ 709575 h 714078"/>
              <a:gd name="connsiteX0" fmla="*/ 0 w 512819"/>
              <a:gd name="connsiteY0" fmla="*/ 0 h 517559"/>
              <a:gd name="connsiteX1" fmla="*/ 204826 w 512819"/>
              <a:gd name="connsiteY1" fmla="*/ 482803 h 517559"/>
              <a:gd name="connsiteX2" fmla="*/ 512064 w 512819"/>
              <a:gd name="connsiteY2" fmla="*/ 504749 h 51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819" h="517559">
                <a:moveTo>
                  <a:pt x="0" y="0"/>
                </a:moveTo>
                <a:cubicBezTo>
                  <a:pt x="95098" y="179222"/>
                  <a:pt x="119482" y="398678"/>
                  <a:pt x="204826" y="482803"/>
                </a:cubicBezTo>
                <a:cubicBezTo>
                  <a:pt x="290170" y="566928"/>
                  <a:pt x="527914" y="466954"/>
                  <a:pt x="512064" y="504749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88E914C7-5C74-A98B-C063-4204A9F5DBE5}"/>
              </a:ext>
            </a:extLst>
          </p:cNvPr>
          <p:cNvSpPr/>
          <p:nvPr/>
        </p:nvSpPr>
        <p:spPr bwMode="auto">
          <a:xfrm rot="20049583" flipH="1">
            <a:off x="2734639" y="1507387"/>
            <a:ext cx="77694" cy="395957"/>
          </a:xfrm>
          <a:custGeom>
            <a:avLst/>
            <a:gdLst>
              <a:gd name="connsiteX0" fmla="*/ 0 w 206100"/>
              <a:gd name="connsiteY0" fmla="*/ 0 h 761948"/>
              <a:gd name="connsiteX1" fmla="*/ 204826 w 206100"/>
              <a:gd name="connsiteY1" fmla="*/ 482803 h 761948"/>
              <a:gd name="connsiteX2" fmla="*/ 87783 w 206100"/>
              <a:gd name="connsiteY2" fmla="*/ 746151 h 761948"/>
              <a:gd name="connsiteX3" fmla="*/ 109728 w 206100"/>
              <a:gd name="connsiteY3" fmla="*/ 709575 h 76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100" h="761948">
                <a:moveTo>
                  <a:pt x="0" y="0"/>
                </a:moveTo>
                <a:cubicBezTo>
                  <a:pt x="95098" y="179222"/>
                  <a:pt x="190196" y="358445"/>
                  <a:pt x="204826" y="482803"/>
                </a:cubicBezTo>
                <a:cubicBezTo>
                  <a:pt x="219456" y="607161"/>
                  <a:pt x="103633" y="708356"/>
                  <a:pt x="87783" y="746151"/>
                </a:cubicBezTo>
                <a:cubicBezTo>
                  <a:pt x="71933" y="783946"/>
                  <a:pt x="90830" y="746760"/>
                  <a:pt x="109728" y="70957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" name="円形吹き出し 183">
            <a:extLst>
              <a:ext uri="{FF2B5EF4-FFF2-40B4-BE49-F238E27FC236}">
                <a16:creationId xmlns:a16="http://schemas.microsoft.com/office/drawing/2014/main" id="{ACDDA7C6-3C13-5137-2BC9-40A85647AB1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22841" y="588067"/>
            <a:ext cx="1053388" cy="804672"/>
          </a:xfrm>
          <a:prstGeom prst="wedgeEllipseCallout">
            <a:avLst>
              <a:gd name="adj1" fmla="val 70099"/>
              <a:gd name="adj2" fmla="val 71709"/>
            </a:avLst>
          </a:prstGeom>
          <a:solidFill>
            <a:srgbClr val="FFF0F0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996633"/>
                </a:solidFill>
                <a:cs typeface="Times New Roman" pitchFamily="18" charset="0"/>
              </a:rPr>
              <a:t>核酸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604AEE-B2AD-98B0-E35B-BC63D811F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99" y="3323950"/>
            <a:ext cx="5186253" cy="311175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5D8D83-CCA3-88EA-8999-7C430B9D78CB}"/>
              </a:ext>
            </a:extLst>
          </p:cNvPr>
          <p:cNvSpPr txBox="1"/>
          <p:nvPr/>
        </p:nvSpPr>
        <p:spPr>
          <a:xfrm>
            <a:off x="295294" y="6396335"/>
            <a:ext cx="6634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https://www.kango-roo.com/learning/2066/</a:t>
            </a:r>
            <a:endParaRPr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9319B2C8-635E-1150-BEF6-E9AD4DCC1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98" y="3897494"/>
            <a:ext cx="27781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DNA</a:t>
            </a: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の自己複製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によりこの情報が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親から子に伝え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られる</a:t>
            </a:r>
            <a:endParaRPr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F8A14E64-027D-4AB1-3BF0-147D1DE79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854" y="0"/>
            <a:ext cx="4823286" cy="95628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 wrap="none" anchor="t"/>
          <a:lstStyle/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生物：細胞を基本単位とするもの</a:t>
            </a:r>
            <a:endParaRPr lang="ja-JP" altLang="en-US" sz="2400" dirty="0"/>
          </a:p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生命：自己複製する核酸を持つもの</a:t>
            </a:r>
            <a:endParaRPr lang="ja-JP" altLang="en-US" sz="2400" dirty="0"/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D2FAA7F2-D80A-D4D8-8600-384C02B72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619" y="1961538"/>
            <a:ext cx="27781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DNA</a:t>
            </a: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塩基配列を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翻訳してタンパク質を作り、体を作り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恒常性を保つ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5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8" grpId="0"/>
      <p:bldP spid="29" grpId="0"/>
      <p:bldP spid="20" grpId="0" animBg="1"/>
      <p:bldP spid="21" grpId="0" animBg="1"/>
      <p:bldP spid="22" grpId="0" animBg="1"/>
      <p:bldP spid="23" grpId="0" animBg="1"/>
      <p:bldP spid="24" grpId="0" animBg="1"/>
      <p:bldP spid="10" grpId="0" animBg="1"/>
      <p:bldP spid="12" grpId="0" animBg="1"/>
      <p:bldP spid="27" grpId="0" animBg="1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38EBD-D1AB-AA64-007C-48CB5FD7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6">
            <a:extLst>
              <a:ext uri="{FF2B5EF4-FFF2-40B4-BE49-F238E27FC236}">
                <a16:creationId xmlns:a16="http://schemas.microsoft.com/office/drawing/2014/main" id="{F8A14E64-027D-4AB1-3BF0-147D1DE79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854" y="0"/>
            <a:ext cx="4823286" cy="95628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 wrap="none" anchor="t"/>
          <a:lstStyle/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生物：細胞を基本単位とするもの</a:t>
            </a:r>
            <a:endParaRPr lang="ja-JP" altLang="en-US" sz="2400" dirty="0"/>
          </a:p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生命：自己複製する核酸を持つもの</a:t>
            </a:r>
            <a:endParaRPr lang="ja-JP" altLang="en-US" sz="2400" dirty="0"/>
          </a:p>
        </p:txBody>
      </p:sp>
      <p:sp>
        <p:nvSpPr>
          <p:cNvPr id="2" name="Rectangle 46">
            <a:extLst>
              <a:ext uri="{FF2B5EF4-FFF2-40B4-BE49-F238E27FC236}">
                <a16:creationId xmlns:a16="http://schemas.microsoft.com/office/drawing/2014/main" id="{BA3CB2B4-A9E4-178A-3818-C752345B4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853" y="-1"/>
            <a:ext cx="4872147" cy="506759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 wrap="none" anchor="t"/>
          <a:lstStyle/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生物：細胞を基本単位とするもの</a:t>
            </a:r>
            <a:endParaRPr lang="ja-JP" altLang="en-US" sz="2400" dirty="0"/>
          </a:p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生命：自己複製する核酸を持つもの</a:t>
            </a:r>
            <a:endParaRPr lang="ja-JP" altLang="en-US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604AEE-B2AD-98B0-E35B-BC63D811F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99" y="3323950"/>
            <a:ext cx="5186253" cy="311175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5D8D83-CCA3-88EA-8999-7C430B9D78CB}"/>
              </a:ext>
            </a:extLst>
          </p:cNvPr>
          <p:cNvSpPr txBox="1"/>
          <p:nvPr/>
        </p:nvSpPr>
        <p:spPr>
          <a:xfrm>
            <a:off x="295294" y="6396335"/>
            <a:ext cx="6634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https://www.kango-roo.com/learning/2066/</a:t>
            </a:r>
            <a:endParaRPr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2368929-F939-E3BC-9B8A-C28E16EE3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534" y="1350094"/>
            <a:ext cx="5137173" cy="3082303"/>
          </a:xfrm>
          <a:prstGeom prst="rect">
            <a:avLst/>
          </a:prstGeom>
          <a:solidFill>
            <a:srgbClr val="FDEEF4"/>
          </a:solidFill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B858CD-18D3-287B-6B6E-D9145ED2B832}"/>
              </a:ext>
            </a:extLst>
          </p:cNvPr>
          <p:cNvSpPr txBox="1"/>
          <p:nvPr/>
        </p:nvSpPr>
        <p:spPr>
          <a:xfrm>
            <a:off x="4411457" y="4406991"/>
            <a:ext cx="4732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</a:rPr>
              <a:t>https://www.kango-roo.com/learning/2066/</a:t>
            </a:r>
            <a:endParaRPr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8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632 0.28981 L -1.94444E-6 2.22222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144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77 0.29699 L 4.16667E-6 7.40741E-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38EBD-D1AB-AA64-007C-48CB5FD7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楕円 17">
            <a:extLst>
              <a:ext uri="{FF2B5EF4-FFF2-40B4-BE49-F238E27FC236}">
                <a16:creationId xmlns:a16="http://schemas.microsoft.com/office/drawing/2014/main" id="{9C0FDCBD-8C95-D858-FCD5-B39EADEFEEA0}"/>
              </a:ext>
            </a:extLst>
          </p:cNvPr>
          <p:cNvSpPr/>
          <p:nvPr/>
        </p:nvSpPr>
        <p:spPr bwMode="auto">
          <a:xfrm rot="14341653" flipV="1">
            <a:off x="1336130" y="2985145"/>
            <a:ext cx="449561" cy="444795"/>
          </a:xfrm>
          <a:custGeom>
            <a:avLst/>
            <a:gdLst>
              <a:gd name="connsiteX0" fmla="*/ 0 w 6927495"/>
              <a:gd name="connsiteY0" fmla="*/ 2165299 h 4330598"/>
              <a:gd name="connsiteX1" fmla="*/ 3463748 w 6927495"/>
              <a:gd name="connsiteY1" fmla="*/ 0 h 4330598"/>
              <a:gd name="connsiteX2" fmla="*/ 6927496 w 6927495"/>
              <a:gd name="connsiteY2" fmla="*/ 2165299 h 4330598"/>
              <a:gd name="connsiteX3" fmla="*/ 3463748 w 6927495"/>
              <a:gd name="connsiteY3" fmla="*/ 4330598 h 4330598"/>
              <a:gd name="connsiteX4" fmla="*/ 0 w 6927495"/>
              <a:gd name="connsiteY4" fmla="*/ 2165299 h 4330598"/>
              <a:gd name="connsiteX0" fmla="*/ 0 w 7087145"/>
              <a:gd name="connsiteY0" fmla="*/ 2223019 h 4388318"/>
              <a:gd name="connsiteX1" fmla="*/ 3463748 w 7087145"/>
              <a:gd name="connsiteY1" fmla="*/ 57720 h 4388318"/>
              <a:gd name="connsiteX2" fmla="*/ 6261811 w 7087145"/>
              <a:gd name="connsiteY2" fmla="*/ 759979 h 4388318"/>
              <a:gd name="connsiteX3" fmla="*/ 6927496 w 7087145"/>
              <a:gd name="connsiteY3" fmla="*/ 2223019 h 4388318"/>
              <a:gd name="connsiteX4" fmla="*/ 3463748 w 7087145"/>
              <a:gd name="connsiteY4" fmla="*/ 4388318 h 4388318"/>
              <a:gd name="connsiteX5" fmla="*/ 0 w 7087145"/>
              <a:gd name="connsiteY5" fmla="*/ 2223019 h 4388318"/>
              <a:gd name="connsiteX0" fmla="*/ 0 w 6927497"/>
              <a:gd name="connsiteY0" fmla="*/ 2165299 h 4330598"/>
              <a:gd name="connsiteX1" fmla="*/ 3463748 w 6927497"/>
              <a:gd name="connsiteY1" fmla="*/ 0 h 4330598"/>
              <a:gd name="connsiteX2" fmla="*/ 6927496 w 6927497"/>
              <a:gd name="connsiteY2" fmla="*/ 2165299 h 4330598"/>
              <a:gd name="connsiteX3" fmla="*/ 3463748 w 6927497"/>
              <a:gd name="connsiteY3" fmla="*/ 4330598 h 4330598"/>
              <a:gd name="connsiteX4" fmla="*/ 0 w 6927497"/>
              <a:gd name="connsiteY4" fmla="*/ 2165299 h 4330598"/>
              <a:gd name="connsiteX0" fmla="*/ 573 w 6928070"/>
              <a:gd name="connsiteY0" fmla="*/ 2165299 h 3549758"/>
              <a:gd name="connsiteX1" fmla="*/ 3464321 w 6928070"/>
              <a:gd name="connsiteY1" fmla="*/ 0 h 3549758"/>
              <a:gd name="connsiteX2" fmla="*/ 6928069 w 6928070"/>
              <a:gd name="connsiteY2" fmla="*/ 2165299 h 3549758"/>
              <a:gd name="connsiteX3" fmla="*/ 3720703 w 6928070"/>
              <a:gd name="connsiteY3" fmla="*/ 3549758 h 3549758"/>
              <a:gd name="connsiteX4" fmla="*/ 573 w 6928070"/>
              <a:gd name="connsiteY4" fmla="*/ 2165299 h 3549758"/>
              <a:gd name="connsiteX0" fmla="*/ 573 w 6928070"/>
              <a:gd name="connsiteY0" fmla="*/ 1446927 h 2831386"/>
              <a:gd name="connsiteX1" fmla="*/ 3464320 w 6928070"/>
              <a:gd name="connsiteY1" fmla="*/ 0 h 2831386"/>
              <a:gd name="connsiteX2" fmla="*/ 6928069 w 6928070"/>
              <a:gd name="connsiteY2" fmla="*/ 1446927 h 2831386"/>
              <a:gd name="connsiteX3" fmla="*/ 3720703 w 6928070"/>
              <a:gd name="connsiteY3" fmla="*/ 2831386 h 2831386"/>
              <a:gd name="connsiteX4" fmla="*/ 573 w 6928070"/>
              <a:gd name="connsiteY4" fmla="*/ 1446927 h 2831386"/>
              <a:gd name="connsiteX0" fmla="*/ 736 w 6305592"/>
              <a:gd name="connsiteY0" fmla="*/ 1501670 h 2831541"/>
              <a:gd name="connsiteX1" fmla="*/ 2841842 w 6305592"/>
              <a:gd name="connsiteY1" fmla="*/ 83 h 2831541"/>
              <a:gd name="connsiteX2" fmla="*/ 6305591 w 6305592"/>
              <a:gd name="connsiteY2" fmla="*/ 1447010 h 2831541"/>
              <a:gd name="connsiteX3" fmla="*/ 3098225 w 6305592"/>
              <a:gd name="connsiteY3" fmla="*/ 2831469 h 2831541"/>
              <a:gd name="connsiteX4" fmla="*/ 736 w 6305592"/>
              <a:gd name="connsiteY4" fmla="*/ 1501670 h 2831541"/>
              <a:gd name="connsiteX0" fmla="*/ 1472 w 6306328"/>
              <a:gd name="connsiteY0" fmla="*/ 1501670 h 2636347"/>
              <a:gd name="connsiteX1" fmla="*/ 2842578 w 6306328"/>
              <a:gd name="connsiteY1" fmla="*/ 83 h 2636347"/>
              <a:gd name="connsiteX2" fmla="*/ 6306327 w 6306328"/>
              <a:gd name="connsiteY2" fmla="*/ 1447010 h 2636347"/>
              <a:gd name="connsiteX3" fmla="*/ 3208839 w 6306328"/>
              <a:gd name="connsiteY3" fmla="*/ 2636260 h 2636347"/>
              <a:gd name="connsiteX4" fmla="*/ 1472 w 6306328"/>
              <a:gd name="connsiteY4" fmla="*/ 1501670 h 2636347"/>
              <a:gd name="connsiteX0" fmla="*/ 53 w 6304909"/>
              <a:gd name="connsiteY0" fmla="*/ 1493862 h 2628539"/>
              <a:gd name="connsiteX1" fmla="*/ 3280672 w 6304909"/>
              <a:gd name="connsiteY1" fmla="*/ 85 h 2628539"/>
              <a:gd name="connsiteX2" fmla="*/ 6304908 w 6304909"/>
              <a:gd name="connsiteY2" fmla="*/ 1439202 h 2628539"/>
              <a:gd name="connsiteX3" fmla="*/ 3207420 w 6304909"/>
              <a:gd name="connsiteY3" fmla="*/ 2628452 h 2628539"/>
              <a:gd name="connsiteX4" fmla="*/ 53 w 6304909"/>
              <a:gd name="connsiteY4" fmla="*/ 1493862 h 2628539"/>
              <a:gd name="connsiteX0" fmla="*/ 316 w 6305172"/>
              <a:gd name="connsiteY0" fmla="*/ 1493862 h 2628694"/>
              <a:gd name="connsiteX1" fmla="*/ 3280935 w 6305172"/>
              <a:gd name="connsiteY1" fmla="*/ 85 h 2628694"/>
              <a:gd name="connsiteX2" fmla="*/ 6305171 w 6305172"/>
              <a:gd name="connsiteY2" fmla="*/ 1439202 h 2628694"/>
              <a:gd name="connsiteX3" fmla="*/ 3207683 w 6305172"/>
              <a:gd name="connsiteY3" fmla="*/ 2628452 h 2628694"/>
              <a:gd name="connsiteX4" fmla="*/ 316 w 6305172"/>
              <a:gd name="connsiteY4" fmla="*/ 1493862 h 2628694"/>
              <a:gd name="connsiteX0" fmla="*/ 316 w 6307085"/>
              <a:gd name="connsiteY0" fmla="*/ 1493907 h 2628739"/>
              <a:gd name="connsiteX1" fmla="*/ 3280935 w 6307085"/>
              <a:gd name="connsiteY1" fmla="*/ 130 h 2628739"/>
              <a:gd name="connsiteX2" fmla="*/ 6305171 w 6307085"/>
              <a:gd name="connsiteY2" fmla="*/ 1439247 h 2628739"/>
              <a:gd name="connsiteX3" fmla="*/ 3207683 w 6307085"/>
              <a:gd name="connsiteY3" fmla="*/ 2628497 h 2628739"/>
              <a:gd name="connsiteX4" fmla="*/ 316 w 6307085"/>
              <a:gd name="connsiteY4" fmla="*/ 1493907 h 262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085" h="2628739">
                <a:moveTo>
                  <a:pt x="316" y="1493907"/>
                </a:moveTo>
                <a:cubicBezTo>
                  <a:pt x="30837" y="595150"/>
                  <a:pt x="2230126" y="9240"/>
                  <a:pt x="3280935" y="130"/>
                </a:cubicBezTo>
                <a:cubicBezTo>
                  <a:pt x="4331744" y="-8980"/>
                  <a:pt x="6378425" y="459804"/>
                  <a:pt x="6305171" y="1439247"/>
                </a:cubicBezTo>
                <a:cubicBezTo>
                  <a:pt x="6305171" y="2161013"/>
                  <a:pt x="4258492" y="2619387"/>
                  <a:pt x="3207683" y="2628497"/>
                </a:cubicBezTo>
                <a:cubicBezTo>
                  <a:pt x="2156874" y="2637607"/>
                  <a:pt x="-30205" y="2392664"/>
                  <a:pt x="316" y="1493907"/>
                </a:cubicBezTo>
                <a:close/>
              </a:path>
            </a:pathLst>
          </a:custGeom>
          <a:solidFill>
            <a:srgbClr val="FDEE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87445B92-A6F2-31CA-3075-91D446381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504"/>
            <a:ext cx="434863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0000FF"/>
                </a:solidFill>
                <a:latin typeface="Arial" panose="020B0604020202020204" pitchFamily="34" charset="0"/>
              </a:rPr>
              <a:t>ウイルス</a:t>
            </a:r>
            <a:r>
              <a:rPr lang="ja-JP" altLang="en-US" dirty="0">
                <a:latin typeface="Arial" panose="020B0604020202020204" pitchFamily="34" charset="0"/>
              </a:rPr>
              <a:t>はリボソームを</a:t>
            </a:r>
            <a:endParaRPr lang="en-US" altLang="ja-JP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ja-JP" altLang="en-US" dirty="0">
                <a:latin typeface="Arial" panose="020B0604020202020204" pitchFamily="34" charset="0"/>
              </a:rPr>
              <a:t>持たない。感染した細胞のリボソームを借りて増殖。</a:t>
            </a:r>
            <a:endParaRPr lang="ja-JP" altLang="en-US" dirty="0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4B20CC49-BD9A-6445-423A-ED0CDBDD2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92" y="5824822"/>
            <a:ext cx="8397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だからウイルスは生物とは言えない。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68A657D3-E64E-1A97-E865-CBC14F10D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40" y="5294772"/>
            <a:ext cx="61774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latin typeface="Arial" panose="020B0604020202020204" pitchFamily="34" charset="0"/>
              </a:rPr>
              <a:t>ウイルスは単独では増殖できない。</a:t>
            </a:r>
            <a:endParaRPr lang="ja-JP" altLang="en-US" dirty="0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B2DF7200-05B4-C4E2-734B-EB00159FC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853" y="-1"/>
            <a:ext cx="4872147" cy="506759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 wrap="none" anchor="t"/>
          <a:lstStyle/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生物：細胞を基本単位とするもの</a:t>
            </a:r>
            <a:endParaRPr lang="ja-JP" altLang="en-US" sz="2400" dirty="0"/>
          </a:p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生命：自己複製する核酸を持つもの</a:t>
            </a:r>
            <a:endParaRPr lang="ja-JP" altLang="en-US" sz="2400" dirty="0"/>
          </a:p>
        </p:txBody>
      </p:sp>
      <p:sp>
        <p:nvSpPr>
          <p:cNvPr id="7" name="楕円 17">
            <a:extLst>
              <a:ext uri="{FF2B5EF4-FFF2-40B4-BE49-F238E27FC236}">
                <a16:creationId xmlns:a16="http://schemas.microsoft.com/office/drawing/2014/main" id="{708441F3-2244-CFF1-C161-C88100F8AC1D}"/>
              </a:ext>
            </a:extLst>
          </p:cNvPr>
          <p:cNvSpPr/>
          <p:nvPr/>
        </p:nvSpPr>
        <p:spPr bwMode="auto">
          <a:xfrm>
            <a:off x="408721" y="2680378"/>
            <a:ext cx="3333294" cy="2550264"/>
          </a:xfrm>
          <a:custGeom>
            <a:avLst/>
            <a:gdLst>
              <a:gd name="connsiteX0" fmla="*/ 0 w 6927495"/>
              <a:gd name="connsiteY0" fmla="*/ 2165299 h 4330598"/>
              <a:gd name="connsiteX1" fmla="*/ 3463748 w 6927495"/>
              <a:gd name="connsiteY1" fmla="*/ 0 h 4330598"/>
              <a:gd name="connsiteX2" fmla="*/ 6927496 w 6927495"/>
              <a:gd name="connsiteY2" fmla="*/ 2165299 h 4330598"/>
              <a:gd name="connsiteX3" fmla="*/ 3463748 w 6927495"/>
              <a:gd name="connsiteY3" fmla="*/ 4330598 h 4330598"/>
              <a:gd name="connsiteX4" fmla="*/ 0 w 6927495"/>
              <a:gd name="connsiteY4" fmla="*/ 2165299 h 4330598"/>
              <a:gd name="connsiteX0" fmla="*/ 0 w 7087145"/>
              <a:gd name="connsiteY0" fmla="*/ 2223019 h 4388318"/>
              <a:gd name="connsiteX1" fmla="*/ 3463748 w 7087145"/>
              <a:gd name="connsiteY1" fmla="*/ 57720 h 4388318"/>
              <a:gd name="connsiteX2" fmla="*/ 6261811 w 7087145"/>
              <a:gd name="connsiteY2" fmla="*/ 759979 h 4388318"/>
              <a:gd name="connsiteX3" fmla="*/ 6927496 w 7087145"/>
              <a:gd name="connsiteY3" fmla="*/ 2223019 h 4388318"/>
              <a:gd name="connsiteX4" fmla="*/ 3463748 w 7087145"/>
              <a:gd name="connsiteY4" fmla="*/ 4388318 h 4388318"/>
              <a:gd name="connsiteX5" fmla="*/ 0 w 7087145"/>
              <a:gd name="connsiteY5" fmla="*/ 2223019 h 4388318"/>
              <a:gd name="connsiteX0" fmla="*/ 0 w 6944725"/>
              <a:gd name="connsiteY0" fmla="*/ 2223019 h 4480397"/>
              <a:gd name="connsiteX1" fmla="*/ 3463748 w 6944725"/>
              <a:gd name="connsiteY1" fmla="*/ 57720 h 4480397"/>
              <a:gd name="connsiteX2" fmla="*/ 6261811 w 6944725"/>
              <a:gd name="connsiteY2" fmla="*/ 759979 h 4480397"/>
              <a:gd name="connsiteX3" fmla="*/ 6927496 w 6944725"/>
              <a:gd name="connsiteY3" fmla="*/ 2223019 h 4480397"/>
              <a:gd name="connsiteX4" fmla="*/ 6096772 w 6944725"/>
              <a:gd name="connsiteY4" fmla="*/ 3896294 h 4480397"/>
              <a:gd name="connsiteX5" fmla="*/ 3463748 w 6944725"/>
              <a:gd name="connsiteY5" fmla="*/ 4388318 h 4480397"/>
              <a:gd name="connsiteX6" fmla="*/ 0 w 6944725"/>
              <a:gd name="connsiteY6" fmla="*/ 2223019 h 4480397"/>
              <a:gd name="connsiteX0" fmla="*/ 132436 w 7077161"/>
              <a:gd name="connsiteY0" fmla="*/ 2223019 h 4389154"/>
              <a:gd name="connsiteX1" fmla="*/ 3596184 w 7077161"/>
              <a:gd name="connsiteY1" fmla="*/ 57720 h 4389154"/>
              <a:gd name="connsiteX2" fmla="*/ 6394247 w 7077161"/>
              <a:gd name="connsiteY2" fmla="*/ 759979 h 4389154"/>
              <a:gd name="connsiteX3" fmla="*/ 7059932 w 7077161"/>
              <a:gd name="connsiteY3" fmla="*/ 2223019 h 4389154"/>
              <a:gd name="connsiteX4" fmla="*/ 6229208 w 7077161"/>
              <a:gd name="connsiteY4" fmla="*/ 3896294 h 4389154"/>
              <a:gd name="connsiteX5" fmla="*/ 3596184 w 7077161"/>
              <a:gd name="connsiteY5" fmla="*/ 4388318 h 4389154"/>
              <a:gd name="connsiteX6" fmla="*/ 996381 w 7077161"/>
              <a:gd name="connsiteY6" fmla="*/ 3816507 h 4389154"/>
              <a:gd name="connsiteX7" fmla="*/ 132436 w 7077161"/>
              <a:gd name="connsiteY7" fmla="*/ 2223019 h 4389154"/>
              <a:gd name="connsiteX0" fmla="*/ 1236 w 6945961"/>
              <a:gd name="connsiteY0" fmla="*/ 2165301 h 4331436"/>
              <a:gd name="connsiteX1" fmla="*/ 1005659 w 6945961"/>
              <a:gd name="connsiteY1" fmla="*/ 706913 h 4331436"/>
              <a:gd name="connsiteX2" fmla="*/ 3464984 w 6945961"/>
              <a:gd name="connsiteY2" fmla="*/ 2 h 4331436"/>
              <a:gd name="connsiteX3" fmla="*/ 6263047 w 6945961"/>
              <a:gd name="connsiteY3" fmla="*/ 702261 h 4331436"/>
              <a:gd name="connsiteX4" fmla="*/ 6928732 w 6945961"/>
              <a:gd name="connsiteY4" fmla="*/ 2165301 h 4331436"/>
              <a:gd name="connsiteX5" fmla="*/ 6098008 w 6945961"/>
              <a:gd name="connsiteY5" fmla="*/ 3838576 h 4331436"/>
              <a:gd name="connsiteX6" fmla="*/ 3464984 w 6945961"/>
              <a:gd name="connsiteY6" fmla="*/ 4330600 h 4331436"/>
              <a:gd name="connsiteX7" fmla="*/ 865181 w 6945961"/>
              <a:gd name="connsiteY7" fmla="*/ 3758789 h 4331436"/>
              <a:gd name="connsiteX8" fmla="*/ 1236 w 6945961"/>
              <a:gd name="connsiteY8" fmla="*/ 2165301 h 4331436"/>
              <a:gd name="connsiteX0" fmla="*/ 6602 w 6649590"/>
              <a:gd name="connsiteY0" fmla="*/ 2650116 h 4331436"/>
              <a:gd name="connsiteX1" fmla="*/ 709288 w 6649590"/>
              <a:gd name="connsiteY1" fmla="*/ 706913 h 4331436"/>
              <a:gd name="connsiteX2" fmla="*/ 3168613 w 6649590"/>
              <a:gd name="connsiteY2" fmla="*/ 2 h 4331436"/>
              <a:gd name="connsiteX3" fmla="*/ 5966676 w 6649590"/>
              <a:gd name="connsiteY3" fmla="*/ 702261 h 4331436"/>
              <a:gd name="connsiteX4" fmla="*/ 6632361 w 6649590"/>
              <a:gd name="connsiteY4" fmla="*/ 2165301 h 4331436"/>
              <a:gd name="connsiteX5" fmla="*/ 5801637 w 6649590"/>
              <a:gd name="connsiteY5" fmla="*/ 3838576 h 4331436"/>
              <a:gd name="connsiteX6" fmla="*/ 3168613 w 6649590"/>
              <a:gd name="connsiteY6" fmla="*/ 4330600 h 4331436"/>
              <a:gd name="connsiteX7" fmla="*/ 568810 w 6649590"/>
              <a:gd name="connsiteY7" fmla="*/ 3758789 h 4331436"/>
              <a:gd name="connsiteX8" fmla="*/ 6602 w 6649590"/>
              <a:gd name="connsiteY8" fmla="*/ 2650116 h 4331436"/>
              <a:gd name="connsiteX0" fmla="*/ 6602 w 6561075"/>
              <a:gd name="connsiteY0" fmla="*/ 2650116 h 4331436"/>
              <a:gd name="connsiteX1" fmla="*/ 709288 w 6561075"/>
              <a:gd name="connsiteY1" fmla="*/ 706913 h 4331436"/>
              <a:gd name="connsiteX2" fmla="*/ 3168613 w 6561075"/>
              <a:gd name="connsiteY2" fmla="*/ 2 h 4331436"/>
              <a:gd name="connsiteX3" fmla="*/ 5966676 w 6561075"/>
              <a:gd name="connsiteY3" fmla="*/ 702261 h 4331436"/>
              <a:gd name="connsiteX4" fmla="*/ 6535805 w 6561075"/>
              <a:gd name="connsiteY4" fmla="*/ 2273747 h 4331436"/>
              <a:gd name="connsiteX5" fmla="*/ 5801637 w 6561075"/>
              <a:gd name="connsiteY5" fmla="*/ 3838576 h 4331436"/>
              <a:gd name="connsiteX6" fmla="*/ 3168613 w 6561075"/>
              <a:gd name="connsiteY6" fmla="*/ 4330600 h 4331436"/>
              <a:gd name="connsiteX7" fmla="*/ 568810 w 6561075"/>
              <a:gd name="connsiteY7" fmla="*/ 3758789 h 4331436"/>
              <a:gd name="connsiteX8" fmla="*/ 6602 w 6561075"/>
              <a:gd name="connsiteY8" fmla="*/ 2650116 h 43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61075" h="4331436">
                <a:moveTo>
                  <a:pt x="6602" y="2650116"/>
                </a:moveTo>
                <a:cubicBezTo>
                  <a:pt x="30015" y="2141470"/>
                  <a:pt x="131997" y="1067796"/>
                  <a:pt x="709288" y="706913"/>
                </a:cubicBezTo>
                <a:cubicBezTo>
                  <a:pt x="1286579" y="346030"/>
                  <a:pt x="2292382" y="777"/>
                  <a:pt x="3168613" y="2"/>
                </a:cubicBezTo>
                <a:cubicBezTo>
                  <a:pt x="4044844" y="-773"/>
                  <a:pt x="5389385" y="341378"/>
                  <a:pt x="5966676" y="702261"/>
                </a:cubicBezTo>
                <a:cubicBezTo>
                  <a:pt x="6543967" y="1063144"/>
                  <a:pt x="6611308" y="1823058"/>
                  <a:pt x="6535805" y="2273747"/>
                </a:cubicBezTo>
                <a:cubicBezTo>
                  <a:pt x="6460302" y="2724436"/>
                  <a:pt x="6378928" y="3477693"/>
                  <a:pt x="5801637" y="3838576"/>
                </a:cubicBezTo>
                <a:cubicBezTo>
                  <a:pt x="5224346" y="4199459"/>
                  <a:pt x="4040751" y="4343898"/>
                  <a:pt x="3168613" y="4330600"/>
                </a:cubicBezTo>
                <a:cubicBezTo>
                  <a:pt x="2296475" y="4317302"/>
                  <a:pt x="1146101" y="4119672"/>
                  <a:pt x="568810" y="3758789"/>
                </a:cubicBezTo>
                <a:cubicBezTo>
                  <a:pt x="-8481" y="3397906"/>
                  <a:pt x="-16811" y="3158762"/>
                  <a:pt x="6602" y="2650116"/>
                </a:cubicBezTo>
                <a:close/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40559FF-6F8C-C5AC-8797-ABC6BC0416C2}"/>
              </a:ext>
            </a:extLst>
          </p:cNvPr>
          <p:cNvGrpSpPr/>
          <p:nvPr/>
        </p:nvGrpSpPr>
        <p:grpSpPr>
          <a:xfrm rot="15359151">
            <a:off x="2188822" y="3480413"/>
            <a:ext cx="1233595" cy="1264204"/>
            <a:chOff x="1286773" y="4011793"/>
            <a:chExt cx="1489401" cy="1479681"/>
          </a:xfrm>
        </p:grpSpPr>
        <p:sp>
          <p:nvSpPr>
            <p:cNvPr id="14" name="楕円 17">
              <a:extLst>
                <a:ext uri="{FF2B5EF4-FFF2-40B4-BE49-F238E27FC236}">
                  <a16:creationId xmlns:a16="http://schemas.microsoft.com/office/drawing/2014/main" id="{5D9BE680-D655-BC20-B3A1-36DC7DBA8D3D}"/>
                </a:ext>
              </a:extLst>
            </p:cNvPr>
            <p:cNvSpPr/>
            <p:nvPr/>
          </p:nvSpPr>
          <p:spPr bwMode="auto">
            <a:xfrm rot="20582502" flipV="1">
              <a:off x="1286773" y="4011793"/>
              <a:ext cx="1489401" cy="1479681"/>
            </a:xfrm>
            <a:custGeom>
              <a:avLst/>
              <a:gdLst>
                <a:gd name="connsiteX0" fmla="*/ 0 w 6927495"/>
                <a:gd name="connsiteY0" fmla="*/ 2165299 h 4330598"/>
                <a:gd name="connsiteX1" fmla="*/ 3463748 w 6927495"/>
                <a:gd name="connsiteY1" fmla="*/ 0 h 4330598"/>
                <a:gd name="connsiteX2" fmla="*/ 6927496 w 6927495"/>
                <a:gd name="connsiteY2" fmla="*/ 2165299 h 4330598"/>
                <a:gd name="connsiteX3" fmla="*/ 3463748 w 6927495"/>
                <a:gd name="connsiteY3" fmla="*/ 4330598 h 4330598"/>
                <a:gd name="connsiteX4" fmla="*/ 0 w 6927495"/>
                <a:gd name="connsiteY4" fmla="*/ 2165299 h 4330598"/>
                <a:gd name="connsiteX0" fmla="*/ 0 w 7087145"/>
                <a:gd name="connsiteY0" fmla="*/ 2223019 h 4388318"/>
                <a:gd name="connsiteX1" fmla="*/ 3463748 w 7087145"/>
                <a:gd name="connsiteY1" fmla="*/ 57720 h 4388318"/>
                <a:gd name="connsiteX2" fmla="*/ 6261811 w 7087145"/>
                <a:gd name="connsiteY2" fmla="*/ 759979 h 4388318"/>
                <a:gd name="connsiteX3" fmla="*/ 6927496 w 7087145"/>
                <a:gd name="connsiteY3" fmla="*/ 2223019 h 4388318"/>
                <a:gd name="connsiteX4" fmla="*/ 3463748 w 7087145"/>
                <a:gd name="connsiteY4" fmla="*/ 4388318 h 4388318"/>
                <a:gd name="connsiteX5" fmla="*/ 0 w 7087145"/>
                <a:gd name="connsiteY5" fmla="*/ 2223019 h 4388318"/>
                <a:gd name="connsiteX0" fmla="*/ 0 w 6927497"/>
                <a:gd name="connsiteY0" fmla="*/ 2165299 h 4330598"/>
                <a:gd name="connsiteX1" fmla="*/ 3463748 w 6927497"/>
                <a:gd name="connsiteY1" fmla="*/ 0 h 4330598"/>
                <a:gd name="connsiteX2" fmla="*/ 6927496 w 6927497"/>
                <a:gd name="connsiteY2" fmla="*/ 2165299 h 4330598"/>
                <a:gd name="connsiteX3" fmla="*/ 3463748 w 6927497"/>
                <a:gd name="connsiteY3" fmla="*/ 4330598 h 4330598"/>
                <a:gd name="connsiteX4" fmla="*/ 0 w 6927497"/>
                <a:gd name="connsiteY4" fmla="*/ 2165299 h 4330598"/>
                <a:gd name="connsiteX0" fmla="*/ 573 w 6928070"/>
                <a:gd name="connsiteY0" fmla="*/ 2165299 h 3549758"/>
                <a:gd name="connsiteX1" fmla="*/ 3464321 w 6928070"/>
                <a:gd name="connsiteY1" fmla="*/ 0 h 3549758"/>
                <a:gd name="connsiteX2" fmla="*/ 6928069 w 6928070"/>
                <a:gd name="connsiteY2" fmla="*/ 2165299 h 3549758"/>
                <a:gd name="connsiteX3" fmla="*/ 3720703 w 6928070"/>
                <a:gd name="connsiteY3" fmla="*/ 3549758 h 3549758"/>
                <a:gd name="connsiteX4" fmla="*/ 573 w 6928070"/>
                <a:gd name="connsiteY4" fmla="*/ 2165299 h 3549758"/>
                <a:gd name="connsiteX0" fmla="*/ 573 w 6928070"/>
                <a:gd name="connsiteY0" fmla="*/ 1446927 h 2831386"/>
                <a:gd name="connsiteX1" fmla="*/ 3464320 w 6928070"/>
                <a:gd name="connsiteY1" fmla="*/ 0 h 2831386"/>
                <a:gd name="connsiteX2" fmla="*/ 6928069 w 6928070"/>
                <a:gd name="connsiteY2" fmla="*/ 1446927 h 2831386"/>
                <a:gd name="connsiteX3" fmla="*/ 3720703 w 6928070"/>
                <a:gd name="connsiteY3" fmla="*/ 2831386 h 2831386"/>
                <a:gd name="connsiteX4" fmla="*/ 573 w 6928070"/>
                <a:gd name="connsiteY4" fmla="*/ 1446927 h 2831386"/>
                <a:gd name="connsiteX0" fmla="*/ 736 w 6305592"/>
                <a:gd name="connsiteY0" fmla="*/ 1501670 h 2831541"/>
                <a:gd name="connsiteX1" fmla="*/ 2841842 w 6305592"/>
                <a:gd name="connsiteY1" fmla="*/ 83 h 2831541"/>
                <a:gd name="connsiteX2" fmla="*/ 6305591 w 6305592"/>
                <a:gd name="connsiteY2" fmla="*/ 1447010 h 2831541"/>
                <a:gd name="connsiteX3" fmla="*/ 3098225 w 6305592"/>
                <a:gd name="connsiteY3" fmla="*/ 2831469 h 2831541"/>
                <a:gd name="connsiteX4" fmla="*/ 736 w 6305592"/>
                <a:gd name="connsiteY4" fmla="*/ 1501670 h 2831541"/>
                <a:gd name="connsiteX0" fmla="*/ 1472 w 6306328"/>
                <a:gd name="connsiteY0" fmla="*/ 1501670 h 2636347"/>
                <a:gd name="connsiteX1" fmla="*/ 2842578 w 6306328"/>
                <a:gd name="connsiteY1" fmla="*/ 83 h 2636347"/>
                <a:gd name="connsiteX2" fmla="*/ 6306327 w 6306328"/>
                <a:gd name="connsiteY2" fmla="*/ 1447010 h 2636347"/>
                <a:gd name="connsiteX3" fmla="*/ 3208839 w 6306328"/>
                <a:gd name="connsiteY3" fmla="*/ 2636260 h 2636347"/>
                <a:gd name="connsiteX4" fmla="*/ 1472 w 6306328"/>
                <a:gd name="connsiteY4" fmla="*/ 1501670 h 2636347"/>
                <a:gd name="connsiteX0" fmla="*/ 53 w 6304909"/>
                <a:gd name="connsiteY0" fmla="*/ 1493862 h 2628539"/>
                <a:gd name="connsiteX1" fmla="*/ 3280672 w 6304909"/>
                <a:gd name="connsiteY1" fmla="*/ 85 h 2628539"/>
                <a:gd name="connsiteX2" fmla="*/ 6304908 w 6304909"/>
                <a:gd name="connsiteY2" fmla="*/ 1439202 h 2628539"/>
                <a:gd name="connsiteX3" fmla="*/ 3207420 w 6304909"/>
                <a:gd name="connsiteY3" fmla="*/ 2628452 h 2628539"/>
                <a:gd name="connsiteX4" fmla="*/ 53 w 6304909"/>
                <a:gd name="connsiteY4" fmla="*/ 1493862 h 2628539"/>
                <a:gd name="connsiteX0" fmla="*/ 316 w 6305172"/>
                <a:gd name="connsiteY0" fmla="*/ 1493862 h 2628694"/>
                <a:gd name="connsiteX1" fmla="*/ 3280935 w 6305172"/>
                <a:gd name="connsiteY1" fmla="*/ 85 h 2628694"/>
                <a:gd name="connsiteX2" fmla="*/ 6305171 w 6305172"/>
                <a:gd name="connsiteY2" fmla="*/ 1439202 h 2628694"/>
                <a:gd name="connsiteX3" fmla="*/ 3207683 w 6305172"/>
                <a:gd name="connsiteY3" fmla="*/ 2628452 h 2628694"/>
                <a:gd name="connsiteX4" fmla="*/ 316 w 6305172"/>
                <a:gd name="connsiteY4" fmla="*/ 1493862 h 2628694"/>
                <a:gd name="connsiteX0" fmla="*/ 316 w 6307085"/>
                <a:gd name="connsiteY0" fmla="*/ 1493907 h 2628739"/>
                <a:gd name="connsiteX1" fmla="*/ 3280935 w 6307085"/>
                <a:gd name="connsiteY1" fmla="*/ 130 h 2628739"/>
                <a:gd name="connsiteX2" fmla="*/ 6305171 w 6307085"/>
                <a:gd name="connsiteY2" fmla="*/ 1439247 h 2628739"/>
                <a:gd name="connsiteX3" fmla="*/ 3207683 w 6307085"/>
                <a:gd name="connsiteY3" fmla="*/ 2628497 h 2628739"/>
                <a:gd name="connsiteX4" fmla="*/ 316 w 6307085"/>
                <a:gd name="connsiteY4" fmla="*/ 1493907 h 262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7085" h="2628739">
                  <a:moveTo>
                    <a:pt x="316" y="1493907"/>
                  </a:moveTo>
                  <a:cubicBezTo>
                    <a:pt x="30837" y="595150"/>
                    <a:pt x="2230126" y="9240"/>
                    <a:pt x="3280935" y="130"/>
                  </a:cubicBezTo>
                  <a:cubicBezTo>
                    <a:pt x="4331744" y="-8980"/>
                    <a:pt x="6378425" y="459804"/>
                    <a:pt x="6305171" y="1439247"/>
                  </a:cubicBezTo>
                  <a:cubicBezTo>
                    <a:pt x="6305171" y="2161013"/>
                    <a:pt x="4258492" y="2619387"/>
                    <a:pt x="3207683" y="2628497"/>
                  </a:cubicBezTo>
                  <a:cubicBezTo>
                    <a:pt x="2156874" y="2637607"/>
                    <a:pt x="-30205" y="2392664"/>
                    <a:pt x="316" y="1493907"/>
                  </a:cubicBezTo>
                  <a:close/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107EB93D-AB88-2689-9C33-900586F34461}"/>
                </a:ext>
              </a:extLst>
            </p:cNvPr>
            <p:cNvSpPr/>
            <p:nvPr/>
          </p:nvSpPr>
          <p:spPr bwMode="auto">
            <a:xfrm rot="4254640">
              <a:off x="2196286" y="4255442"/>
              <a:ext cx="228720" cy="431104"/>
            </a:xfrm>
            <a:custGeom>
              <a:avLst/>
              <a:gdLst>
                <a:gd name="connsiteX0" fmla="*/ 0 w 206100"/>
                <a:gd name="connsiteY0" fmla="*/ 0 h 761948"/>
                <a:gd name="connsiteX1" fmla="*/ 204826 w 206100"/>
                <a:gd name="connsiteY1" fmla="*/ 482803 h 761948"/>
                <a:gd name="connsiteX2" fmla="*/ 87783 w 206100"/>
                <a:gd name="connsiteY2" fmla="*/ 746151 h 761948"/>
                <a:gd name="connsiteX3" fmla="*/ 109728 w 206100"/>
                <a:gd name="connsiteY3" fmla="*/ 709575 h 761948"/>
                <a:gd name="connsiteX0" fmla="*/ 379002 w 398037"/>
                <a:gd name="connsiteY0" fmla="*/ 0 h 754632"/>
                <a:gd name="connsiteX1" fmla="*/ 122971 w 398037"/>
                <a:gd name="connsiteY1" fmla="*/ 475487 h 754632"/>
                <a:gd name="connsiteX2" fmla="*/ 5928 w 398037"/>
                <a:gd name="connsiteY2" fmla="*/ 738835 h 754632"/>
                <a:gd name="connsiteX3" fmla="*/ 27873 w 398037"/>
                <a:gd name="connsiteY3" fmla="*/ 702259 h 7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037" h="754632">
                  <a:moveTo>
                    <a:pt x="379002" y="0"/>
                  </a:moveTo>
                  <a:cubicBezTo>
                    <a:pt x="474100" y="179222"/>
                    <a:pt x="185150" y="352348"/>
                    <a:pt x="122971" y="475487"/>
                  </a:cubicBezTo>
                  <a:cubicBezTo>
                    <a:pt x="60792" y="598626"/>
                    <a:pt x="21778" y="701040"/>
                    <a:pt x="5928" y="738835"/>
                  </a:cubicBezTo>
                  <a:cubicBezTo>
                    <a:pt x="-9922" y="776630"/>
                    <a:pt x="8975" y="739444"/>
                    <a:pt x="27873" y="702259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88DFABC5-D212-F3DB-8AAB-631B4E740D76}"/>
                </a:ext>
              </a:extLst>
            </p:cNvPr>
            <p:cNvSpPr/>
            <p:nvPr/>
          </p:nvSpPr>
          <p:spPr bwMode="auto">
            <a:xfrm rot="15901521">
              <a:off x="2231801" y="4480661"/>
              <a:ext cx="116427" cy="459605"/>
            </a:xfrm>
            <a:custGeom>
              <a:avLst/>
              <a:gdLst>
                <a:gd name="connsiteX0" fmla="*/ 0 w 206100"/>
                <a:gd name="connsiteY0" fmla="*/ 0 h 761948"/>
                <a:gd name="connsiteX1" fmla="*/ 204826 w 206100"/>
                <a:gd name="connsiteY1" fmla="*/ 482803 h 761948"/>
                <a:gd name="connsiteX2" fmla="*/ 87783 w 206100"/>
                <a:gd name="connsiteY2" fmla="*/ 746151 h 761948"/>
                <a:gd name="connsiteX3" fmla="*/ 109728 w 206100"/>
                <a:gd name="connsiteY3" fmla="*/ 709575 h 76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100" h="761948">
                  <a:moveTo>
                    <a:pt x="0" y="0"/>
                  </a:moveTo>
                  <a:cubicBezTo>
                    <a:pt x="95098" y="179222"/>
                    <a:pt x="190196" y="358445"/>
                    <a:pt x="204826" y="482803"/>
                  </a:cubicBezTo>
                  <a:cubicBezTo>
                    <a:pt x="219456" y="607161"/>
                    <a:pt x="103633" y="708356"/>
                    <a:pt x="87783" y="746151"/>
                  </a:cubicBezTo>
                  <a:cubicBezTo>
                    <a:pt x="71933" y="783946"/>
                    <a:pt x="90830" y="746760"/>
                    <a:pt x="109728" y="709575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88C3436C-3B82-2F1A-00BF-0445EBE1E206}"/>
                </a:ext>
              </a:extLst>
            </p:cNvPr>
            <p:cNvSpPr/>
            <p:nvPr/>
          </p:nvSpPr>
          <p:spPr bwMode="auto">
            <a:xfrm rot="4690432">
              <a:off x="2109195" y="4781404"/>
              <a:ext cx="45719" cy="469533"/>
            </a:xfrm>
            <a:custGeom>
              <a:avLst/>
              <a:gdLst>
                <a:gd name="connsiteX0" fmla="*/ 0 w 206100"/>
                <a:gd name="connsiteY0" fmla="*/ 0 h 761948"/>
                <a:gd name="connsiteX1" fmla="*/ 204826 w 206100"/>
                <a:gd name="connsiteY1" fmla="*/ 482803 h 761948"/>
                <a:gd name="connsiteX2" fmla="*/ 87783 w 206100"/>
                <a:gd name="connsiteY2" fmla="*/ 746151 h 761948"/>
                <a:gd name="connsiteX3" fmla="*/ 109728 w 206100"/>
                <a:gd name="connsiteY3" fmla="*/ 709575 h 76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100" h="761948">
                  <a:moveTo>
                    <a:pt x="0" y="0"/>
                  </a:moveTo>
                  <a:cubicBezTo>
                    <a:pt x="95098" y="179222"/>
                    <a:pt x="190196" y="358445"/>
                    <a:pt x="204826" y="482803"/>
                  </a:cubicBezTo>
                  <a:cubicBezTo>
                    <a:pt x="219456" y="607161"/>
                    <a:pt x="103633" y="708356"/>
                    <a:pt x="87783" y="746151"/>
                  </a:cubicBezTo>
                  <a:cubicBezTo>
                    <a:pt x="71933" y="783946"/>
                    <a:pt x="90830" y="746760"/>
                    <a:pt x="109728" y="709575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20CC211E-35F1-6E19-F8F7-A9D535C5E213}"/>
                </a:ext>
              </a:extLst>
            </p:cNvPr>
            <p:cNvSpPr/>
            <p:nvPr/>
          </p:nvSpPr>
          <p:spPr bwMode="auto">
            <a:xfrm rot="7264457">
              <a:off x="1599610" y="4756404"/>
              <a:ext cx="283644" cy="147179"/>
            </a:xfrm>
            <a:custGeom>
              <a:avLst/>
              <a:gdLst>
                <a:gd name="connsiteX0" fmla="*/ 0 w 206100"/>
                <a:gd name="connsiteY0" fmla="*/ 0 h 761948"/>
                <a:gd name="connsiteX1" fmla="*/ 204826 w 206100"/>
                <a:gd name="connsiteY1" fmla="*/ 482803 h 761948"/>
                <a:gd name="connsiteX2" fmla="*/ 87783 w 206100"/>
                <a:gd name="connsiteY2" fmla="*/ 746151 h 761948"/>
                <a:gd name="connsiteX3" fmla="*/ 109728 w 206100"/>
                <a:gd name="connsiteY3" fmla="*/ 709575 h 761948"/>
                <a:gd name="connsiteX0" fmla="*/ 0 w 512819"/>
                <a:gd name="connsiteY0" fmla="*/ 0 h 714078"/>
                <a:gd name="connsiteX1" fmla="*/ 204826 w 512819"/>
                <a:gd name="connsiteY1" fmla="*/ 482803 h 714078"/>
                <a:gd name="connsiteX2" fmla="*/ 512064 w 512819"/>
                <a:gd name="connsiteY2" fmla="*/ 504749 h 714078"/>
                <a:gd name="connsiteX3" fmla="*/ 109728 w 512819"/>
                <a:gd name="connsiteY3" fmla="*/ 709575 h 714078"/>
                <a:gd name="connsiteX0" fmla="*/ 0 w 512819"/>
                <a:gd name="connsiteY0" fmla="*/ 0 h 517559"/>
                <a:gd name="connsiteX1" fmla="*/ 204826 w 512819"/>
                <a:gd name="connsiteY1" fmla="*/ 482803 h 517559"/>
                <a:gd name="connsiteX2" fmla="*/ 512064 w 512819"/>
                <a:gd name="connsiteY2" fmla="*/ 504749 h 5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819" h="517559">
                  <a:moveTo>
                    <a:pt x="0" y="0"/>
                  </a:moveTo>
                  <a:cubicBezTo>
                    <a:pt x="95098" y="179222"/>
                    <a:pt x="119482" y="398678"/>
                    <a:pt x="204826" y="482803"/>
                  </a:cubicBezTo>
                  <a:cubicBezTo>
                    <a:pt x="290170" y="566928"/>
                    <a:pt x="527914" y="466954"/>
                    <a:pt x="512064" y="504749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8B93D3F5-0424-05C2-7300-AEE58BA0416D}"/>
                </a:ext>
              </a:extLst>
            </p:cNvPr>
            <p:cNvSpPr/>
            <p:nvPr/>
          </p:nvSpPr>
          <p:spPr bwMode="auto">
            <a:xfrm rot="17666059">
              <a:off x="1511017" y="4417252"/>
              <a:ext cx="238678" cy="260189"/>
            </a:xfrm>
            <a:custGeom>
              <a:avLst/>
              <a:gdLst>
                <a:gd name="connsiteX0" fmla="*/ 0 w 206100"/>
                <a:gd name="connsiteY0" fmla="*/ 0 h 761948"/>
                <a:gd name="connsiteX1" fmla="*/ 204826 w 206100"/>
                <a:gd name="connsiteY1" fmla="*/ 482803 h 761948"/>
                <a:gd name="connsiteX2" fmla="*/ 87783 w 206100"/>
                <a:gd name="connsiteY2" fmla="*/ 746151 h 761948"/>
                <a:gd name="connsiteX3" fmla="*/ 109728 w 206100"/>
                <a:gd name="connsiteY3" fmla="*/ 709575 h 761948"/>
                <a:gd name="connsiteX0" fmla="*/ 0 w 512819"/>
                <a:gd name="connsiteY0" fmla="*/ 0 h 714078"/>
                <a:gd name="connsiteX1" fmla="*/ 204826 w 512819"/>
                <a:gd name="connsiteY1" fmla="*/ 482803 h 714078"/>
                <a:gd name="connsiteX2" fmla="*/ 512064 w 512819"/>
                <a:gd name="connsiteY2" fmla="*/ 504749 h 714078"/>
                <a:gd name="connsiteX3" fmla="*/ 109728 w 512819"/>
                <a:gd name="connsiteY3" fmla="*/ 709575 h 714078"/>
                <a:gd name="connsiteX0" fmla="*/ 0 w 512819"/>
                <a:gd name="connsiteY0" fmla="*/ 0 h 517559"/>
                <a:gd name="connsiteX1" fmla="*/ 204826 w 512819"/>
                <a:gd name="connsiteY1" fmla="*/ 482803 h 517559"/>
                <a:gd name="connsiteX2" fmla="*/ 512064 w 512819"/>
                <a:gd name="connsiteY2" fmla="*/ 504749 h 5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2819" h="517559">
                  <a:moveTo>
                    <a:pt x="0" y="0"/>
                  </a:moveTo>
                  <a:cubicBezTo>
                    <a:pt x="95098" y="179222"/>
                    <a:pt x="119482" y="398678"/>
                    <a:pt x="204826" y="482803"/>
                  </a:cubicBezTo>
                  <a:cubicBezTo>
                    <a:pt x="290170" y="566928"/>
                    <a:pt x="527914" y="466954"/>
                    <a:pt x="512064" y="504749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72D302BF-520E-232A-6D14-28808118FAEA}"/>
                </a:ext>
              </a:extLst>
            </p:cNvPr>
            <p:cNvSpPr/>
            <p:nvPr/>
          </p:nvSpPr>
          <p:spPr bwMode="auto">
            <a:xfrm rot="4690432" flipH="1">
              <a:off x="2118708" y="5011767"/>
              <a:ext cx="77694" cy="395957"/>
            </a:xfrm>
            <a:custGeom>
              <a:avLst/>
              <a:gdLst>
                <a:gd name="connsiteX0" fmla="*/ 0 w 206100"/>
                <a:gd name="connsiteY0" fmla="*/ 0 h 761948"/>
                <a:gd name="connsiteX1" fmla="*/ 204826 w 206100"/>
                <a:gd name="connsiteY1" fmla="*/ 482803 h 761948"/>
                <a:gd name="connsiteX2" fmla="*/ 87783 w 206100"/>
                <a:gd name="connsiteY2" fmla="*/ 746151 h 761948"/>
                <a:gd name="connsiteX3" fmla="*/ 109728 w 206100"/>
                <a:gd name="connsiteY3" fmla="*/ 709575 h 76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100" h="761948">
                  <a:moveTo>
                    <a:pt x="0" y="0"/>
                  </a:moveTo>
                  <a:cubicBezTo>
                    <a:pt x="95098" y="179222"/>
                    <a:pt x="190196" y="358445"/>
                    <a:pt x="204826" y="482803"/>
                  </a:cubicBezTo>
                  <a:cubicBezTo>
                    <a:pt x="219456" y="607161"/>
                    <a:pt x="103633" y="708356"/>
                    <a:pt x="87783" y="746151"/>
                  </a:cubicBezTo>
                  <a:cubicBezTo>
                    <a:pt x="71933" y="783946"/>
                    <a:pt x="90830" y="746760"/>
                    <a:pt x="109728" y="709575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5BE211D4-5DE4-7B55-AB5C-88AA9A5CA212}"/>
              </a:ext>
            </a:extLst>
          </p:cNvPr>
          <p:cNvSpPr/>
          <p:nvPr/>
        </p:nvSpPr>
        <p:spPr bwMode="auto">
          <a:xfrm rot="11425210">
            <a:off x="1016410" y="2333221"/>
            <a:ext cx="226387" cy="106597"/>
          </a:xfrm>
          <a:custGeom>
            <a:avLst/>
            <a:gdLst>
              <a:gd name="connsiteX0" fmla="*/ 0 w 206100"/>
              <a:gd name="connsiteY0" fmla="*/ 0 h 761948"/>
              <a:gd name="connsiteX1" fmla="*/ 204826 w 206100"/>
              <a:gd name="connsiteY1" fmla="*/ 482803 h 761948"/>
              <a:gd name="connsiteX2" fmla="*/ 87783 w 206100"/>
              <a:gd name="connsiteY2" fmla="*/ 746151 h 761948"/>
              <a:gd name="connsiteX3" fmla="*/ 109728 w 206100"/>
              <a:gd name="connsiteY3" fmla="*/ 709575 h 761948"/>
              <a:gd name="connsiteX0" fmla="*/ 0 w 512819"/>
              <a:gd name="connsiteY0" fmla="*/ 0 h 714078"/>
              <a:gd name="connsiteX1" fmla="*/ 204826 w 512819"/>
              <a:gd name="connsiteY1" fmla="*/ 482803 h 714078"/>
              <a:gd name="connsiteX2" fmla="*/ 512064 w 512819"/>
              <a:gd name="connsiteY2" fmla="*/ 504749 h 714078"/>
              <a:gd name="connsiteX3" fmla="*/ 109728 w 512819"/>
              <a:gd name="connsiteY3" fmla="*/ 709575 h 714078"/>
              <a:gd name="connsiteX0" fmla="*/ 0 w 512819"/>
              <a:gd name="connsiteY0" fmla="*/ 0 h 517559"/>
              <a:gd name="connsiteX1" fmla="*/ 204826 w 512819"/>
              <a:gd name="connsiteY1" fmla="*/ 482803 h 517559"/>
              <a:gd name="connsiteX2" fmla="*/ 512064 w 512819"/>
              <a:gd name="connsiteY2" fmla="*/ 504749 h 51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819" h="517559">
                <a:moveTo>
                  <a:pt x="0" y="0"/>
                </a:moveTo>
                <a:cubicBezTo>
                  <a:pt x="95098" y="179222"/>
                  <a:pt x="119482" y="398678"/>
                  <a:pt x="204826" y="482803"/>
                </a:cubicBezTo>
                <a:cubicBezTo>
                  <a:pt x="290170" y="566928"/>
                  <a:pt x="527914" y="466954"/>
                  <a:pt x="512064" y="504749"/>
                </a:cubicBezTo>
              </a:path>
            </a:pathLst>
          </a:custGeom>
          <a:noFill/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" name="楕円 17">
            <a:extLst>
              <a:ext uri="{FF2B5EF4-FFF2-40B4-BE49-F238E27FC236}">
                <a16:creationId xmlns:a16="http://schemas.microsoft.com/office/drawing/2014/main" id="{C68B1A00-CC2B-5105-DCF0-981B663D6E02}"/>
              </a:ext>
            </a:extLst>
          </p:cNvPr>
          <p:cNvSpPr/>
          <p:nvPr/>
        </p:nvSpPr>
        <p:spPr bwMode="auto">
          <a:xfrm rot="14341653" flipV="1">
            <a:off x="954933" y="2213691"/>
            <a:ext cx="354906" cy="317112"/>
          </a:xfrm>
          <a:custGeom>
            <a:avLst/>
            <a:gdLst>
              <a:gd name="connsiteX0" fmla="*/ 0 w 6927495"/>
              <a:gd name="connsiteY0" fmla="*/ 2165299 h 4330598"/>
              <a:gd name="connsiteX1" fmla="*/ 3463748 w 6927495"/>
              <a:gd name="connsiteY1" fmla="*/ 0 h 4330598"/>
              <a:gd name="connsiteX2" fmla="*/ 6927496 w 6927495"/>
              <a:gd name="connsiteY2" fmla="*/ 2165299 h 4330598"/>
              <a:gd name="connsiteX3" fmla="*/ 3463748 w 6927495"/>
              <a:gd name="connsiteY3" fmla="*/ 4330598 h 4330598"/>
              <a:gd name="connsiteX4" fmla="*/ 0 w 6927495"/>
              <a:gd name="connsiteY4" fmla="*/ 2165299 h 4330598"/>
              <a:gd name="connsiteX0" fmla="*/ 0 w 7087145"/>
              <a:gd name="connsiteY0" fmla="*/ 2223019 h 4388318"/>
              <a:gd name="connsiteX1" fmla="*/ 3463748 w 7087145"/>
              <a:gd name="connsiteY1" fmla="*/ 57720 h 4388318"/>
              <a:gd name="connsiteX2" fmla="*/ 6261811 w 7087145"/>
              <a:gd name="connsiteY2" fmla="*/ 759979 h 4388318"/>
              <a:gd name="connsiteX3" fmla="*/ 6927496 w 7087145"/>
              <a:gd name="connsiteY3" fmla="*/ 2223019 h 4388318"/>
              <a:gd name="connsiteX4" fmla="*/ 3463748 w 7087145"/>
              <a:gd name="connsiteY4" fmla="*/ 4388318 h 4388318"/>
              <a:gd name="connsiteX5" fmla="*/ 0 w 7087145"/>
              <a:gd name="connsiteY5" fmla="*/ 2223019 h 4388318"/>
              <a:gd name="connsiteX0" fmla="*/ 0 w 6927497"/>
              <a:gd name="connsiteY0" fmla="*/ 2165299 h 4330598"/>
              <a:gd name="connsiteX1" fmla="*/ 3463748 w 6927497"/>
              <a:gd name="connsiteY1" fmla="*/ 0 h 4330598"/>
              <a:gd name="connsiteX2" fmla="*/ 6927496 w 6927497"/>
              <a:gd name="connsiteY2" fmla="*/ 2165299 h 4330598"/>
              <a:gd name="connsiteX3" fmla="*/ 3463748 w 6927497"/>
              <a:gd name="connsiteY3" fmla="*/ 4330598 h 4330598"/>
              <a:gd name="connsiteX4" fmla="*/ 0 w 6927497"/>
              <a:gd name="connsiteY4" fmla="*/ 2165299 h 4330598"/>
              <a:gd name="connsiteX0" fmla="*/ 573 w 6928070"/>
              <a:gd name="connsiteY0" fmla="*/ 2165299 h 3549758"/>
              <a:gd name="connsiteX1" fmla="*/ 3464321 w 6928070"/>
              <a:gd name="connsiteY1" fmla="*/ 0 h 3549758"/>
              <a:gd name="connsiteX2" fmla="*/ 6928069 w 6928070"/>
              <a:gd name="connsiteY2" fmla="*/ 2165299 h 3549758"/>
              <a:gd name="connsiteX3" fmla="*/ 3720703 w 6928070"/>
              <a:gd name="connsiteY3" fmla="*/ 3549758 h 3549758"/>
              <a:gd name="connsiteX4" fmla="*/ 573 w 6928070"/>
              <a:gd name="connsiteY4" fmla="*/ 2165299 h 3549758"/>
              <a:gd name="connsiteX0" fmla="*/ 573 w 6928070"/>
              <a:gd name="connsiteY0" fmla="*/ 1446927 h 2831386"/>
              <a:gd name="connsiteX1" fmla="*/ 3464320 w 6928070"/>
              <a:gd name="connsiteY1" fmla="*/ 0 h 2831386"/>
              <a:gd name="connsiteX2" fmla="*/ 6928069 w 6928070"/>
              <a:gd name="connsiteY2" fmla="*/ 1446927 h 2831386"/>
              <a:gd name="connsiteX3" fmla="*/ 3720703 w 6928070"/>
              <a:gd name="connsiteY3" fmla="*/ 2831386 h 2831386"/>
              <a:gd name="connsiteX4" fmla="*/ 573 w 6928070"/>
              <a:gd name="connsiteY4" fmla="*/ 1446927 h 2831386"/>
              <a:gd name="connsiteX0" fmla="*/ 736 w 6305592"/>
              <a:gd name="connsiteY0" fmla="*/ 1501670 h 2831541"/>
              <a:gd name="connsiteX1" fmla="*/ 2841842 w 6305592"/>
              <a:gd name="connsiteY1" fmla="*/ 83 h 2831541"/>
              <a:gd name="connsiteX2" fmla="*/ 6305591 w 6305592"/>
              <a:gd name="connsiteY2" fmla="*/ 1447010 h 2831541"/>
              <a:gd name="connsiteX3" fmla="*/ 3098225 w 6305592"/>
              <a:gd name="connsiteY3" fmla="*/ 2831469 h 2831541"/>
              <a:gd name="connsiteX4" fmla="*/ 736 w 6305592"/>
              <a:gd name="connsiteY4" fmla="*/ 1501670 h 2831541"/>
              <a:gd name="connsiteX0" fmla="*/ 1472 w 6306328"/>
              <a:gd name="connsiteY0" fmla="*/ 1501670 h 2636347"/>
              <a:gd name="connsiteX1" fmla="*/ 2842578 w 6306328"/>
              <a:gd name="connsiteY1" fmla="*/ 83 h 2636347"/>
              <a:gd name="connsiteX2" fmla="*/ 6306327 w 6306328"/>
              <a:gd name="connsiteY2" fmla="*/ 1447010 h 2636347"/>
              <a:gd name="connsiteX3" fmla="*/ 3208839 w 6306328"/>
              <a:gd name="connsiteY3" fmla="*/ 2636260 h 2636347"/>
              <a:gd name="connsiteX4" fmla="*/ 1472 w 6306328"/>
              <a:gd name="connsiteY4" fmla="*/ 1501670 h 2636347"/>
              <a:gd name="connsiteX0" fmla="*/ 53 w 6304909"/>
              <a:gd name="connsiteY0" fmla="*/ 1493862 h 2628539"/>
              <a:gd name="connsiteX1" fmla="*/ 3280672 w 6304909"/>
              <a:gd name="connsiteY1" fmla="*/ 85 h 2628539"/>
              <a:gd name="connsiteX2" fmla="*/ 6304908 w 6304909"/>
              <a:gd name="connsiteY2" fmla="*/ 1439202 h 2628539"/>
              <a:gd name="connsiteX3" fmla="*/ 3207420 w 6304909"/>
              <a:gd name="connsiteY3" fmla="*/ 2628452 h 2628539"/>
              <a:gd name="connsiteX4" fmla="*/ 53 w 6304909"/>
              <a:gd name="connsiteY4" fmla="*/ 1493862 h 2628539"/>
              <a:gd name="connsiteX0" fmla="*/ 316 w 6305172"/>
              <a:gd name="connsiteY0" fmla="*/ 1493862 h 2628694"/>
              <a:gd name="connsiteX1" fmla="*/ 3280935 w 6305172"/>
              <a:gd name="connsiteY1" fmla="*/ 85 h 2628694"/>
              <a:gd name="connsiteX2" fmla="*/ 6305171 w 6305172"/>
              <a:gd name="connsiteY2" fmla="*/ 1439202 h 2628694"/>
              <a:gd name="connsiteX3" fmla="*/ 3207683 w 6305172"/>
              <a:gd name="connsiteY3" fmla="*/ 2628452 h 2628694"/>
              <a:gd name="connsiteX4" fmla="*/ 316 w 6305172"/>
              <a:gd name="connsiteY4" fmla="*/ 1493862 h 2628694"/>
              <a:gd name="connsiteX0" fmla="*/ 316 w 6307085"/>
              <a:gd name="connsiteY0" fmla="*/ 1493907 h 2628739"/>
              <a:gd name="connsiteX1" fmla="*/ 3280935 w 6307085"/>
              <a:gd name="connsiteY1" fmla="*/ 130 h 2628739"/>
              <a:gd name="connsiteX2" fmla="*/ 6305171 w 6307085"/>
              <a:gd name="connsiteY2" fmla="*/ 1439247 h 2628739"/>
              <a:gd name="connsiteX3" fmla="*/ 3207683 w 6307085"/>
              <a:gd name="connsiteY3" fmla="*/ 2628497 h 2628739"/>
              <a:gd name="connsiteX4" fmla="*/ 316 w 6307085"/>
              <a:gd name="connsiteY4" fmla="*/ 1493907 h 262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085" h="2628739">
                <a:moveTo>
                  <a:pt x="316" y="1493907"/>
                </a:moveTo>
                <a:cubicBezTo>
                  <a:pt x="30837" y="595150"/>
                  <a:pt x="2230126" y="9240"/>
                  <a:pt x="3280935" y="130"/>
                </a:cubicBezTo>
                <a:cubicBezTo>
                  <a:pt x="4331744" y="-8980"/>
                  <a:pt x="6378425" y="459804"/>
                  <a:pt x="6305171" y="1439247"/>
                </a:cubicBezTo>
                <a:cubicBezTo>
                  <a:pt x="6305171" y="2161013"/>
                  <a:pt x="4258492" y="2619387"/>
                  <a:pt x="3207683" y="2628497"/>
                </a:cubicBezTo>
                <a:cubicBezTo>
                  <a:pt x="2156874" y="2637607"/>
                  <a:pt x="-30205" y="2392664"/>
                  <a:pt x="316" y="1493907"/>
                </a:cubicBezTo>
                <a:close/>
              </a:path>
            </a:pathLst>
          </a:cu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D87297F7-6A78-A327-E764-8484744C7AE0}"/>
              </a:ext>
            </a:extLst>
          </p:cNvPr>
          <p:cNvSpPr/>
          <p:nvPr/>
        </p:nvSpPr>
        <p:spPr bwMode="auto">
          <a:xfrm rot="11425210">
            <a:off x="1423987" y="3162501"/>
            <a:ext cx="226387" cy="106597"/>
          </a:xfrm>
          <a:custGeom>
            <a:avLst/>
            <a:gdLst>
              <a:gd name="connsiteX0" fmla="*/ 0 w 206100"/>
              <a:gd name="connsiteY0" fmla="*/ 0 h 761948"/>
              <a:gd name="connsiteX1" fmla="*/ 204826 w 206100"/>
              <a:gd name="connsiteY1" fmla="*/ 482803 h 761948"/>
              <a:gd name="connsiteX2" fmla="*/ 87783 w 206100"/>
              <a:gd name="connsiteY2" fmla="*/ 746151 h 761948"/>
              <a:gd name="connsiteX3" fmla="*/ 109728 w 206100"/>
              <a:gd name="connsiteY3" fmla="*/ 709575 h 761948"/>
              <a:gd name="connsiteX0" fmla="*/ 0 w 512819"/>
              <a:gd name="connsiteY0" fmla="*/ 0 h 714078"/>
              <a:gd name="connsiteX1" fmla="*/ 204826 w 512819"/>
              <a:gd name="connsiteY1" fmla="*/ 482803 h 714078"/>
              <a:gd name="connsiteX2" fmla="*/ 512064 w 512819"/>
              <a:gd name="connsiteY2" fmla="*/ 504749 h 714078"/>
              <a:gd name="connsiteX3" fmla="*/ 109728 w 512819"/>
              <a:gd name="connsiteY3" fmla="*/ 709575 h 714078"/>
              <a:gd name="connsiteX0" fmla="*/ 0 w 512819"/>
              <a:gd name="connsiteY0" fmla="*/ 0 h 517559"/>
              <a:gd name="connsiteX1" fmla="*/ 204826 w 512819"/>
              <a:gd name="connsiteY1" fmla="*/ 482803 h 517559"/>
              <a:gd name="connsiteX2" fmla="*/ 512064 w 512819"/>
              <a:gd name="connsiteY2" fmla="*/ 504749 h 51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819" h="517559">
                <a:moveTo>
                  <a:pt x="0" y="0"/>
                </a:moveTo>
                <a:cubicBezTo>
                  <a:pt x="95098" y="179222"/>
                  <a:pt x="119482" y="398678"/>
                  <a:pt x="204826" y="482803"/>
                </a:cubicBezTo>
                <a:cubicBezTo>
                  <a:pt x="290170" y="566928"/>
                  <a:pt x="527914" y="466954"/>
                  <a:pt x="512064" y="504749"/>
                </a:cubicBezTo>
              </a:path>
            </a:pathLst>
          </a:custGeom>
          <a:noFill/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8F8353C7-B406-61BC-61B4-1AD9C2368448}"/>
              </a:ext>
            </a:extLst>
          </p:cNvPr>
          <p:cNvSpPr/>
          <p:nvPr/>
        </p:nvSpPr>
        <p:spPr bwMode="auto">
          <a:xfrm rot="11425210">
            <a:off x="926324" y="4160496"/>
            <a:ext cx="226387" cy="106597"/>
          </a:xfrm>
          <a:custGeom>
            <a:avLst/>
            <a:gdLst>
              <a:gd name="connsiteX0" fmla="*/ 0 w 206100"/>
              <a:gd name="connsiteY0" fmla="*/ 0 h 761948"/>
              <a:gd name="connsiteX1" fmla="*/ 204826 w 206100"/>
              <a:gd name="connsiteY1" fmla="*/ 482803 h 761948"/>
              <a:gd name="connsiteX2" fmla="*/ 87783 w 206100"/>
              <a:gd name="connsiteY2" fmla="*/ 746151 h 761948"/>
              <a:gd name="connsiteX3" fmla="*/ 109728 w 206100"/>
              <a:gd name="connsiteY3" fmla="*/ 709575 h 761948"/>
              <a:gd name="connsiteX0" fmla="*/ 0 w 512819"/>
              <a:gd name="connsiteY0" fmla="*/ 0 h 714078"/>
              <a:gd name="connsiteX1" fmla="*/ 204826 w 512819"/>
              <a:gd name="connsiteY1" fmla="*/ 482803 h 714078"/>
              <a:gd name="connsiteX2" fmla="*/ 512064 w 512819"/>
              <a:gd name="connsiteY2" fmla="*/ 504749 h 714078"/>
              <a:gd name="connsiteX3" fmla="*/ 109728 w 512819"/>
              <a:gd name="connsiteY3" fmla="*/ 709575 h 714078"/>
              <a:gd name="connsiteX0" fmla="*/ 0 w 512819"/>
              <a:gd name="connsiteY0" fmla="*/ 0 h 517559"/>
              <a:gd name="connsiteX1" fmla="*/ 204826 w 512819"/>
              <a:gd name="connsiteY1" fmla="*/ 482803 h 517559"/>
              <a:gd name="connsiteX2" fmla="*/ 512064 w 512819"/>
              <a:gd name="connsiteY2" fmla="*/ 504749 h 51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819" h="517559">
                <a:moveTo>
                  <a:pt x="0" y="0"/>
                </a:moveTo>
                <a:cubicBezTo>
                  <a:pt x="95098" y="179222"/>
                  <a:pt x="119482" y="398678"/>
                  <a:pt x="204826" y="482803"/>
                </a:cubicBezTo>
                <a:cubicBezTo>
                  <a:pt x="290170" y="566928"/>
                  <a:pt x="527914" y="466954"/>
                  <a:pt x="512064" y="504749"/>
                </a:cubicBezTo>
              </a:path>
            </a:pathLst>
          </a:custGeom>
          <a:noFill/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061239F5-9971-1217-C424-90C1797683E8}"/>
              </a:ext>
            </a:extLst>
          </p:cNvPr>
          <p:cNvSpPr/>
          <p:nvPr/>
        </p:nvSpPr>
        <p:spPr bwMode="auto">
          <a:xfrm rot="11425210">
            <a:off x="1079887" y="3909210"/>
            <a:ext cx="226387" cy="106597"/>
          </a:xfrm>
          <a:custGeom>
            <a:avLst/>
            <a:gdLst>
              <a:gd name="connsiteX0" fmla="*/ 0 w 206100"/>
              <a:gd name="connsiteY0" fmla="*/ 0 h 761948"/>
              <a:gd name="connsiteX1" fmla="*/ 204826 w 206100"/>
              <a:gd name="connsiteY1" fmla="*/ 482803 h 761948"/>
              <a:gd name="connsiteX2" fmla="*/ 87783 w 206100"/>
              <a:gd name="connsiteY2" fmla="*/ 746151 h 761948"/>
              <a:gd name="connsiteX3" fmla="*/ 109728 w 206100"/>
              <a:gd name="connsiteY3" fmla="*/ 709575 h 761948"/>
              <a:gd name="connsiteX0" fmla="*/ 0 w 512819"/>
              <a:gd name="connsiteY0" fmla="*/ 0 h 714078"/>
              <a:gd name="connsiteX1" fmla="*/ 204826 w 512819"/>
              <a:gd name="connsiteY1" fmla="*/ 482803 h 714078"/>
              <a:gd name="connsiteX2" fmla="*/ 512064 w 512819"/>
              <a:gd name="connsiteY2" fmla="*/ 504749 h 714078"/>
              <a:gd name="connsiteX3" fmla="*/ 109728 w 512819"/>
              <a:gd name="connsiteY3" fmla="*/ 709575 h 714078"/>
              <a:gd name="connsiteX0" fmla="*/ 0 w 512819"/>
              <a:gd name="connsiteY0" fmla="*/ 0 h 517559"/>
              <a:gd name="connsiteX1" fmla="*/ 204826 w 512819"/>
              <a:gd name="connsiteY1" fmla="*/ 482803 h 517559"/>
              <a:gd name="connsiteX2" fmla="*/ 512064 w 512819"/>
              <a:gd name="connsiteY2" fmla="*/ 504749 h 51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819" h="517559">
                <a:moveTo>
                  <a:pt x="0" y="0"/>
                </a:moveTo>
                <a:cubicBezTo>
                  <a:pt x="95098" y="179222"/>
                  <a:pt x="119482" y="398678"/>
                  <a:pt x="204826" y="482803"/>
                </a:cubicBezTo>
                <a:cubicBezTo>
                  <a:pt x="290170" y="566928"/>
                  <a:pt x="527914" y="466954"/>
                  <a:pt x="512064" y="504749"/>
                </a:cubicBezTo>
              </a:path>
            </a:pathLst>
          </a:custGeom>
          <a:noFill/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D92ACB49-7EB1-B657-7FBD-FA2B575EDFF5}"/>
              </a:ext>
            </a:extLst>
          </p:cNvPr>
          <p:cNvSpPr/>
          <p:nvPr/>
        </p:nvSpPr>
        <p:spPr bwMode="auto">
          <a:xfrm rot="11425210">
            <a:off x="1583112" y="4097182"/>
            <a:ext cx="226387" cy="106597"/>
          </a:xfrm>
          <a:custGeom>
            <a:avLst/>
            <a:gdLst>
              <a:gd name="connsiteX0" fmla="*/ 0 w 206100"/>
              <a:gd name="connsiteY0" fmla="*/ 0 h 761948"/>
              <a:gd name="connsiteX1" fmla="*/ 204826 w 206100"/>
              <a:gd name="connsiteY1" fmla="*/ 482803 h 761948"/>
              <a:gd name="connsiteX2" fmla="*/ 87783 w 206100"/>
              <a:gd name="connsiteY2" fmla="*/ 746151 h 761948"/>
              <a:gd name="connsiteX3" fmla="*/ 109728 w 206100"/>
              <a:gd name="connsiteY3" fmla="*/ 709575 h 761948"/>
              <a:gd name="connsiteX0" fmla="*/ 0 w 512819"/>
              <a:gd name="connsiteY0" fmla="*/ 0 h 714078"/>
              <a:gd name="connsiteX1" fmla="*/ 204826 w 512819"/>
              <a:gd name="connsiteY1" fmla="*/ 482803 h 714078"/>
              <a:gd name="connsiteX2" fmla="*/ 512064 w 512819"/>
              <a:gd name="connsiteY2" fmla="*/ 504749 h 714078"/>
              <a:gd name="connsiteX3" fmla="*/ 109728 w 512819"/>
              <a:gd name="connsiteY3" fmla="*/ 709575 h 714078"/>
              <a:gd name="connsiteX0" fmla="*/ 0 w 512819"/>
              <a:gd name="connsiteY0" fmla="*/ 0 h 517559"/>
              <a:gd name="connsiteX1" fmla="*/ 204826 w 512819"/>
              <a:gd name="connsiteY1" fmla="*/ 482803 h 517559"/>
              <a:gd name="connsiteX2" fmla="*/ 512064 w 512819"/>
              <a:gd name="connsiteY2" fmla="*/ 504749 h 51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819" h="517559">
                <a:moveTo>
                  <a:pt x="0" y="0"/>
                </a:moveTo>
                <a:cubicBezTo>
                  <a:pt x="95098" y="179222"/>
                  <a:pt x="119482" y="398678"/>
                  <a:pt x="204826" y="482803"/>
                </a:cubicBezTo>
                <a:cubicBezTo>
                  <a:pt x="290170" y="566928"/>
                  <a:pt x="527914" y="466954"/>
                  <a:pt x="512064" y="504749"/>
                </a:cubicBezTo>
              </a:path>
            </a:pathLst>
          </a:custGeom>
          <a:noFill/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364E7970-479F-3B71-165A-E4EC9EB2F06C}"/>
              </a:ext>
            </a:extLst>
          </p:cNvPr>
          <p:cNvSpPr/>
          <p:nvPr/>
        </p:nvSpPr>
        <p:spPr bwMode="auto">
          <a:xfrm rot="11425210">
            <a:off x="1079887" y="4495544"/>
            <a:ext cx="226387" cy="106597"/>
          </a:xfrm>
          <a:custGeom>
            <a:avLst/>
            <a:gdLst>
              <a:gd name="connsiteX0" fmla="*/ 0 w 206100"/>
              <a:gd name="connsiteY0" fmla="*/ 0 h 761948"/>
              <a:gd name="connsiteX1" fmla="*/ 204826 w 206100"/>
              <a:gd name="connsiteY1" fmla="*/ 482803 h 761948"/>
              <a:gd name="connsiteX2" fmla="*/ 87783 w 206100"/>
              <a:gd name="connsiteY2" fmla="*/ 746151 h 761948"/>
              <a:gd name="connsiteX3" fmla="*/ 109728 w 206100"/>
              <a:gd name="connsiteY3" fmla="*/ 709575 h 761948"/>
              <a:gd name="connsiteX0" fmla="*/ 0 w 512819"/>
              <a:gd name="connsiteY0" fmla="*/ 0 h 714078"/>
              <a:gd name="connsiteX1" fmla="*/ 204826 w 512819"/>
              <a:gd name="connsiteY1" fmla="*/ 482803 h 714078"/>
              <a:gd name="connsiteX2" fmla="*/ 512064 w 512819"/>
              <a:gd name="connsiteY2" fmla="*/ 504749 h 714078"/>
              <a:gd name="connsiteX3" fmla="*/ 109728 w 512819"/>
              <a:gd name="connsiteY3" fmla="*/ 709575 h 714078"/>
              <a:gd name="connsiteX0" fmla="*/ 0 w 512819"/>
              <a:gd name="connsiteY0" fmla="*/ 0 h 517559"/>
              <a:gd name="connsiteX1" fmla="*/ 204826 w 512819"/>
              <a:gd name="connsiteY1" fmla="*/ 482803 h 517559"/>
              <a:gd name="connsiteX2" fmla="*/ 512064 w 512819"/>
              <a:gd name="connsiteY2" fmla="*/ 504749 h 51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819" h="517559">
                <a:moveTo>
                  <a:pt x="0" y="0"/>
                </a:moveTo>
                <a:cubicBezTo>
                  <a:pt x="95098" y="179222"/>
                  <a:pt x="119482" y="398678"/>
                  <a:pt x="204826" y="482803"/>
                </a:cubicBezTo>
                <a:cubicBezTo>
                  <a:pt x="290170" y="566928"/>
                  <a:pt x="527914" y="466954"/>
                  <a:pt x="512064" y="504749"/>
                </a:cubicBezTo>
              </a:path>
            </a:pathLst>
          </a:custGeom>
          <a:noFill/>
          <a:ln w="3810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0D685187-B644-D840-B440-1C3CF74DD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534" y="1350094"/>
            <a:ext cx="5137173" cy="3082303"/>
          </a:xfrm>
          <a:prstGeom prst="rect">
            <a:avLst/>
          </a:prstGeom>
          <a:solidFill>
            <a:srgbClr val="FDEEF4"/>
          </a:solidFill>
        </p:spPr>
      </p:pic>
      <p:sp>
        <p:nvSpPr>
          <p:cNvPr id="31" name="円形吹き出し 183">
            <a:extLst>
              <a:ext uri="{FF2B5EF4-FFF2-40B4-BE49-F238E27FC236}">
                <a16:creationId xmlns:a16="http://schemas.microsoft.com/office/drawing/2014/main" id="{D32EB5D5-418D-E913-8E26-12F42B0B5F5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31506" y="1682216"/>
            <a:ext cx="1732928" cy="593314"/>
          </a:xfrm>
          <a:prstGeom prst="wedgeEllipseCallout">
            <a:avLst>
              <a:gd name="adj1" fmla="val 69398"/>
              <a:gd name="adj2" fmla="val 54450"/>
            </a:avLst>
          </a:prstGeom>
          <a:solidFill>
            <a:srgbClr val="FFF0F0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996633"/>
                </a:solidFill>
                <a:cs typeface="Times New Roman" pitchFamily="18" charset="0"/>
              </a:rPr>
              <a:t>ウイルス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23975AD-1693-666D-9075-6082C928C2A6}"/>
              </a:ext>
            </a:extLst>
          </p:cNvPr>
          <p:cNvSpPr txBox="1"/>
          <p:nvPr/>
        </p:nvSpPr>
        <p:spPr>
          <a:xfrm>
            <a:off x="4411457" y="4406991"/>
            <a:ext cx="4732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</a:rPr>
              <a:t>https://www.kango-roo.com/learning/2066/</a:t>
            </a:r>
            <a:endParaRPr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62B0C598-EF2A-236B-2D3A-BFF1C63BE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54" y="6334780"/>
            <a:ext cx="88996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しかし自己複製する核酸を持つのでここでいう生命である。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36" name="楕円 17">
            <a:extLst>
              <a:ext uri="{FF2B5EF4-FFF2-40B4-BE49-F238E27FC236}">
                <a16:creationId xmlns:a16="http://schemas.microsoft.com/office/drawing/2014/main" id="{3F9D942E-67AB-A0BE-09BC-F59EABA8F588}"/>
              </a:ext>
            </a:extLst>
          </p:cNvPr>
          <p:cNvSpPr/>
          <p:nvPr/>
        </p:nvSpPr>
        <p:spPr bwMode="auto">
          <a:xfrm rot="14341653" flipV="1">
            <a:off x="1957636" y="3399482"/>
            <a:ext cx="449561" cy="444795"/>
          </a:xfrm>
          <a:custGeom>
            <a:avLst/>
            <a:gdLst>
              <a:gd name="connsiteX0" fmla="*/ 0 w 6927495"/>
              <a:gd name="connsiteY0" fmla="*/ 2165299 h 4330598"/>
              <a:gd name="connsiteX1" fmla="*/ 3463748 w 6927495"/>
              <a:gd name="connsiteY1" fmla="*/ 0 h 4330598"/>
              <a:gd name="connsiteX2" fmla="*/ 6927496 w 6927495"/>
              <a:gd name="connsiteY2" fmla="*/ 2165299 h 4330598"/>
              <a:gd name="connsiteX3" fmla="*/ 3463748 w 6927495"/>
              <a:gd name="connsiteY3" fmla="*/ 4330598 h 4330598"/>
              <a:gd name="connsiteX4" fmla="*/ 0 w 6927495"/>
              <a:gd name="connsiteY4" fmla="*/ 2165299 h 4330598"/>
              <a:gd name="connsiteX0" fmla="*/ 0 w 7087145"/>
              <a:gd name="connsiteY0" fmla="*/ 2223019 h 4388318"/>
              <a:gd name="connsiteX1" fmla="*/ 3463748 w 7087145"/>
              <a:gd name="connsiteY1" fmla="*/ 57720 h 4388318"/>
              <a:gd name="connsiteX2" fmla="*/ 6261811 w 7087145"/>
              <a:gd name="connsiteY2" fmla="*/ 759979 h 4388318"/>
              <a:gd name="connsiteX3" fmla="*/ 6927496 w 7087145"/>
              <a:gd name="connsiteY3" fmla="*/ 2223019 h 4388318"/>
              <a:gd name="connsiteX4" fmla="*/ 3463748 w 7087145"/>
              <a:gd name="connsiteY4" fmla="*/ 4388318 h 4388318"/>
              <a:gd name="connsiteX5" fmla="*/ 0 w 7087145"/>
              <a:gd name="connsiteY5" fmla="*/ 2223019 h 4388318"/>
              <a:gd name="connsiteX0" fmla="*/ 0 w 6927497"/>
              <a:gd name="connsiteY0" fmla="*/ 2165299 h 4330598"/>
              <a:gd name="connsiteX1" fmla="*/ 3463748 w 6927497"/>
              <a:gd name="connsiteY1" fmla="*/ 0 h 4330598"/>
              <a:gd name="connsiteX2" fmla="*/ 6927496 w 6927497"/>
              <a:gd name="connsiteY2" fmla="*/ 2165299 h 4330598"/>
              <a:gd name="connsiteX3" fmla="*/ 3463748 w 6927497"/>
              <a:gd name="connsiteY3" fmla="*/ 4330598 h 4330598"/>
              <a:gd name="connsiteX4" fmla="*/ 0 w 6927497"/>
              <a:gd name="connsiteY4" fmla="*/ 2165299 h 4330598"/>
              <a:gd name="connsiteX0" fmla="*/ 573 w 6928070"/>
              <a:gd name="connsiteY0" fmla="*/ 2165299 h 3549758"/>
              <a:gd name="connsiteX1" fmla="*/ 3464321 w 6928070"/>
              <a:gd name="connsiteY1" fmla="*/ 0 h 3549758"/>
              <a:gd name="connsiteX2" fmla="*/ 6928069 w 6928070"/>
              <a:gd name="connsiteY2" fmla="*/ 2165299 h 3549758"/>
              <a:gd name="connsiteX3" fmla="*/ 3720703 w 6928070"/>
              <a:gd name="connsiteY3" fmla="*/ 3549758 h 3549758"/>
              <a:gd name="connsiteX4" fmla="*/ 573 w 6928070"/>
              <a:gd name="connsiteY4" fmla="*/ 2165299 h 3549758"/>
              <a:gd name="connsiteX0" fmla="*/ 573 w 6928070"/>
              <a:gd name="connsiteY0" fmla="*/ 1446927 h 2831386"/>
              <a:gd name="connsiteX1" fmla="*/ 3464320 w 6928070"/>
              <a:gd name="connsiteY1" fmla="*/ 0 h 2831386"/>
              <a:gd name="connsiteX2" fmla="*/ 6928069 w 6928070"/>
              <a:gd name="connsiteY2" fmla="*/ 1446927 h 2831386"/>
              <a:gd name="connsiteX3" fmla="*/ 3720703 w 6928070"/>
              <a:gd name="connsiteY3" fmla="*/ 2831386 h 2831386"/>
              <a:gd name="connsiteX4" fmla="*/ 573 w 6928070"/>
              <a:gd name="connsiteY4" fmla="*/ 1446927 h 2831386"/>
              <a:gd name="connsiteX0" fmla="*/ 736 w 6305592"/>
              <a:gd name="connsiteY0" fmla="*/ 1501670 h 2831541"/>
              <a:gd name="connsiteX1" fmla="*/ 2841842 w 6305592"/>
              <a:gd name="connsiteY1" fmla="*/ 83 h 2831541"/>
              <a:gd name="connsiteX2" fmla="*/ 6305591 w 6305592"/>
              <a:gd name="connsiteY2" fmla="*/ 1447010 h 2831541"/>
              <a:gd name="connsiteX3" fmla="*/ 3098225 w 6305592"/>
              <a:gd name="connsiteY3" fmla="*/ 2831469 h 2831541"/>
              <a:gd name="connsiteX4" fmla="*/ 736 w 6305592"/>
              <a:gd name="connsiteY4" fmla="*/ 1501670 h 2831541"/>
              <a:gd name="connsiteX0" fmla="*/ 1472 w 6306328"/>
              <a:gd name="connsiteY0" fmla="*/ 1501670 h 2636347"/>
              <a:gd name="connsiteX1" fmla="*/ 2842578 w 6306328"/>
              <a:gd name="connsiteY1" fmla="*/ 83 h 2636347"/>
              <a:gd name="connsiteX2" fmla="*/ 6306327 w 6306328"/>
              <a:gd name="connsiteY2" fmla="*/ 1447010 h 2636347"/>
              <a:gd name="connsiteX3" fmla="*/ 3208839 w 6306328"/>
              <a:gd name="connsiteY3" fmla="*/ 2636260 h 2636347"/>
              <a:gd name="connsiteX4" fmla="*/ 1472 w 6306328"/>
              <a:gd name="connsiteY4" fmla="*/ 1501670 h 2636347"/>
              <a:gd name="connsiteX0" fmla="*/ 53 w 6304909"/>
              <a:gd name="connsiteY0" fmla="*/ 1493862 h 2628539"/>
              <a:gd name="connsiteX1" fmla="*/ 3280672 w 6304909"/>
              <a:gd name="connsiteY1" fmla="*/ 85 h 2628539"/>
              <a:gd name="connsiteX2" fmla="*/ 6304908 w 6304909"/>
              <a:gd name="connsiteY2" fmla="*/ 1439202 h 2628539"/>
              <a:gd name="connsiteX3" fmla="*/ 3207420 w 6304909"/>
              <a:gd name="connsiteY3" fmla="*/ 2628452 h 2628539"/>
              <a:gd name="connsiteX4" fmla="*/ 53 w 6304909"/>
              <a:gd name="connsiteY4" fmla="*/ 1493862 h 2628539"/>
              <a:gd name="connsiteX0" fmla="*/ 316 w 6305172"/>
              <a:gd name="connsiteY0" fmla="*/ 1493862 h 2628694"/>
              <a:gd name="connsiteX1" fmla="*/ 3280935 w 6305172"/>
              <a:gd name="connsiteY1" fmla="*/ 85 h 2628694"/>
              <a:gd name="connsiteX2" fmla="*/ 6305171 w 6305172"/>
              <a:gd name="connsiteY2" fmla="*/ 1439202 h 2628694"/>
              <a:gd name="connsiteX3" fmla="*/ 3207683 w 6305172"/>
              <a:gd name="connsiteY3" fmla="*/ 2628452 h 2628694"/>
              <a:gd name="connsiteX4" fmla="*/ 316 w 6305172"/>
              <a:gd name="connsiteY4" fmla="*/ 1493862 h 2628694"/>
              <a:gd name="connsiteX0" fmla="*/ 316 w 6307085"/>
              <a:gd name="connsiteY0" fmla="*/ 1493907 h 2628739"/>
              <a:gd name="connsiteX1" fmla="*/ 3280935 w 6307085"/>
              <a:gd name="connsiteY1" fmla="*/ 130 h 2628739"/>
              <a:gd name="connsiteX2" fmla="*/ 6305171 w 6307085"/>
              <a:gd name="connsiteY2" fmla="*/ 1439247 h 2628739"/>
              <a:gd name="connsiteX3" fmla="*/ 3207683 w 6307085"/>
              <a:gd name="connsiteY3" fmla="*/ 2628497 h 2628739"/>
              <a:gd name="connsiteX4" fmla="*/ 316 w 6307085"/>
              <a:gd name="connsiteY4" fmla="*/ 1493907 h 262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085" h="2628739">
                <a:moveTo>
                  <a:pt x="316" y="1493907"/>
                </a:moveTo>
                <a:cubicBezTo>
                  <a:pt x="30837" y="595150"/>
                  <a:pt x="2230126" y="9240"/>
                  <a:pt x="3280935" y="130"/>
                </a:cubicBezTo>
                <a:cubicBezTo>
                  <a:pt x="4331744" y="-8980"/>
                  <a:pt x="6378425" y="459804"/>
                  <a:pt x="6305171" y="1439247"/>
                </a:cubicBezTo>
                <a:cubicBezTo>
                  <a:pt x="6305171" y="2161013"/>
                  <a:pt x="4258492" y="2619387"/>
                  <a:pt x="3207683" y="2628497"/>
                </a:cubicBezTo>
                <a:cubicBezTo>
                  <a:pt x="2156874" y="2637607"/>
                  <a:pt x="-30205" y="2392664"/>
                  <a:pt x="316" y="1493907"/>
                </a:cubicBezTo>
                <a:close/>
              </a:path>
            </a:pathLst>
          </a:custGeom>
          <a:solidFill>
            <a:srgbClr val="FDEE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7" name="円形吹き出し 183">
            <a:extLst>
              <a:ext uri="{FF2B5EF4-FFF2-40B4-BE49-F238E27FC236}">
                <a16:creationId xmlns:a16="http://schemas.microsoft.com/office/drawing/2014/main" id="{B74C5378-B7BC-9E06-9027-9FB3421A63A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100263" y="2610904"/>
            <a:ext cx="1935683" cy="593314"/>
          </a:xfrm>
          <a:prstGeom prst="wedgeEllipseCallout">
            <a:avLst>
              <a:gd name="adj1" fmla="val 38798"/>
              <a:gd name="adj2" fmla="val 95387"/>
            </a:avLst>
          </a:prstGeom>
          <a:solidFill>
            <a:srgbClr val="FFF0F0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996633"/>
                </a:solidFill>
                <a:cs typeface="Times New Roman" pitchFamily="18" charset="0"/>
              </a:rPr>
              <a:t>リボソーム</a:t>
            </a:r>
          </a:p>
        </p:txBody>
      </p:sp>
      <p:sp>
        <p:nvSpPr>
          <p:cNvPr id="38" name="矢印: 下 37">
            <a:extLst>
              <a:ext uri="{FF2B5EF4-FFF2-40B4-BE49-F238E27FC236}">
                <a16:creationId xmlns:a16="http://schemas.microsoft.com/office/drawing/2014/main" id="{B93F448F-A69D-223B-8D7E-6ACCC619DC10}"/>
              </a:ext>
            </a:extLst>
          </p:cNvPr>
          <p:cNvSpPr/>
          <p:nvPr/>
        </p:nvSpPr>
        <p:spPr bwMode="auto">
          <a:xfrm rot="7330139">
            <a:off x="1828800" y="3300414"/>
            <a:ext cx="150019" cy="278606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9" name="矢印: 下 38">
            <a:extLst>
              <a:ext uri="{FF2B5EF4-FFF2-40B4-BE49-F238E27FC236}">
                <a16:creationId xmlns:a16="http://schemas.microsoft.com/office/drawing/2014/main" id="{F0F1E293-CA80-5E79-8BA8-632CCB51F3D1}"/>
              </a:ext>
            </a:extLst>
          </p:cNvPr>
          <p:cNvSpPr/>
          <p:nvPr/>
        </p:nvSpPr>
        <p:spPr bwMode="auto">
          <a:xfrm rot="20164786">
            <a:off x="1239840" y="2553350"/>
            <a:ext cx="170617" cy="443509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0" name="矢印: 下 39">
            <a:extLst>
              <a:ext uri="{FF2B5EF4-FFF2-40B4-BE49-F238E27FC236}">
                <a16:creationId xmlns:a16="http://schemas.microsoft.com/office/drawing/2014/main" id="{C50B1C1B-5403-FEA3-A2FD-4D324B6B4772}"/>
              </a:ext>
            </a:extLst>
          </p:cNvPr>
          <p:cNvSpPr/>
          <p:nvPr/>
        </p:nvSpPr>
        <p:spPr bwMode="auto">
          <a:xfrm rot="605049">
            <a:off x="1321442" y="3245564"/>
            <a:ext cx="334934" cy="530285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12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/>
      <p:bldP spid="4" grpId="0"/>
      <p:bldP spid="5" grpId="0"/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4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38EBD-D1AB-AA64-007C-48CB5FD7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6">
            <a:extLst>
              <a:ext uri="{FF2B5EF4-FFF2-40B4-BE49-F238E27FC236}">
                <a16:creationId xmlns:a16="http://schemas.microsoft.com/office/drawing/2014/main" id="{B2DF7200-05B4-C4E2-734B-EB00159FC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853" y="-1"/>
            <a:ext cx="4872147" cy="506759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 wrap="none" anchor="t"/>
          <a:lstStyle/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生物：細胞を基本単位とするもの</a:t>
            </a:r>
            <a:endParaRPr lang="ja-JP" altLang="en-US" sz="2400" dirty="0"/>
          </a:p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生命：自己複製する核酸を持つもの</a:t>
            </a:r>
            <a:endParaRPr lang="ja-JP" altLang="en-US" sz="2400" dirty="0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0D685187-B644-D840-B440-1C3CF74DD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534" y="1350094"/>
            <a:ext cx="5137173" cy="3082303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23975AD-1693-666D-9075-6082C928C2A6}"/>
              </a:ext>
            </a:extLst>
          </p:cNvPr>
          <p:cNvSpPr txBox="1"/>
          <p:nvPr/>
        </p:nvSpPr>
        <p:spPr>
          <a:xfrm>
            <a:off x="4411457" y="4406991"/>
            <a:ext cx="4732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</a:rPr>
              <a:t>https://www.kango-roo.com/learning/2066/</a:t>
            </a:r>
            <a:endParaRPr lang="ja-JP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22">
            <a:extLst>
              <a:ext uri="{FF2B5EF4-FFF2-40B4-BE49-F238E27FC236}">
                <a16:creationId xmlns:a16="http://schemas.microsoft.com/office/drawing/2014/main" id="{F912A837-68CA-79CD-2EF5-CAEECB2B8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57"/>
            <a:ext cx="3914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0000FF"/>
                </a:solidFill>
                <a:latin typeface="Arial" panose="020B0604020202020204" pitchFamily="34" charset="0"/>
              </a:rPr>
              <a:t>生物でない生命たち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076B608E-B25C-FFB1-4036-687ED68D3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47" y="871282"/>
            <a:ext cx="17930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ウイルス</a:t>
            </a:r>
            <a:endParaRPr lang="ja-JP" altLang="en-US" dirty="0"/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D92276D6-88A8-9709-7B03-848A3ECE4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37" y="1687632"/>
            <a:ext cx="2593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/>
              <a:t>プラスミド</a:t>
            </a:r>
            <a:endParaRPr lang="en-US" altLang="ja-JP" dirty="0"/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0ECCA39B-AB31-2A60-54DB-49A668937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66" y="2490349"/>
            <a:ext cx="2593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/>
              <a:t>ウイロイド</a:t>
            </a:r>
            <a:endParaRPr lang="en-US" altLang="ja-JP" dirty="0"/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8946C08E-9108-3F32-7583-16E9EADF3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20" y="3318808"/>
            <a:ext cx="2593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/>
              <a:t>レトロポゾン</a:t>
            </a:r>
            <a:endParaRPr lang="en-US" altLang="ja-JP" dirty="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EC5B40F-60DF-B787-25AD-CADB040DE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42" y="4114217"/>
            <a:ext cx="2593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/>
              <a:t>テロメア</a:t>
            </a:r>
            <a:endParaRPr lang="en-US" altLang="ja-JP" dirty="0"/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BE56AFE1-298A-BA05-E2F8-8C02DBC13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65" y="4912684"/>
            <a:ext cx="25646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ミトコンドリア</a:t>
            </a:r>
            <a:endParaRPr lang="ja-JP" altLang="en-US" dirty="0"/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B381AA39-CC40-B71B-63F3-7243C0745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8" y="5696096"/>
            <a:ext cx="1900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222222"/>
                </a:solidFill>
                <a:latin typeface="Arial" panose="020B0604020202020204" pitchFamily="34" charset="0"/>
              </a:rPr>
              <a:t>葉緑体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147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21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38EBD-D1AB-AA64-007C-48CB5FD7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21DD60B7-7B41-8E4C-5AE2-141A116C5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25" y="999536"/>
            <a:ext cx="7967300" cy="5787027"/>
          </a:xfrm>
          <a:prstGeom prst="rect">
            <a:avLst/>
          </a:prstGeom>
        </p:spPr>
      </p:pic>
      <p:sp>
        <p:nvSpPr>
          <p:cNvPr id="18" name="Rectangle 22">
            <a:extLst>
              <a:ext uri="{FF2B5EF4-FFF2-40B4-BE49-F238E27FC236}">
                <a16:creationId xmlns:a16="http://schemas.microsoft.com/office/drawing/2014/main" id="{82E750F7-4C5D-8831-ED7E-81DA44249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96"/>
            <a:ext cx="2593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0000FF"/>
                </a:solidFill>
              </a:rPr>
              <a:t>レトロポゾン</a:t>
            </a:r>
            <a:endParaRPr lang="en-US" altLang="ja-JP" dirty="0">
              <a:solidFill>
                <a:srgbClr val="0000FF"/>
              </a:solidFill>
            </a:endParaRP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BAE0D295-D805-A942-3E2B-63FBA06F3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052" y="5433794"/>
            <a:ext cx="30642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自己複製する核酸。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DDB25648-981D-DE7A-C8E8-3AB95F20F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357" y="6006167"/>
            <a:ext cx="29386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ja-JP" dirty="0">
                <a:solidFill>
                  <a:srgbClr val="9900CC"/>
                </a:solidFill>
                <a:latin typeface="Arial" panose="020B0604020202020204" pitchFamily="34" charset="0"/>
              </a:rPr>
              <a:t>(</a:t>
            </a: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本書定義の</a:t>
            </a:r>
            <a:r>
              <a:rPr lang="en-US" altLang="ja-JP" dirty="0">
                <a:solidFill>
                  <a:srgbClr val="9900CC"/>
                </a:solidFill>
                <a:latin typeface="Arial" panose="020B0604020202020204" pitchFamily="34" charset="0"/>
              </a:rPr>
              <a:t>)</a:t>
            </a: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生命。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23" name="Rectangle 46">
            <a:extLst>
              <a:ext uri="{FF2B5EF4-FFF2-40B4-BE49-F238E27FC236}">
                <a16:creationId xmlns:a16="http://schemas.microsoft.com/office/drawing/2014/main" id="{E1B7E397-DD3D-E6A1-F9CD-4754749AC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854" y="0"/>
            <a:ext cx="4823286" cy="95628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 wrap="none" anchor="t"/>
          <a:lstStyle/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生物：細胞を基本単位とするもの</a:t>
            </a:r>
            <a:endParaRPr lang="ja-JP" altLang="en-US" sz="2400" dirty="0"/>
          </a:p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生命：自己複製する核酸を持つもの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39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38EBD-D1AB-AA64-007C-48CB5FD7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4F60545-6393-06F0-5413-C8516E5B2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2" y="972912"/>
            <a:ext cx="8390984" cy="5386992"/>
          </a:xfrm>
          <a:prstGeom prst="rect">
            <a:avLst/>
          </a:prstGeom>
        </p:spPr>
      </p:pic>
      <p:sp>
        <p:nvSpPr>
          <p:cNvPr id="4" name="Rectangle 22">
            <a:extLst>
              <a:ext uri="{FF2B5EF4-FFF2-40B4-BE49-F238E27FC236}">
                <a16:creationId xmlns:a16="http://schemas.microsoft.com/office/drawing/2014/main" id="{D9C44379-9B40-2D21-A2CB-216753905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93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0000FF"/>
                </a:solidFill>
              </a:rPr>
              <a:t>テロメア</a:t>
            </a:r>
            <a:endParaRPr lang="en-US" altLang="ja-JP" dirty="0">
              <a:solidFill>
                <a:srgbClr val="0000FF"/>
              </a:solidFill>
            </a:endParaRP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3AD8FABF-26AF-A7B5-A8ED-E5D3ED121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2329" y="6277466"/>
            <a:ext cx="31480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ja-JP" dirty="0">
                <a:solidFill>
                  <a:srgbClr val="9900CC"/>
                </a:solidFill>
                <a:latin typeface="Arial" panose="020B0604020202020204" pitchFamily="34" charset="0"/>
              </a:rPr>
              <a:t>(</a:t>
            </a: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本書定義の</a:t>
            </a:r>
            <a:r>
              <a:rPr lang="en-US" altLang="ja-JP" dirty="0">
                <a:solidFill>
                  <a:srgbClr val="9900CC"/>
                </a:solidFill>
                <a:latin typeface="Arial" panose="020B0604020202020204" pitchFamily="34" charset="0"/>
              </a:rPr>
              <a:t>)</a:t>
            </a: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生命。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A42E6EBB-2FD3-E1A4-6858-AF9E18E73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547" y="6284445"/>
            <a:ext cx="48721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dirty="0">
                <a:solidFill>
                  <a:srgbClr val="9900CC"/>
                </a:solidFill>
                <a:latin typeface="Arial" panose="020B0604020202020204" pitchFamily="34" charset="0"/>
              </a:rPr>
              <a:t>テロメアは自己複製する核酸。</a:t>
            </a:r>
            <a:endParaRPr lang="ja-JP" altLang="en-US" dirty="0">
              <a:solidFill>
                <a:srgbClr val="9900CC"/>
              </a:solidFill>
            </a:endParaRPr>
          </a:p>
        </p:txBody>
      </p:sp>
      <p:sp>
        <p:nvSpPr>
          <p:cNvPr id="11" name="Rectangle 46">
            <a:extLst>
              <a:ext uri="{FF2B5EF4-FFF2-40B4-BE49-F238E27FC236}">
                <a16:creationId xmlns:a16="http://schemas.microsoft.com/office/drawing/2014/main" id="{0A3F15DD-0F89-D74A-BDD1-3D9FB20A6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854" y="0"/>
            <a:ext cx="4823286" cy="956282"/>
          </a:xfrm>
          <a:prstGeom prst="rect">
            <a:avLst/>
          </a:prstGeom>
          <a:solidFill>
            <a:srgbClr val="FFFFCC"/>
          </a:solidFill>
          <a:ln w="9525">
            <a:solidFill>
              <a:srgbClr val="FF9966"/>
            </a:solidFill>
            <a:miter lim="800000"/>
            <a:headEnd/>
            <a:tailEnd/>
          </a:ln>
        </p:spPr>
        <p:txBody>
          <a:bodyPr wrap="none" anchor="t"/>
          <a:lstStyle/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生物：細胞を基本単位とするもの</a:t>
            </a:r>
            <a:endParaRPr lang="ja-JP" altLang="en-US" sz="2400" dirty="0"/>
          </a:p>
          <a:p>
            <a:r>
              <a:rPr lang="ja-JP" alt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生命：自己複製する核酸を持つもの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599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theme/theme1.xml><?xml version="1.0" encoding="utf-8"?>
<a:theme xmlns:a="http://schemas.openxmlformats.org/drawingml/2006/main" name="新しいﾌﾟﾚｾﾞﾝﾃｰｼｮﾝ">
  <a:themeElements>
    <a:clrScheme name="新しいﾌﾟﾚｾﾞﾝﾃｰｼｮﾝ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しいﾌﾟﾚｾﾞﾝﾃｰｼｮﾝ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新しいﾌﾟﾚｾﾞﾝﾃｰｼｮﾝ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ﾌﾟﾚｾﾞﾝﾃｰｼｮﾝ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Office\Template\新しいﾌﾟﾚｾﾞﾝﾃｰｼｮﾝ.pot</Template>
  <TotalTime>164119</TotalTime>
  <Words>895</Words>
  <Application>Microsoft Office PowerPoint</Application>
  <PresentationFormat>画面に合わせる (4:3)</PresentationFormat>
  <Paragraphs>146</Paragraphs>
  <Slides>13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  <vt:variant>
        <vt:lpstr>目的別スライド ショー</vt:lpstr>
      </vt:variant>
      <vt:variant>
        <vt:i4>20</vt:i4>
      </vt:variant>
    </vt:vector>
  </HeadingPairs>
  <TitlesOfParts>
    <vt:vector size="37" baseType="lpstr">
      <vt:lpstr>ヒラギノ角ゴProN W3</vt:lpstr>
      <vt:lpstr>Arial</vt:lpstr>
      <vt:lpstr>Times New Roman</vt:lpstr>
      <vt:lpstr>新しいﾌﾟﾚｾﾞﾝﾃｰｼｮﾝ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目的別スライド ショー1</vt:lpstr>
      <vt:lpstr>加速度</vt:lpstr>
      <vt:lpstr>等加速度運動</vt:lpstr>
      <vt:lpstr>t 消去公式</vt:lpstr>
      <vt:lpstr>最高点落下点</vt:lpstr>
      <vt:lpstr>要点</vt:lpstr>
      <vt:lpstr>x=∫vdt</vt:lpstr>
      <vt:lpstr>v=∫adx</vt:lpstr>
      <vt:lpstr>自由落下</vt:lpstr>
      <vt:lpstr>グラフ</vt:lpstr>
      <vt:lpstr>放物運動</vt:lpstr>
      <vt:lpstr>速度とグラフ</vt:lpstr>
      <vt:lpstr>速度とグラフ2</vt:lpstr>
      <vt:lpstr>加速度とグラフ</vt:lpstr>
      <vt:lpstr>加速度とグラフ2</vt:lpstr>
      <vt:lpstr>例1</vt:lpstr>
      <vt:lpstr>例1解</vt:lpstr>
      <vt:lpstr>例1解2</vt:lpstr>
      <vt:lpstr>例2</vt:lpstr>
      <vt:lpstr>例2解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第3章　静磁場</dc:title>
  <dc:creator>akama</dc:creator>
  <cp:lastModifiedBy>keiichi akama</cp:lastModifiedBy>
  <cp:revision>1384</cp:revision>
  <cp:lastPrinted>2002-01-30T02:01:24Z</cp:lastPrinted>
  <dcterms:created xsi:type="dcterms:W3CDTF">2001-12-01T11:59:04Z</dcterms:created>
  <dcterms:modified xsi:type="dcterms:W3CDTF">2024-08-10T02:55:37Z</dcterms:modified>
</cp:coreProperties>
</file>