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</p:sldMasterIdLst>
  <p:notesMasterIdLst>
    <p:notesMasterId r:id="rId9"/>
  </p:notesMasterIdLst>
  <p:handoutMasterIdLst>
    <p:handoutMasterId r:id="rId10"/>
  </p:handoutMasterIdLst>
  <p:sldIdLst>
    <p:sldId id="286" r:id="rId2"/>
    <p:sldId id="312" r:id="rId3"/>
    <p:sldId id="324" r:id="rId4"/>
    <p:sldId id="325" r:id="rId5"/>
    <p:sldId id="326" r:id="rId6"/>
    <p:sldId id="323" r:id="rId7"/>
    <p:sldId id="313" r:id="rId8"/>
  </p:sldIdLst>
  <p:sldSz cx="9144000" cy="6858000" type="screen4x3"/>
  <p:notesSz cx="6851650" cy="9747250"/>
  <p:custShowLst>
    <p:custShow name="目的別スライド ショー1" id="0">
      <p:sldLst/>
    </p:custShow>
    <p:custShow name="加速度" id="1">
      <p:sldLst/>
    </p:custShow>
    <p:custShow name="等加速度運動" id="2">
      <p:sldLst/>
    </p:custShow>
    <p:custShow name="t 消去公式" id="3">
      <p:sldLst/>
    </p:custShow>
    <p:custShow name="最高点落下点" id="4">
      <p:sldLst/>
    </p:custShow>
    <p:custShow name="要点" id="5">
      <p:sldLst/>
    </p:custShow>
    <p:custShow name="x=∫vdt" id="6">
      <p:sldLst/>
    </p:custShow>
    <p:custShow name="v=∫adx" id="7">
      <p:sldLst/>
    </p:custShow>
    <p:custShow name="自由落下" id="8">
      <p:sldLst/>
    </p:custShow>
    <p:custShow name="グラフ" id="9">
      <p:sldLst/>
    </p:custShow>
    <p:custShow name="放物運動" id="10">
      <p:sldLst/>
    </p:custShow>
    <p:custShow name="速度とグラフ" id="11">
      <p:sldLst/>
    </p:custShow>
    <p:custShow name="速度とグラフ2" id="12">
      <p:sldLst/>
    </p:custShow>
    <p:custShow name="加速度とグラフ" id="13">
      <p:sldLst/>
    </p:custShow>
    <p:custShow name="加速度とグラフ2" id="14">
      <p:sldLst/>
    </p:custShow>
    <p:custShow name="例1" id="15">
      <p:sldLst/>
    </p:custShow>
    <p:custShow name="例1解" id="16">
      <p:sldLst/>
    </p:custShow>
    <p:custShow name="例1解2" id="17">
      <p:sldLst/>
    </p:custShow>
    <p:custShow name="例2" id="18">
      <p:sldLst/>
    </p:custShow>
    <p:custShow name="例2解" id="19">
      <p:sldLst/>
    </p:custShow>
  </p:custShowLst>
  <p:defaultTextStyle>
    <a:defPPr>
      <a:defRPr lang="ja-JP"/>
    </a:defPPr>
    <a:lvl1pPr algn="l" rtl="0" fontAlgn="base">
      <a:spcBef>
        <a:spcPct val="2000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1pPr>
    <a:lvl2pPr marL="457200" algn="l" rtl="0" fontAlgn="base">
      <a:spcBef>
        <a:spcPct val="2000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fontAlgn="base">
      <a:spcBef>
        <a:spcPct val="2000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fontAlgn="base">
      <a:spcBef>
        <a:spcPct val="2000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fontAlgn="base">
      <a:spcBef>
        <a:spcPct val="2000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8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8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8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8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70">
          <p15:clr>
            <a:srgbClr val="A4A3A4"/>
          </p15:clr>
        </p15:guide>
        <p15:guide id="2" pos="215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00FF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FF"/>
    <a:srgbClr val="0000FF"/>
    <a:srgbClr val="9900CC"/>
    <a:srgbClr val="FF3300"/>
    <a:srgbClr val="FF9900"/>
    <a:srgbClr val="00FF00"/>
    <a:srgbClr val="833648"/>
    <a:srgbClr val="FFF0DC"/>
    <a:srgbClr val="996633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64" autoAdjust="0"/>
    <p:restoredTop sz="95423" autoAdjust="0"/>
  </p:normalViewPr>
  <p:slideViewPr>
    <p:cSldViewPr snapToGrid="0">
      <p:cViewPr varScale="1">
        <p:scale>
          <a:sx n="91" d="100"/>
          <a:sy n="91" d="100"/>
        </p:scale>
        <p:origin x="18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200" d="100"/>
          <a:sy n="200" d="100"/>
        </p:scale>
        <p:origin x="-72" y="3810"/>
      </p:cViewPr>
      <p:guideLst>
        <p:guide orient="horz" pos="3070"/>
        <p:guide pos="215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8625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3025" y="0"/>
            <a:ext cx="2968625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59888"/>
            <a:ext cx="2968625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3025" y="9259888"/>
            <a:ext cx="2968625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fld id="{DD6EA795-C2A9-4ED0-A1EC-146A1BFE6C0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76035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8625" cy="4873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3025" y="0"/>
            <a:ext cx="2968625" cy="4873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9013" y="731838"/>
            <a:ext cx="4873625" cy="3654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630738"/>
            <a:ext cx="5026025" cy="438626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59888"/>
            <a:ext cx="2968625" cy="48736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3025" y="9259888"/>
            <a:ext cx="2968625" cy="48736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fld id="{12FB90E9-9E62-4A35-B3B3-8533D9573AE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995575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58614C-BC61-4BEB-AD36-19833BA863F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78266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156915-E38A-487F-9C68-7E4AACCA759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50712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330E8A-9F81-4CBC-AD58-7CE0D987F83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28441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D2835F-1744-40CC-989B-9367605B7A3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71162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53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fld id="{BED622BC-FB2F-454B-8F73-669BB0300F1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テキスト ボックス 139">
            <a:extLst>
              <a:ext uri="{FF2B5EF4-FFF2-40B4-BE49-F238E27FC236}">
                <a16:creationId xmlns:a16="http://schemas.microsoft.com/office/drawing/2014/main" id="{92A0170A-3BE7-12DD-499D-B2CE96C85F0F}"/>
              </a:ext>
            </a:extLst>
          </p:cNvPr>
          <p:cNvSpPr txBox="1"/>
          <p:nvPr/>
        </p:nvSpPr>
        <p:spPr>
          <a:xfrm>
            <a:off x="972767" y="2873450"/>
            <a:ext cx="790534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原子も情報によって生き残る</a:t>
            </a:r>
            <a:endParaRPr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3286189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238EBD-D1AB-AA64-007C-48CB5FD7CE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2">
            <a:extLst>
              <a:ext uri="{FF2B5EF4-FFF2-40B4-BE49-F238E27FC236}">
                <a16:creationId xmlns:a16="http://schemas.microsoft.com/office/drawing/2014/main" id="{281D24D1-6CA3-4BCE-FC25-DF9848C82F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664" y="0"/>
            <a:ext cx="106164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ja-JP" altLang="en-US" dirty="0">
                <a:solidFill>
                  <a:srgbClr val="0000FF"/>
                </a:solidFill>
              </a:rPr>
              <a:t>情報</a:t>
            </a:r>
          </a:p>
        </p:txBody>
      </p:sp>
      <p:sp>
        <p:nvSpPr>
          <p:cNvPr id="3" name="Rectangle 22">
            <a:extLst>
              <a:ext uri="{FF2B5EF4-FFF2-40B4-BE49-F238E27FC236}">
                <a16:creationId xmlns:a16="http://schemas.microsoft.com/office/drawing/2014/main" id="{6EFCD0BD-AFB9-EBF7-B516-16A7B4DAA6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6971" y="0"/>
            <a:ext cx="6700947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ja-JP" altLang="en-US" dirty="0">
                <a:solidFill>
                  <a:srgbClr val="0000FF"/>
                </a:solidFill>
              </a:rPr>
              <a:t>因果関係</a:t>
            </a:r>
            <a:r>
              <a:rPr lang="ja-JP" altLang="en-US" dirty="0">
                <a:solidFill>
                  <a:srgbClr val="000000"/>
                </a:solidFill>
              </a:rPr>
              <a:t>において、その帰結を</a:t>
            </a:r>
            <a:endParaRPr lang="en-US" altLang="ja-JP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defRPr/>
            </a:pPr>
            <a:r>
              <a:rPr lang="ja-JP" altLang="en-US" dirty="0">
                <a:solidFill>
                  <a:srgbClr val="0000FF"/>
                </a:solidFill>
                <a:highlight>
                  <a:srgbClr val="FFFF00"/>
                </a:highlight>
              </a:rPr>
              <a:t>目標</a:t>
            </a:r>
            <a:r>
              <a:rPr lang="ja-JP" altLang="en-US" dirty="0">
                <a:solidFill>
                  <a:srgbClr val="000000"/>
                </a:solidFill>
                <a:highlight>
                  <a:srgbClr val="FFFF00"/>
                </a:highlight>
              </a:rPr>
              <a:t>として</a:t>
            </a:r>
            <a:r>
              <a:rPr lang="ja-JP" altLang="en-US" dirty="0">
                <a:solidFill>
                  <a:srgbClr val="0000FF"/>
                </a:solidFill>
                <a:highlight>
                  <a:srgbClr val="FFFF00"/>
                </a:highlight>
              </a:rPr>
              <a:t>利用する</a:t>
            </a:r>
            <a:r>
              <a:rPr lang="en-US" altLang="ja-JP" dirty="0">
                <a:solidFill>
                  <a:srgbClr val="0000FF"/>
                </a:solidFill>
                <a:highlight>
                  <a:srgbClr val="FFFF00"/>
                </a:highlight>
              </a:rPr>
              <a:t>user</a:t>
            </a:r>
            <a:r>
              <a:rPr lang="ja-JP" altLang="en-US" dirty="0">
                <a:solidFill>
                  <a:srgbClr val="000000"/>
                </a:solidFill>
                <a:highlight>
                  <a:srgbClr val="FFFF00"/>
                </a:highlight>
              </a:rPr>
              <a:t>があるとき、</a:t>
            </a:r>
            <a:endParaRPr lang="en-US" altLang="ja-JP" dirty="0">
              <a:solidFill>
                <a:srgbClr val="000000"/>
              </a:solidFill>
              <a:highlight>
                <a:srgbClr val="FFFF00"/>
              </a:highlight>
            </a:endParaRPr>
          </a:p>
          <a:p>
            <a:pPr>
              <a:spcBef>
                <a:spcPct val="0"/>
              </a:spcBef>
              <a:defRPr/>
            </a:pPr>
            <a:r>
              <a:rPr lang="ja-JP" altLang="en-US" dirty="0">
                <a:solidFill>
                  <a:srgbClr val="000000"/>
                </a:solidFill>
              </a:rPr>
              <a:t>その原因を構成する要素を</a:t>
            </a:r>
            <a:r>
              <a:rPr lang="ja-JP" altLang="en-US" dirty="0">
                <a:solidFill>
                  <a:srgbClr val="0000FF"/>
                </a:solidFill>
              </a:rPr>
              <a:t>情報</a:t>
            </a:r>
            <a:r>
              <a:rPr lang="ja-JP" altLang="en-US" dirty="0">
                <a:solidFill>
                  <a:srgbClr val="000000"/>
                </a:solidFill>
              </a:rPr>
              <a:t>という。</a:t>
            </a: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4" name="Rectangle 22">
            <a:extLst>
              <a:ext uri="{FF2B5EF4-FFF2-40B4-BE49-F238E27FC236}">
                <a16:creationId xmlns:a16="http://schemas.microsoft.com/office/drawing/2014/main" id="{BE573F60-BF19-D373-F625-1E1CCABBCB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00733"/>
            <a:ext cx="148677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ja-JP" altLang="en-US" dirty="0">
                <a:solidFill>
                  <a:srgbClr val="0000FF"/>
                </a:solidFill>
              </a:rPr>
              <a:t>複合体</a:t>
            </a:r>
          </a:p>
        </p:txBody>
      </p:sp>
      <p:sp>
        <p:nvSpPr>
          <p:cNvPr id="5" name="Rectangle 22">
            <a:extLst>
              <a:ext uri="{FF2B5EF4-FFF2-40B4-BE49-F238E27FC236}">
                <a16:creationId xmlns:a16="http://schemas.microsoft.com/office/drawing/2014/main" id="{22E05820-702C-6E60-6BC3-CCD3B466BA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4017" y="1500734"/>
            <a:ext cx="7140639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ja-JP" altLang="en-US" dirty="0">
                <a:solidFill>
                  <a:srgbClr val="000000"/>
                </a:solidFill>
              </a:rPr>
              <a:t>自然界にある実体は</a:t>
            </a:r>
            <a:r>
              <a:rPr lang="ja-JP" altLang="en-US" dirty="0">
                <a:solidFill>
                  <a:srgbClr val="0000FF"/>
                </a:solidFill>
              </a:rPr>
              <a:t>基本粒子</a:t>
            </a:r>
            <a:r>
              <a:rPr lang="ja-JP" altLang="en-US" dirty="0">
                <a:solidFill>
                  <a:srgbClr val="000000"/>
                </a:solidFill>
              </a:rPr>
              <a:t>か</a:t>
            </a:r>
            <a:endParaRPr lang="en-US" altLang="ja-JP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defRPr/>
            </a:pPr>
            <a:r>
              <a:rPr lang="ja-JP" altLang="en-US" dirty="0">
                <a:solidFill>
                  <a:srgbClr val="000000"/>
                </a:solidFill>
              </a:rPr>
              <a:t>それらが情報によって結合した</a:t>
            </a:r>
            <a:r>
              <a:rPr lang="ja-JP" altLang="en-US" dirty="0">
                <a:solidFill>
                  <a:srgbClr val="0000FF"/>
                </a:solidFill>
              </a:rPr>
              <a:t>複合体</a:t>
            </a:r>
            <a:r>
              <a:rPr lang="ja-JP" altLang="en-US" dirty="0">
                <a:solidFill>
                  <a:srgbClr val="000000"/>
                </a:solidFill>
              </a:rPr>
              <a:t>である。</a:t>
            </a: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Rectangle 22">
            <a:extLst>
              <a:ext uri="{FF2B5EF4-FFF2-40B4-BE49-F238E27FC236}">
                <a16:creationId xmlns:a16="http://schemas.microsoft.com/office/drawing/2014/main" id="{0B9D7AE8-A35F-1F2A-73B4-69B312F856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582656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ja-JP" altLang="en-US" dirty="0">
                <a:solidFill>
                  <a:srgbClr val="222222"/>
                </a:solidFill>
                <a:highlight>
                  <a:srgbClr val="FFFF00"/>
                </a:highlight>
                <a:latin typeface="Arial" panose="020B0604020202020204" pitchFamily="34" charset="0"/>
              </a:rPr>
              <a:t>原子や分子も情報により</a:t>
            </a:r>
            <a:r>
              <a:rPr lang="ja-JP" altLang="en-US" dirty="0">
                <a:solidFill>
                  <a:srgbClr val="000000"/>
                </a:solidFill>
                <a:highlight>
                  <a:srgbClr val="FFFF00"/>
                </a:highlight>
              </a:rPr>
              <a:t>結合し、</a:t>
            </a:r>
            <a:r>
              <a:rPr lang="ja-JP" altLang="en-US" dirty="0">
                <a:solidFill>
                  <a:srgbClr val="222222"/>
                </a:solidFill>
                <a:highlight>
                  <a:srgbClr val="FFFF00"/>
                </a:highlight>
                <a:latin typeface="Arial" panose="020B0604020202020204" pitchFamily="34" charset="0"/>
              </a:rPr>
              <a:t>生き残り、情報を集積する。</a:t>
            </a:r>
            <a:endParaRPr lang="ja-JP" altLang="en-US" dirty="0">
              <a:highlight>
                <a:srgbClr val="FFFF00"/>
              </a:highlight>
            </a:endParaRPr>
          </a:p>
        </p:txBody>
      </p:sp>
      <p:sp>
        <p:nvSpPr>
          <p:cNvPr id="7" name="Rectangle 22">
            <a:extLst>
              <a:ext uri="{FF2B5EF4-FFF2-40B4-BE49-F238E27FC236}">
                <a16:creationId xmlns:a16="http://schemas.microsoft.com/office/drawing/2014/main" id="{A3AB4B78-72D9-0C4E-A5BC-AC7585B0F9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022406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ja-JP" altLang="en-US" dirty="0">
                <a:solidFill>
                  <a:srgbClr val="222222"/>
                </a:solidFill>
                <a:latin typeface="Arial" panose="020B0604020202020204" pitchFamily="34" charset="0"/>
              </a:rPr>
              <a:t>これは生物や集団が生き残り、情報を集積する仕組みと</a:t>
            </a:r>
            <a:endParaRPr lang="en-US" altLang="ja-JP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ja-JP" altLang="en-US" dirty="0">
                <a:solidFill>
                  <a:srgbClr val="222222"/>
                </a:solidFill>
                <a:latin typeface="Arial" panose="020B0604020202020204" pitchFamily="34" charset="0"/>
              </a:rPr>
              <a:t>基本的に同じである。</a:t>
            </a:r>
            <a:endParaRPr lang="ja-JP" altLang="en-US" dirty="0"/>
          </a:p>
        </p:txBody>
      </p:sp>
      <p:sp>
        <p:nvSpPr>
          <p:cNvPr id="9" name="Rectangle 22">
            <a:extLst>
              <a:ext uri="{FF2B5EF4-FFF2-40B4-BE49-F238E27FC236}">
                <a16:creationId xmlns:a16="http://schemas.microsoft.com/office/drawing/2014/main" id="{AFF7E71F-C1F7-8308-6567-103757EFAC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641801"/>
            <a:ext cx="880197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ja-JP" altLang="en-US" dirty="0">
                <a:solidFill>
                  <a:srgbClr val="222222"/>
                </a:solidFill>
                <a:latin typeface="Arial" panose="020B0604020202020204" pitchFamily="34" charset="0"/>
              </a:rPr>
              <a:t>原子や分子の世界では量子論を使う必要がある。</a:t>
            </a:r>
            <a:endParaRPr lang="ja-JP" altLang="en-US" dirty="0"/>
          </a:p>
        </p:txBody>
      </p:sp>
      <p:sp>
        <p:nvSpPr>
          <p:cNvPr id="10" name="Rectangle 22">
            <a:extLst>
              <a:ext uri="{FF2B5EF4-FFF2-40B4-BE49-F238E27FC236}">
                <a16:creationId xmlns:a16="http://schemas.microsoft.com/office/drawing/2014/main" id="{52B62F8A-9880-9D7A-C937-C7B3E35DAD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088531"/>
            <a:ext cx="9144000" cy="1040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ja-JP" altLang="en-US" dirty="0">
                <a:solidFill>
                  <a:srgbClr val="222222"/>
                </a:solidFill>
                <a:latin typeface="Arial" panose="020B0604020202020204" pitchFamily="34" charset="0"/>
              </a:rPr>
              <a:t>核子、原子核、原子、分子が自己を維持するための</a:t>
            </a:r>
            <a:endParaRPr lang="en-US" altLang="ja-JP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r>
              <a:rPr lang="ja-JP" altLang="en-US" dirty="0">
                <a:solidFill>
                  <a:srgbClr val="0000FF"/>
                </a:solidFill>
                <a:highlight>
                  <a:srgbClr val="FFFF00"/>
                </a:highlight>
                <a:latin typeface="Arial" panose="020B0604020202020204" pitchFamily="34" charset="0"/>
              </a:rPr>
              <a:t>量子情報の量</a:t>
            </a:r>
            <a:r>
              <a:rPr lang="ja-JP" altLang="en-US" dirty="0">
                <a:solidFill>
                  <a:srgbClr val="222222"/>
                </a:solidFill>
                <a:highlight>
                  <a:srgbClr val="FFFF00"/>
                </a:highlight>
                <a:latin typeface="Arial" panose="020B0604020202020204" pitchFamily="34" charset="0"/>
              </a:rPr>
              <a:t>を計算した。</a:t>
            </a:r>
            <a:endParaRPr lang="ja-JP" altLang="en-US" dirty="0">
              <a:highlight>
                <a:srgbClr val="FFFF00"/>
              </a:highlight>
            </a:endParaRPr>
          </a:p>
        </p:txBody>
      </p:sp>
      <p:sp>
        <p:nvSpPr>
          <p:cNvPr id="11" name="Rectangle 22">
            <a:extLst>
              <a:ext uri="{FF2B5EF4-FFF2-40B4-BE49-F238E27FC236}">
                <a16:creationId xmlns:a16="http://schemas.microsoft.com/office/drawing/2014/main" id="{08B84044-8A5B-18A9-CBC6-A4147EB21D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275158"/>
            <a:ext cx="628911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ja-JP" altLang="en-US" dirty="0">
                <a:solidFill>
                  <a:srgbClr val="222222"/>
                </a:solidFill>
                <a:latin typeface="Arial" panose="020B0604020202020204" pitchFamily="34" charset="0"/>
              </a:rPr>
              <a:t>原子は</a:t>
            </a:r>
            <a:r>
              <a:rPr lang="ja-JP" altLang="en-US" dirty="0">
                <a:solidFill>
                  <a:srgbClr val="0000FF"/>
                </a:solidFill>
                <a:latin typeface="Arial" panose="020B0604020202020204" pitchFamily="34" charset="0"/>
              </a:rPr>
              <a:t>量子コンピューター</a:t>
            </a:r>
            <a:r>
              <a:rPr lang="ja-JP" altLang="en-US" dirty="0">
                <a:solidFill>
                  <a:srgbClr val="222222"/>
                </a:solidFill>
                <a:latin typeface="Arial" panose="020B0604020202020204" pitchFamily="34" charset="0"/>
              </a:rPr>
              <a:t>を内蔵する。</a:t>
            </a:r>
            <a:endParaRPr lang="ja-JP" altLang="en-US" dirty="0"/>
          </a:p>
        </p:txBody>
      </p:sp>
      <p:sp>
        <p:nvSpPr>
          <p:cNvPr id="12" name="Rectangle 22">
            <a:extLst>
              <a:ext uri="{FF2B5EF4-FFF2-40B4-BE49-F238E27FC236}">
                <a16:creationId xmlns:a16="http://schemas.microsoft.com/office/drawing/2014/main" id="{6C5F309D-E4D5-496E-442E-390C00D28F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139230"/>
            <a:ext cx="406942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ja-JP" altLang="en-US" dirty="0">
                <a:solidFill>
                  <a:srgbClr val="0000FF"/>
                </a:solidFill>
              </a:rPr>
              <a:t>私の研究の最近の進展</a:t>
            </a:r>
          </a:p>
        </p:txBody>
      </p:sp>
    </p:spTree>
    <p:extLst>
      <p:ext uri="{BB962C8B-B14F-4D97-AF65-F5344CB8AC3E}">
        <p14:creationId xmlns:p14="http://schemas.microsoft.com/office/powerpoint/2010/main" val="227177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9" grpId="0"/>
      <p:bldP spid="10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C199AE-ADC0-3F84-1A13-C76B7FDAC4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val 63">
            <a:extLst>
              <a:ext uri="{FF2B5EF4-FFF2-40B4-BE49-F238E27FC236}">
                <a16:creationId xmlns:a16="http://schemas.microsoft.com/office/drawing/2014/main" id="{68B6F4BB-DCAA-E762-E153-9DCB416010A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251235" y="1216593"/>
            <a:ext cx="4001868" cy="4155330"/>
          </a:xfrm>
          <a:prstGeom prst="ellipse">
            <a:avLst/>
          </a:prstGeom>
          <a:gradFill rotWithShape="1">
            <a:gsLst>
              <a:gs pos="100000">
                <a:srgbClr val="FFFFFF"/>
              </a:gs>
              <a:gs pos="0">
                <a:srgbClr val="FFEFD8"/>
              </a:gs>
              <a:gs pos="8000">
                <a:schemeClr val="bg1"/>
              </a:gs>
              <a:gs pos="58000">
                <a:schemeClr val="bg1"/>
              </a:gs>
              <a:gs pos="80000">
                <a:srgbClr val="FFF2DE"/>
              </a:gs>
              <a:gs pos="25000">
                <a:schemeClr val="bg1"/>
              </a:gs>
              <a:gs pos="37000">
                <a:srgbClr val="FFE2B7"/>
              </a:gs>
              <a:gs pos="14000">
                <a:srgbClr val="FF99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 pitchFamily="18" charset="0"/>
              <a:ea typeface="ＭＳ Ｐゴシック" charset="-128"/>
              <a:cs typeface="+mn-cs"/>
            </a:endParaRPr>
          </a:p>
        </p:txBody>
      </p:sp>
      <p:sp>
        <p:nvSpPr>
          <p:cNvPr id="3" name="Rectangle 22">
            <a:extLst>
              <a:ext uri="{FF2B5EF4-FFF2-40B4-BE49-F238E27FC236}">
                <a16:creationId xmlns:a16="http://schemas.microsoft.com/office/drawing/2014/main" id="{B7E25A50-689E-6104-967F-ECB1AD0C24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ja-JP" altLang="en-US" dirty="0">
                <a:solidFill>
                  <a:srgbClr val="222222"/>
                </a:solidFill>
                <a:latin typeface="Arial" panose="020B0604020202020204" pitchFamily="34" charset="0"/>
              </a:rPr>
              <a:t>原子や分子も情報により</a:t>
            </a:r>
            <a:r>
              <a:rPr lang="ja-JP" altLang="en-US" dirty="0">
                <a:solidFill>
                  <a:srgbClr val="000000"/>
                </a:solidFill>
              </a:rPr>
              <a:t>結合し、</a:t>
            </a:r>
            <a:r>
              <a:rPr lang="ja-JP" altLang="en-US" dirty="0">
                <a:solidFill>
                  <a:srgbClr val="222222"/>
                </a:solidFill>
                <a:latin typeface="Arial" panose="020B0604020202020204" pitchFamily="34" charset="0"/>
              </a:rPr>
              <a:t>生き残り、情報を集積する。</a:t>
            </a:r>
            <a:endParaRPr lang="ja-JP" altLang="en-US" dirty="0"/>
          </a:p>
        </p:txBody>
      </p:sp>
      <p:sp>
        <p:nvSpPr>
          <p:cNvPr id="4" name="Rectangle 22">
            <a:extLst>
              <a:ext uri="{FF2B5EF4-FFF2-40B4-BE49-F238E27FC236}">
                <a16:creationId xmlns:a16="http://schemas.microsoft.com/office/drawing/2014/main" id="{C0C18684-F6DB-132D-3E26-1EEACAEB28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60691"/>
            <a:ext cx="679168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ja-JP" altLang="en-US" dirty="0">
                <a:solidFill>
                  <a:srgbClr val="222222"/>
                </a:solidFill>
                <a:latin typeface="Arial" panose="020B0604020202020204" pitchFamily="34" charset="0"/>
              </a:rPr>
              <a:t>例えば、水素原子は陽子と電子の複合体。</a:t>
            </a:r>
            <a:endParaRPr lang="ja-JP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22">
                <a:extLst>
                  <a:ext uri="{FF2B5EF4-FFF2-40B4-BE49-F238E27FC236}">
                    <a16:creationId xmlns:a16="http://schemas.microsoft.com/office/drawing/2014/main" id="{08B9E902-4F62-8A60-5C2A-875D6AA485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74425" y="1291329"/>
                <a:ext cx="3141069" cy="5232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285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ja-JP" altLang="en-US" dirty="0">
                    <a:solidFill>
                      <a:srgbClr val="222222"/>
                    </a:solidFill>
                    <a:latin typeface="Arial" panose="020B0604020202020204" pitchFamily="34" charset="0"/>
                  </a:rPr>
                  <a:t>波動関数 </a:t>
                </a:r>
                <a14:m>
                  <m:oMath xmlns:m="http://schemas.openxmlformats.org/officeDocument/2006/math">
                    <m:r>
                      <a:rPr lang="ja-JP" altLang="en-US" i="1" smtClean="0">
                        <a:solidFill>
                          <a:srgbClr val="222222"/>
                        </a:solidFill>
                        <a:latin typeface="Cambria Math" panose="02040503050406030204" pitchFamily="18" charset="0"/>
                      </a:rPr>
                      <m:t>𝜓</m:t>
                    </m:r>
                  </m:oMath>
                </a14:m>
                <a:r>
                  <a:rPr lang="en-US" altLang="ja-JP" dirty="0"/>
                  <a:t>(</a:t>
                </a:r>
                <a:r>
                  <a:rPr lang="en-US" altLang="ja-JP" i="1" dirty="0" err="1">
                    <a:latin typeface="Bookman Old Style" panose="020506040505050202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altLang="ja-JP" dirty="0" err="1"/>
                  <a:t>,</a:t>
                </a:r>
                <a:r>
                  <a:rPr lang="en-US" altLang="ja-JP" i="1" dirty="0" err="1">
                    <a:latin typeface="Bookman Old Style" panose="020506040505050202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altLang="ja-JP" dirty="0" err="1"/>
                  <a:t>,</a:t>
                </a:r>
                <a:r>
                  <a:rPr lang="en-US" altLang="ja-JP" i="1" dirty="0" err="1">
                    <a:latin typeface="Bookman Old Style" panose="02050604050505020204" pitchFamily="18" charset="0"/>
                    <a:cs typeface="Times New Roman" panose="02020603050405020304" pitchFamily="18" charset="0"/>
                  </a:rPr>
                  <a:t>z</a:t>
                </a:r>
                <a:r>
                  <a:rPr lang="en-US" altLang="ja-JP" dirty="0"/>
                  <a:t>)</a:t>
                </a:r>
                <a:endParaRPr lang="ja-JP" altLang="en-US" dirty="0"/>
              </a:p>
            </p:txBody>
          </p:sp>
        </mc:Choice>
        <mc:Fallback>
          <p:sp>
            <p:nvSpPr>
              <p:cNvPr id="5" name="Rectangle 22">
                <a:extLst>
                  <a:ext uri="{FF2B5EF4-FFF2-40B4-BE49-F238E27FC236}">
                    <a16:creationId xmlns:a16="http://schemas.microsoft.com/office/drawing/2014/main" id="{08B9E902-4F62-8A60-5C2A-875D6AA485C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74425" y="1291329"/>
                <a:ext cx="3141069" cy="523220"/>
              </a:xfrm>
              <a:prstGeom prst="rect">
                <a:avLst/>
              </a:prstGeom>
              <a:blipFill>
                <a:blip r:embed="rId2"/>
                <a:stretch>
                  <a:fillRect l="-3883" t="-17442" b="-3139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Oval 63">
            <a:extLst>
              <a:ext uri="{FF2B5EF4-FFF2-40B4-BE49-F238E27FC236}">
                <a16:creationId xmlns:a16="http://schemas.microsoft.com/office/drawing/2014/main" id="{7A172692-46EF-0AEF-4ED7-22549D2A76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584" y="2016046"/>
            <a:ext cx="2757714" cy="2757034"/>
          </a:xfrm>
          <a:prstGeom prst="ellipse">
            <a:avLst/>
          </a:prstGeom>
          <a:noFill/>
          <a:ln w="19050">
            <a:solidFill>
              <a:schemeClr val="bg1">
                <a:lumMod val="75000"/>
              </a:schemeClr>
            </a:solidFill>
            <a:prstDash val="dash"/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 pitchFamily="18" charset="0"/>
              <a:ea typeface="ＭＳ Ｐゴシック" charset="-128"/>
              <a:cs typeface="+mn-cs"/>
            </a:endParaRP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5686547B-D2F2-593D-5566-61AB0F457165}"/>
              </a:ext>
            </a:extLst>
          </p:cNvPr>
          <p:cNvGrpSpPr/>
          <p:nvPr/>
        </p:nvGrpSpPr>
        <p:grpSpPr>
          <a:xfrm>
            <a:off x="289298" y="1710564"/>
            <a:ext cx="3338285" cy="3352802"/>
            <a:chOff x="246743" y="725714"/>
            <a:chExt cx="3338285" cy="3352802"/>
          </a:xfrm>
        </p:grpSpPr>
        <p:sp>
          <p:nvSpPr>
            <p:cNvPr id="9" name="Oval 63">
              <a:extLst>
                <a:ext uri="{FF2B5EF4-FFF2-40B4-BE49-F238E27FC236}">
                  <a16:creationId xmlns:a16="http://schemas.microsoft.com/office/drawing/2014/main" id="{836A2AA1-02AA-D1EA-70AD-9EBAEB93385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191433" y="2309781"/>
              <a:ext cx="200952" cy="208658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65000">
                  <a:srgbClr val="FF990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ＭＳ Ｐゴシック" charset="-128"/>
                <a:cs typeface="+mn-cs"/>
              </a:endParaRPr>
            </a:p>
          </p:txBody>
        </p:sp>
        <p:sp>
          <p:nvSpPr>
            <p:cNvPr id="10" name="Oval 63">
              <a:extLst>
                <a:ext uri="{FF2B5EF4-FFF2-40B4-BE49-F238E27FC236}">
                  <a16:creationId xmlns:a16="http://schemas.microsoft.com/office/drawing/2014/main" id="{8906E015-160A-651F-0D03-D84C6CA461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6743" y="725714"/>
              <a:ext cx="3338285" cy="3352802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ＭＳ Ｐゴシック" charset="-128"/>
                <a:cs typeface="+mn-cs"/>
              </a:endParaRPr>
            </a:p>
          </p:txBody>
        </p:sp>
      </p:grpSp>
      <p:sp>
        <p:nvSpPr>
          <p:cNvPr id="11" name="Oval 63">
            <a:extLst>
              <a:ext uri="{FF2B5EF4-FFF2-40B4-BE49-F238E27FC236}">
                <a16:creationId xmlns:a16="http://schemas.microsoft.com/office/drawing/2014/main" id="{AF4929A7-8AB7-DF04-9592-B36FE30BD82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862022" y="3246917"/>
            <a:ext cx="304060" cy="31572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 pitchFamily="18" charset="0"/>
              <a:ea typeface="ＭＳ Ｐゴシック" charset="-128"/>
              <a:cs typeface="+mn-cs"/>
            </a:endParaRPr>
          </a:p>
        </p:txBody>
      </p:sp>
      <p:sp>
        <p:nvSpPr>
          <p:cNvPr id="16" name="Oval 63">
            <a:extLst>
              <a:ext uri="{FF2B5EF4-FFF2-40B4-BE49-F238E27FC236}">
                <a16:creationId xmlns:a16="http://schemas.microsoft.com/office/drawing/2014/main" id="{C40E0065-6FFF-EE3F-511C-99B90CF64A3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105955" y="3128255"/>
            <a:ext cx="304060" cy="31572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 pitchFamily="18" charset="0"/>
              <a:ea typeface="ＭＳ Ｐゴシック" charset="-128"/>
              <a:cs typeface="+mn-cs"/>
            </a:endParaRPr>
          </a:p>
        </p:txBody>
      </p:sp>
      <p:sp>
        <p:nvSpPr>
          <p:cNvPr id="21" name="Oval 63">
            <a:extLst>
              <a:ext uri="{FF2B5EF4-FFF2-40B4-BE49-F238E27FC236}">
                <a16:creationId xmlns:a16="http://schemas.microsoft.com/office/drawing/2014/main" id="{A0D14162-66F6-0DB3-0B8D-78E9261EF97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660079" y="3872820"/>
            <a:ext cx="200952" cy="208658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65000">
                <a:srgbClr val="FF99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 pitchFamily="18" charset="0"/>
              <a:ea typeface="ＭＳ Ｐゴシック" charset="-128"/>
              <a:cs typeface="+mn-c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Rectangle 22">
                <a:extLst>
                  <a:ext uri="{FF2B5EF4-FFF2-40B4-BE49-F238E27FC236}">
                    <a16:creationId xmlns:a16="http://schemas.microsoft.com/office/drawing/2014/main" id="{9EC67FA0-87A9-D24A-9E9C-8D2A213779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67883" y="4474279"/>
                <a:ext cx="2366274" cy="5232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285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ja-JP" altLang="en-US" dirty="0">
                    <a:solidFill>
                      <a:srgbClr val="222222"/>
                    </a:solidFill>
                    <a:latin typeface="Arial" panose="020B0604020202020204" pitchFamily="34" charset="0"/>
                  </a:rPr>
                  <a:t>確率∝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ja-JP" dirty="0"/>
                      <m:t>|</m:t>
                    </m:r>
                    <m:r>
                      <a:rPr lang="ja-JP" altLang="en-US" i="1" smtClean="0">
                        <a:solidFill>
                          <a:srgbClr val="222222"/>
                        </a:solidFill>
                        <a:latin typeface="Cambria Math" panose="02040503050406030204" pitchFamily="18" charset="0"/>
                      </a:rPr>
                      <m:t>𝜓</m:t>
                    </m:r>
                  </m:oMath>
                </a14:m>
                <a:r>
                  <a:rPr lang="en-US" altLang="ja-JP" dirty="0"/>
                  <a:t>|</a:t>
                </a:r>
                <a:r>
                  <a:rPr lang="en-US" altLang="ja-JP" baseline="30000" dirty="0"/>
                  <a:t>2</a:t>
                </a:r>
                <a:endParaRPr lang="ja-JP" altLang="en-US" dirty="0"/>
              </a:p>
            </p:txBody>
          </p:sp>
        </mc:Choice>
        <mc:Fallback>
          <p:sp>
            <p:nvSpPr>
              <p:cNvPr id="22" name="Rectangle 22">
                <a:extLst>
                  <a:ext uri="{FF2B5EF4-FFF2-40B4-BE49-F238E27FC236}">
                    <a16:creationId xmlns:a16="http://schemas.microsoft.com/office/drawing/2014/main" id="{9EC67FA0-87A9-D24A-9E9C-8D2A213779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67883" y="4474279"/>
                <a:ext cx="2366274" cy="523220"/>
              </a:xfrm>
              <a:prstGeom prst="rect">
                <a:avLst/>
              </a:prstGeom>
              <a:blipFill>
                <a:blip r:embed="rId3"/>
                <a:stretch>
                  <a:fillRect l="-5412" t="-16279" b="-3255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Line 65">
            <a:extLst>
              <a:ext uri="{FF2B5EF4-FFF2-40B4-BE49-F238E27FC236}">
                <a16:creationId xmlns:a16="http://schemas.microsoft.com/office/drawing/2014/main" id="{0BB19F08-3F2E-F198-9371-F2E805BBC3DA}"/>
              </a:ext>
            </a:extLst>
          </p:cNvPr>
          <p:cNvSpPr>
            <a:spLocks noChangeShapeType="1"/>
          </p:cNvSpPr>
          <p:nvPr/>
        </p:nvSpPr>
        <p:spPr bwMode="auto">
          <a:xfrm>
            <a:off x="789397" y="1995109"/>
            <a:ext cx="2372611" cy="2702534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3200" b="1">
              <a:solidFill>
                <a:srgbClr val="000000"/>
              </a:solidFill>
            </a:endParaRPr>
          </a:p>
        </p:txBody>
      </p:sp>
      <p:sp>
        <p:nvSpPr>
          <p:cNvPr id="24" name="Line 65">
            <a:extLst>
              <a:ext uri="{FF2B5EF4-FFF2-40B4-BE49-F238E27FC236}">
                <a16:creationId xmlns:a16="http://schemas.microsoft.com/office/drawing/2014/main" id="{92C34984-CDF5-79A6-B44A-691CA3C6F23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253" y="2091667"/>
            <a:ext cx="2372611" cy="2702534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3200" b="1">
              <a:solidFill>
                <a:srgbClr val="000000"/>
              </a:solidFill>
            </a:endParaRPr>
          </a:p>
        </p:txBody>
      </p:sp>
      <p:sp>
        <p:nvSpPr>
          <p:cNvPr id="25" name="Rectangle 22">
            <a:extLst>
              <a:ext uri="{FF2B5EF4-FFF2-40B4-BE49-F238E27FC236}">
                <a16:creationId xmlns:a16="http://schemas.microsoft.com/office/drawing/2014/main" id="{F8006A72-8B5F-DFB5-A26A-0B62B804A7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5660905"/>
            <a:ext cx="54864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ja-JP" altLang="en-US" dirty="0">
                <a:solidFill>
                  <a:srgbClr val="222222"/>
                </a:solidFill>
                <a:latin typeface="Arial" panose="020B0604020202020204" pitchFamily="34" charset="0"/>
              </a:rPr>
              <a:t>量子論　ミクロの現象が説明できる。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41983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-21600000">
                                      <p:cBhvr>
                                        <p:cTn id="22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3" grpId="0"/>
      <p:bldP spid="4" grpId="0"/>
      <p:bldP spid="5" grpId="0"/>
      <p:bldP spid="7" grpId="0" animBg="1"/>
      <p:bldP spid="11" grpId="0" animBg="1"/>
      <p:bldP spid="16" grpId="0" animBg="1"/>
      <p:bldP spid="21" grpId="1" animBg="1"/>
      <p:bldP spid="22" grpId="0"/>
      <p:bldP spid="23" grpId="0" animBg="1"/>
      <p:bldP spid="24" grpId="0" animBg="1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C199AE-ADC0-3F84-1A13-C76B7FDAC4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4" name="グループ化 93">
            <a:extLst>
              <a:ext uri="{FF2B5EF4-FFF2-40B4-BE49-F238E27FC236}">
                <a16:creationId xmlns:a16="http://schemas.microsoft.com/office/drawing/2014/main" id="{825E46B9-AC2C-939A-2B97-B191040321E4}"/>
              </a:ext>
            </a:extLst>
          </p:cNvPr>
          <p:cNvGrpSpPr/>
          <p:nvPr/>
        </p:nvGrpSpPr>
        <p:grpSpPr>
          <a:xfrm>
            <a:off x="5138169" y="3727757"/>
            <a:ext cx="3641018" cy="2574323"/>
            <a:chOff x="5138169" y="3727757"/>
            <a:chExt cx="3641018" cy="2574323"/>
          </a:xfrm>
        </p:grpSpPr>
        <p:sp>
          <p:nvSpPr>
            <p:cNvPr id="86" name="フリーフォーム 93">
              <a:extLst>
                <a:ext uri="{FF2B5EF4-FFF2-40B4-BE49-F238E27FC236}">
                  <a16:creationId xmlns:a16="http://schemas.microsoft.com/office/drawing/2014/main" id="{4A64194A-8030-56EB-D235-846CAFAF29B7}"/>
                </a:ext>
              </a:extLst>
            </p:cNvPr>
            <p:cNvSpPr/>
            <p:nvPr/>
          </p:nvSpPr>
          <p:spPr bwMode="auto">
            <a:xfrm>
              <a:off x="5138169" y="5104273"/>
              <a:ext cx="2744299" cy="1194033"/>
            </a:xfrm>
            <a:custGeom>
              <a:avLst/>
              <a:gdLst>
                <a:gd name="connsiteX0" fmla="*/ 0 w 4373880"/>
                <a:gd name="connsiteY0" fmla="*/ 43994 h 1045882"/>
                <a:gd name="connsiteX1" fmla="*/ 1036320 w 4373880"/>
                <a:gd name="connsiteY1" fmla="*/ 43994 h 1045882"/>
                <a:gd name="connsiteX2" fmla="*/ 1965960 w 4373880"/>
                <a:gd name="connsiteY2" fmla="*/ 501194 h 1045882"/>
                <a:gd name="connsiteX3" fmla="*/ 2453640 w 4373880"/>
                <a:gd name="connsiteY3" fmla="*/ 882194 h 1045882"/>
                <a:gd name="connsiteX4" fmla="*/ 3444240 w 4373880"/>
                <a:gd name="connsiteY4" fmla="*/ 1034594 h 1045882"/>
                <a:gd name="connsiteX5" fmla="*/ 4373880 w 4373880"/>
                <a:gd name="connsiteY5" fmla="*/ 1034594 h 1045882"/>
                <a:gd name="connsiteX6" fmla="*/ 4373880 w 4373880"/>
                <a:gd name="connsiteY6" fmla="*/ 1034594 h 1045882"/>
                <a:gd name="connsiteX0" fmla="*/ 0 w 4373880"/>
                <a:gd name="connsiteY0" fmla="*/ 35502 h 1037390"/>
                <a:gd name="connsiteX1" fmla="*/ 1036320 w 4373880"/>
                <a:gd name="connsiteY1" fmla="*/ 35502 h 1037390"/>
                <a:gd name="connsiteX2" fmla="*/ 1965960 w 4373880"/>
                <a:gd name="connsiteY2" fmla="*/ 492702 h 1037390"/>
                <a:gd name="connsiteX3" fmla="*/ 2453640 w 4373880"/>
                <a:gd name="connsiteY3" fmla="*/ 873702 h 1037390"/>
                <a:gd name="connsiteX4" fmla="*/ 3444240 w 4373880"/>
                <a:gd name="connsiteY4" fmla="*/ 1026102 h 1037390"/>
                <a:gd name="connsiteX5" fmla="*/ 4373880 w 4373880"/>
                <a:gd name="connsiteY5" fmla="*/ 1026102 h 1037390"/>
                <a:gd name="connsiteX6" fmla="*/ 4373880 w 4373880"/>
                <a:gd name="connsiteY6" fmla="*/ 1026102 h 1037390"/>
                <a:gd name="connsiteX0" fmla="*/ 0 w 4368714"/>
                <a:gd name="connsiteY0" fmla="*/ 29066 h 1041286"/>
                <a:gd name="connsiteX1" fmla="*/ 1031154 w 4368714"/>
                <a:gd name="connsiteY1" fmla="*/ 39398 h 1041286"/>
                <a:gd name="connsiteX2" fmla="*/ 1960794 w 4368714"/>
                <a:gd name="connsiteY2" fmla="*/ 496598 h 1041286"/>
                <a:gd name="connsiteX3" fmla="*/ 2448474 w 4368714"/>
                <a:gd name="connsiteY3" fmla="*/ 877598 h 1041286"/>
                <a:gd name="connsiteX4" fmla="*/ 3439074 w 4368714"/>
                <a:gd name="connsiteY4" fmla="*/ 1029998 h 1041286"/>
                <a:gd name="connsiteX5" fmla="*/ 4368714 w 4368714"/>
                <a:gd name="connsiteY5" fmla="*/ 1029998 h 1041286"/>
                <a:gd name="connsiteX6" fmla="*/ 4368714 w 4368714"/>
                <a:gd name="connsiteY6" fmla="*/ 1029998 h 1041286"/>
                <a:gd name="connsiteX0" fmla="*/ 0 w 4368714"/>
                <a:gd name="connsiteY0" fmla="*/ 3470 h 1015690"/>
                <a:gd name="connsiteX1" fmla="*/ 1366951 w 4368714"/>
                <a:gd name="connsiteY1" fmla="*/ 70629 h 1015690"/>
                <a:gd name="connsiteX2" fmla="*/ 1960794 w 4368714"/>
                <a:gd name="connsiteY2" fmla="*/ 471002 h 1015690"/>
                <a:gd name="connsiteX3" fmla="*/ 2448474 w 4368714"/>
                <a:gd name="connsiteY3" fmla="*/ 852002 h 1015690"/>
                <a:gd name="connsiteX4" fmla="*/ 3439074 w 4368714"/>
                <a:gd name="connsiteY4" fmla="*/ 1004402 h 1015690"/>
                <a:gd name="connsiteX5" fmla="*/ 4368714 w 4368714"/>
                <a:gd name="connsiteY5" fmla="*/ 1004402 h 1015690"/>
                <a:gd name="connsiteX6" fmla="*/ 4368714 w 4368714"/>
                <a:gd name="connsiteY6" fmla="*/ 1004402 h 1015690"/>
                <a:gd name="connsiteX0" fmla="*/ 0 w 4368714"/>
                <a:gd name="connsiteY0" fmla="*/ 10852 h 1023072"/>
                <a:gd name="connsiteX1" fmla="*/ 1366951 w 4368714"/>
                <a:gd name="connsiteY1" fmla="*/ 78011 h 1023072"/>
                <a:gd name="connsiteX2" fmla="*/ 1960794 w 4368714"/>
                <a:gd name="connsiteY2" fmla="*/ 478384 h 1023072"/>
                <a:gd name="connsiteX3" fmla="*/ 2448474 w 4368714"/>
                <a:gd name="connsiteY3" fmla="*/ 859384 h 1023072"/>
                <a:gd name="connsiteX4" fmla="*/ 3439074 w 4368714"/>
                <a:gd name="connsiteY4" fmla="*/ 1011784 h 1023072"/>
                <a:gd name="connsiteX5" fmla="*/ 4368714 w 4368714"/>
                <a:gd name="connsiteY5" fmla="*/ 1011784 h 1023072"/>
                <a:gd name="connsiteX6" fmla="*/ 4368714 w 4368714"/>
                <a:gd name="connsiteY6" fmla="*/ 1011784 h 1023072"/>
                <a:gd name="connsiteX0" fmla="*/ 0 w 4368714"/>
                <a:gd name="connsiteY0" fmla="*/ 1828 h 1014048"/>
                <a:gd name="connsiteX1" fmla="*/ 1366951 w 4368714"/>
                <a:gd name="connsiteY1" fmla="*/ 68987 h 1014048"/>
                <a:gd name="connsiteX2" fmla="*/ 1960794 w 4368714"/>
                <a:gd name="connsiteY2" fmla="*/ 469360 h 1014048"/>
                <a:gd name="connsiteX3" fmla="*/ 2448474 w 4368714"/>
                <a:gd name="connsiteY3" fmla="*/ 850360 h 1014048"/>
                <a:gd name="connsiteX4" fmla="*/ 3439074 w 4368714"/>
                <a:gd name="connsiteY4" fmla="*/ 1002760 h 1014048"/>
                <a:gd name="connsiteX5" fmla="*/ 4368714 w 4368714"/>
                <a:gd name="connsiteY5" fmla="*/ 1002760 h 1014048"/>
                <a:gd name="connsiteX6" fmla="*/ 4368714 w 4368714"/>
                <a:gd name="connsiteY6" fmla="*/ 1002760 h 1014048"/>
                <a:gd name="connsiteX0" fmla="*/ 0 w 4368714"/>
                <a:gd name="connsiteY0" fmla="*/ 770 h 1012990"/>
                <a:gd name="connsiteX1" fmla="*/ 1366951 w 4368714"/>
                <a:gd name="connsiteY1" fmla="*/ 98926 h 1012990"/>
                <a:gd name="connsiteX2" fmla="*/ 1960794 w 4368714"/>
                <a:gd name="connsiteY2" fmla="*/ 468302 h 1012990"/>
                <a:gd name="connsiteX3" fmla="*/ 2448474 w 4368714"/>
                <a:gd name="connsiteY3" fmla="*/ 849302 h 1012990"/>
                <a:gd name="connsiteX4" fmla="*/ 3439074 w 4368714"/>
                <a:gd name="connsiteY4" fmla="*/ 1001702 h 1012990"/>
                <a:gd name="connsiteX5" fmla="*/ 4368714 w 4368714"/>
                <a:gd name="connsiteY5" fmla="*/ 1001702 h 1012990"/>
                <a:gd name="connsiteX6" fmla="*/ 4368714 w 4368714"/>
                <a:gd name="connsiteY6" fmla="*/ 1001702 h 1012990"/>
                <a:gd name="connsiteX0" fmla="*/ 0 w 4368714"/>
                <a:gd name="connsiteY0" fmla="*/ 5448 h 1017668"/>
                <a:gd name="connsiteX1" fmla="*/ 1366951 w 4368714"/>
                <a:gd name="connsiteY1" fmla="*/ 103604 h 1017668"/>
                <a:gd name="connsiteX2" fmla="*/ 1960794 w 4368714"/>
                <a:gd name="connsiteY2" fmla="*/ 472980 h 1017668"/>
                <a:gd name="connsiteX3" fmla="*/ 2448474 w 4368714"/>
                <a:gd name="connsiteY3" fmla="*/ 853980 h 1017668"/>
                <a:gd name="connsiteX4" fmla="*/ 3439074 w 4368714"/>
                <a:gd name="connsiteY4" fmla="*/ 1006380 h 1017668"/>
                <a:gd name="connsiteX5" fmla="*/ 4368714 w 4368714"/>
                <a:gd name="connsiteY5" fmla="*/ 1006380 h 1017668"/>
                <a:gd name="connsiteX6" fmla="*/ 4368714 w 4368714"/>
                <a:gd name="connsiteY6" fmla="*/ 1006380 h 1017668"/>
                <a:gd name="connsiteX0" fmla="*/ 0 w 4368714"/>
                <a:gd name="connsiteY0" fmla="*/ 1213 h 1013433"/>
                <a:gd name="connsiteX1" fmla="*/ 1366951 w 4368714"/>
                <a:gd name="connsiteY1" fmla="*/ 99369 h 1013433"/>
                <a:gd name="connsiteX2" fmla="*/ 1965960 w 4368714"/>
                <a:gd name="connsiteY2" fmla="*/ 494576 h 1013433"/>
                <a:gd name="connsiteX3" fmla="*/ 2448474 w 4368714"/>
                <a:gd name="connsiteY3" fmla="*/ 849745 h 1013433"/>
                <a:gd name="connsiteX4" fmla="*/ 3439074 w 4368714"/>
                <a:gd name="connsiteY4" fmla="*/ 1002145 h 1013433"/>
                <a:gd name="connsiteX5" fmla="*/ 4368714 w 4368714"/>
                <a:gd name="connsiteY5" fmla="*/ 1002145 h 1013433"/>
                <a:gd name="connsiteX6" fmla="*/ 4368714 w 4368714"/>
                <a:gd name="connsiteY6" fmla="*/ 1002145 h 1013433"/>
                <a:gd name="connsiteX0" fmla="*/ 0 w 4368714"/>
                <a:gd name="connsiteY0" fmla="*/ 1213 h 1013433"/>
                <a:gd name="connsiteX1" fmla="*/ 1366951 w 4368714"/>
                <a:gd name="connsiteY1" fmla="*/ 99369 h 1013433"/>
                <a:gd name="connsiteX2" fmla="*/ 1965960 w 4368714"/>
                <a:gd name="connsiteY2" fmla="*/ 494576 h 1013433"/>
                <a:gd name="connsiteX3" fmla="*/ 2448474 w 4368714"/>
                <a:gd name="connsiteY3" fmla="*/ 849745 h 1013433"/>
                <a:gd name="connsiteX4" fmla="*/ 3439074 w 4368714"/>
                <a:gd name="connsiteY4" fmla="*/ 1002145 h 1013433"/>
                <a:gd name="connsiteX5" fmla="*/ 4368714 w 4368714"/>
                <a:gd name="connsiteY5" fmla="*/ 1002145 h 1013433"/>
                <a:gd name="connsiteX6" fmla="*/ 4368714 w 4368714"/>
                <a:gd name="connsiteY6" fmla="*/ 1002145 h 1013433"/>
                <a:gd name="connsiteX0" fmla="*/ 0 w 4368714"/>
                <a:gd name="connsiteY0" fmla="*/ 1982 h 1014202"/>
                <a:gd name="connsiteX1" fmla="*/ 1366951 w 4368714"/>
                <a:gd name="connsiteY1" fmla="*/ 100138 h 1014202"/>
                <a:gd name="connsiteX2" fmla="*/ 1965960 w 4368714"/>
                <a:gd name="connsiteY2" fmla="*/ 495345 h 1014202"/>
                <a:gd name="connsiteX3" fmla="*/ 2448474 w 4368714"/>
                <a:gd name="connsiteY3" fmla="*/ 850514 h 1014202"/>
                <a:gd name="connsiteX4" fmla="*/ 3439074 w 4368714"/>
                <a:gd name="connsiteY4" fmla="*/ 1002914 h 1014202"/>
                <a:gd name="connsiteX5" fmla="*/ 4368714 w 4368714"/>
                <a:gd name="connsiteY5" fmla="*/ 1002914 h 1014202"/>
                <a:gd name="connsiteX6" fmla="*/ 4368714 w 4368714"/>
                <a:gd name="connsiteY6" fmla="*/ 1002914 h 1014202"/>
                <a:gd name="connsiteX0" fmla="*/ 0 w 4368714"/>
                <a:gd name="connsiteY0" fmla="*/ 34259 h 1046479"/>
                <a:gd name="connsiteX1" fmla="*/ 762517 w 4368714"/>
                <a:gd name="connsiteY1" fmla="*/ 49757 h 1046479"/>
                <a:gd name="connsiteX2" fmla="*/ 1965960 w 4368714"/>
                <a:gd name="connsiteY2" fmla="*/ 527622 h 1046479"/>
                <a:gd name="connsiteX3" fmla="*/ 2448474 w 4368714"/>
                <a:gd name="connsiteY3" fmla="*/ 882791 h 1046479"/>
                <a:gd name="connsiteX4" fmla="*/ 3439074 w 4368714"/>
                <a:gd name="connsiteY4" fmla="*/ 1035191 h 1046479"/>
                <a:gd name="connsiteX5" fmla="*/ 4368714 w 4368714"/>
                <a:gd name="connsiteY5" fmla="*/ 1035191 h 1046479"/>
                <a:gd name="connsiteX6" fmla="*/ 4368714 w 4368714"/>
                <a:gd name="connsiteY6" fmla="*/ 1035191 h 1046479"/>
                <a:gd name="connsiteX0" fmla="*/ 0 w 4368714"/>
                <a:gd name="connsiteY0" fmla="*/ 2698 h 1014918"/>
                <a:gd name="connsiteX1" fmla="*/ 762517 w 4368714"/>
                <a:gd name="connsiteY1" fmla="*/ 18196 h 1014918"/>
                <a:gd name="connsiteX2" fmla="*/ 1965960 w 4368714"/>
                <a:gd name="connsiteY2" fmla="*/ 496061 h 1014918"/>
                <a:gd name="connsiteX3" fmla="*/ 2448474 w 4368714"/>
                <a:gd name="connsiteY3" fmla="*/ 851230 h 1014918"/>
                <a:gd name="connsiteX4" fmla="*/ 3439074 w 4368714"/>
                <a:gd name="connsiteY4" fmla="*/ 1003630 h 1014918"/>
                <a:gd name="connsiteX5" fmla="*/ 4368714 w 4368714"/>
                <a:gd name="connsiteY5" fmla="*/ 1003630 h 1014918"/>
                <a:gd name="connsiteX6" fmla="*/ 4368714 w 4368714"/>
                <a:gd name="connsiteY6" fmla="*/ 1003630 h 1014918"/>
                <a:gd name="connsiteX0" fmla="*/ 0 w 4368714"/>
                <a:gd name="connsiteY0" fmla="*/ 5755 h 1017975"/>
                <a:gd name="connsiteX1" fmla="*/ 762517 w 4368714"/>
                <a:gd name="connsiteY1" fmla="*/ 10921 h 1017975"/>
                <a:gd name="connsiteX2" fmla="*/ 1965960 w 4368714"/>
                <a:gd name="connsiteY2" fmla="*/ 499118 h 1017975"/>
                <a:gd name="connsiteX3" fmla="*/ 2448474 w 4368714"/>
                <a:gd name="connsiteY3" fmla="*/ 854287 h 1017975"/>
                <a:gd name="connsiteX4" fmla="*/ 3439074 w 4368714"/>
                <a:gd name="connsiteY4" fmla="*/ 1006687 h 1017975"/>
                <a:gd name="connsiteX5" fmla="*/ 4368714 w 4368714"/>
                <a:gd name="connsiteY5" fmla="*/ 1006687 h 1017975"/>
                <a:gd name="connsiteX6" fmla="*/ 4368714 w 4368714"/>
                <a:gd name="connsiteY6" fmla="*/ 1006687 h 1017975"/>
                <a:gd name="connsiteX0" fmla="*/ 0 w 4368714"/>
                <a:gd name="connsiteY0" fmla="*/ 7209 h 1019429"/>
                <a:gd name="connsiteX1" fmla="*/ 762517 w 4368714"/>
                <a:gd name="connsiteY1" fmla="*/ 12375 h 1019429"/>
                <a:gd name="connsiteX2" fmla="*/ 1438501 w 4368714"/>
                <a:gd name="connsiteY2" fmla="*/ 121122 h 1019429"/>
                <a:gd name="connsiteX3" fmla="*/ 1965960 w 4368714"/>
                <a:gd name="connsiteY3" fmla="*/ 500572 h 1019429"/>
                <a:gd name="connsiteX4" fmla="*/ 2448474 w 4368714"/>
                <a:gd name="connsiteY4" fmla="*/ 855741 h 1019429"/>
                <a:gd name="connsiteX5" fmla="*/ 3439074 w 4368714"/>
                <a:gd name="connsiteY5" fmla="*/ 1008141 h 1019429"/>
                <a:gd name="connsiteX6" fmla="*/ 4368714 w 4368714"/>
                <a:gd name="connsiteY6" fmla="*/ 1008141 h 1019429"/>
                <a:gd name="connsiteX7" fmla="*/ 4368714 w 4368714"/>
                <a:gd name="connsiteY7" fmla="*/ 1008141 h 1019429"/>
                <a:gd name="connsiteX0" fmla="*/ 0 w 4368714"/>
                <a:gd name="connsiteY0" fmla="*/ 2451 h 1014671"/>
                <a:gd name="connsiteX1" fmla="*/ 762517 w 4368714"/>
                <a:gd name="connsiteY1" fmla="*/ 23116 h 1014671"/>
                <a:gd name="connsiteX2" fmla="*/ 1438501 w 4368714"/>
                <a:gd name="connsiteY2" fmla="*/ 116364 h 1014671"/>
                <a:gd name="connsiteX3" fmla="*/ 1965960 w 4368714"/>
                <a:gd name="connsiteY3" fmla="*/ 495814 h 1014671"/>
                <a:gd name="connsiteX4" fmla="*/ 2448474 w 4368714"/>
                <a:gd name="connsiteY4" fmla="*/ 850983 h 1014671"/>
                <a:gd name="connsiteX5" fmla="*/ 3439074 w 4368714"/>
                <a:gd name="connsiteY5" fmla="*/ 1003383 h 1014671"/>
                <a:gd name="connsiteX6" fmla="*/ 4368714 w 4368714"/>
                <a:gd name="connsiteY6" fmla="*/ 1003383 h 1014671"/>
                <a:gd name="connsiteX7" fmla="*/ 4368714 w 4368714"/>
                <a:gd name="connsiteY7" fmla="*/ 1003383 h 1014671"/>
                <a:gd name="connsiteX0" fmla="*/ 0 w 4368714"/>
                <a:gd name="connsiteY0" fmla="*/ 0 h 1012220"/>
                <a:gd name="connsiteX1" fmla="*/ 762517 w 4368714"/>
                <a:gd name="connsiteY1" fmla="*/ 20665 h 1012220"/>
                <a:gd name="connsiteX2" fmla="*/ 1438501 w 4368714"/>
                <a:gd name="connsiteY2" fmla="*/ 113913 h 1012220"/>
                <a:gd name="connsiteX3" fmla="*/ 1965960 w 4368714"/>
                <a:gd name="connsiteY3" fmla="*/ 493363 h 1012220"/>
                <a:gd name="connsiteX4" fmla="*/ 2448474 w 4368714"/>
                <a:gd name="connsiteY4" fmla="*/ 848532 h 1012220"/>
                <a:gd name="connsiteX5" fmla="*/ 3439074 w 4368714"/>
                <a:gd name="connsiteY5" fmla="*/ 1000932 h 1012220"/>
                <a:gd name="connsiteX6" fmla="*/ 4368714 w 4368714"/>
                <a:gd name="connsiteY6" fmla="*/ 1000932 h 1012220"/>
                <a:gd name="connsiteX7" fmla="*/ 4368714 w 4368714"/>
                <a:gd name="connsiteY7" fmla="*/ 1000932 h 1012220"/>
                <a:gd name="connsiteX0" fmla="*/ 0 w 4368714"/>
                <a:gd name="connsiteY0" fmla="*/ 0 h 1012220"/>
                <a:gd name="connsiteX1" fmla="*/ 762517 w 4368714"/>
                <a:gd name="connsiteY1" fmla="*/ 10332 h 1012220"/>
                <a:gd name="connsiteX2" fmla="*/ 1438501 w 4368714"/>
                <a:gd name="connsiteY2" fmla="*/ 113913 h 1012220"/>
                <a:gd name="connsiteX3" fmla="*/ 1965960 w 4368714"/>
                <a:gd name="connsiteY3" fmla="*/ 493363 h 1012220"/>
                <a:gd name="connsiteX4" fmla="*/ 2448474 w 4368714"/>
                <a:gd name="connsiteY4" fmla="*/ 848532 h 1012220"/>
                <a:gd name="connsiteX5" fmla="*/ 3439074 w 4368714"/>
                <a:gd name="connsiteY5" fmla="*/ 1000932 h 1012220"/>
                <a:gd name="connsiteX6" fmla="*/ 4368714 w 4368714"/>
                <a:gd name="connsiteY6" fmla="*/ 1000932 h 1012220"/>
                <a:gd name="connsiteX7" fmla="*/ 4368714 w 4368714"/>
                <a:gd name="connsiteY7" fmla="*/ 1000932 h 1012220"/>
                <a:gd name="connsiteX0" fmla="*/ 0 w 4368714"/>
                <a:gd name="connsiteY0" fmla="*/ 0 h 1013436"/>
                <a:gd name="connsiteX1" fmla="*/ 762517 w 4368714"/>
                <a:gd name="connsiteY1" fmla="*/ 10332 h 1013436"/>
                <a:gd name="connsiteX2" fmla="*/ 1438501 w 4368714"/>
                <a:gd name="connsiteY2" fmla="*/ 113913 h 1013436"/>
                <a:gd name="connsiteX3" fmla="*/ 1965960 w 4368714"/>
                <a:gd name="connsiteY3" fmla="*/ 493363 h 1013436"/>
                <a:gd name="connsiteX4" fmla="*/ 2448474 w 4368714"/>
                <a:gd name="connsiteY4" fmla="*/ 848532 h 1013436"/>
                <a:gd name="connsiteX5" fmla="*/ 3153647 w 4368714"/>
                <a:gd name="connsiteY5" fmla="*/ 1002482 h 1013436"/>
                <a:gd name="connsiteX6" fmla="*/ 3439074 w 4368714"/>
                <a:gd name="connsiteY6" fmla="*/ 1000932 h 1013436"/>
                <a:gd name="connsiteX7" fmla="*/ 4368714 w 4368714"/>
                <a:gd name="connsiteY7" fmla="*/ 1000932 h 1013436"/>
                <a:gd name="connsiteX8" fmla="*/ 4368714 w 4368714"/>
                <a:gd name="connsiteY8" fmla="*/ 1000932 h 1013436"/>
                <a:gd name="connsiteX0" fmla="*/ 0 w 4368714"/>
                <a:gd name="connsiteY0" fmla="*/ 0 h 1013436"/>
                <a:gd name="connsiteX1" fmla="*/ 762517 w 4368714"/>
                <a:gd name="connsiteY1" fmla="*/ 10332 h 1013436"/>
                <a:gd name="connsiteX2" fmla="*/ 1438501 w 4368714"/>
                <a:gd name="connsiteY2" fmla="*/ 113913 h 1013436"/>
                <a:gd name="connsiteX3" fmla="*/ 1965960 w 4368714"/>
                <a:gd name="connsiteY3" fmla="*/ 493363 h 1013436"/>
                <a:gd name="connsiteX4" fmla="*/ 2448474 w 4368714"/>
                <a:gd name="connsiteY4" fmla="*/ 848532 h 1013436"/>
                <a:gd name="connsiteX5" fmla="*/ 3153647 w 4368714"/>
                <a:gd name="connsiteY5" fmla="*/ 1002482 h 1013436"/>
                <a:gd name="connsiteX6" fmla="*/ 3439074 w 4368714"/>
                <a:gd name="connsiteY6" fmla="*/ 1000932 h 1013436"/>
                <a:gd name="connsiteX7" fmla="*/ 4368714 w 4368714"/>
                <a:gd name="connsiteY7" fmla="*/ 1000932 h 1013436"/>
                <a:gd name="connsiteX0" fmla="*/ 0 w 4425541"/>
                <a:gd name="connsiteY0" fmla="*/ 0 h 1013436"/>
                <a:gd name="connsiteX1" fmla="*/ 762517 w 4425541"/>
                <a:gd name="connsiteY1" fmla="*/ 10332 h 1013436"/>
                <a:gd name="connsiteX2" fmla="*/ 1438501 w 4425541"/>
                <a:gd name="connsiteY2" fmla="*/ 113913 h 1013436"/>
                <a:gd name="connsiteX3" fmla="*/ 1965960 w 4425541"/>
                <a:gd name="connsiteY3" fmla="*/ 493363 h 1013436"/>
                <a:gd name="connsiteX4" fmla="*/ 2448474 w 4425541"/>
                <a:gd name="connsiteY4" fmla="*/ 848532 h 1013436"/>
                <a:gd name="connsiteX5" fmla="*/ 3153647 w 4425541"/>
                <a:gd name="connsiteY5" fmla="*/ 1002482 h 1013436"/>
                <a:gd name="connsiteX6" fmla="*/ 3439074 w 4425541"/>
                <a:gd name="connsiteY6" fmla="*/ 1000932 h 1013436"/>
                <a:gd name="connsiteX7" fmla="*/ 4425541 w 4425541"/>
                <a:gd name="connsiteY7" fmla="*/ 1000932 h 1013436"/>
                <a:gd name="connsiteX0" fmla="*/ 0 w 4425541"/>
                <a:gd name="connsiteY0" fmla="*/ 0 h 1016430"/>
                <a:gd name="connsiteX1" fmla="*/ 762517 w 4425541"/>
                <a:gd name="connsiteY1" fmla="*/ 10332 h 1016430"/>
                <a:gd name="connsiteX2" fmla="*/ 1438501 w 4425541"/>
                <a:gd name="connsiteY2" fmla="*/ 113913 h 1016430"/>
                <a:gd name="connsiteX3" fmla="*/ 1965960 w 4425541"/>
                <a:gd name="connsiteY3" fmla="*/ 493363 h 1016430"/>
                <a:gd name="connsiteX4" fmla="*/ 2448474 w 4425541"/>
                <a:gd name="connsiteY4" fmla="*/ 848532 h 1016430"/>
                <a:gd name="connsiteX5" fmla="*/ 3153647 w 4425541"/>
                <a:gd name="connsiteY5" fmla="*/ 1002482 h 1016430"/>
                <a:gd name="connsiteX6" fmla="*/ 3439074 w 4425541"/>
                <a:gd name="connsiteY6" fmla="*/ 1000932 h 1016430"/>
                <a:gd name="connsiteX7" fmla="*/ 4425541 w 4425541"/>
                <a:gd name="connsiteY7" fmla="*/ 1016430 h 1016430"/>
                <a:gd name="connsiteX0" fmla="*/ 0 w 4425541"/>
                <a:gd name="connsiteY0" fmla="*/ 0 h 1018109"/>
                <a:gd name="connsiteX1" fmla="*/ 762517 w 4425541"/>
                <a:gd name="connsiteY1" fmla="*/ 10332 h 1018109"/>
                <a:gd name="connsiteX2" fmla="*/ 1438501 w 4425541"/>
                <a:gd name="connsiteY2" fmla="*/ 113913 h 1018109"/>
                <a:gd name="connsiteX3" fmla="*/ 1965960 w 4425541"/>
                <a:gd name="connsiteY3" fmla="*/ 493363 h 1018109"/>
                <a:gd name="connsiteX4" fmla="*/ 2448474 w 4425541"/>
                <a:gd name="connsiteY4" fmla="*/ 848532 h 1018109"/>
                <a:gd name="connsiteX5" fmla="*/ 3153647 w 4425541"/>
                <a:gd name="connsiteY5" fmla="*/ 1002482 h 1018109"/>
                <a:gd name="connsiteX6" fmla="*/ 3439074 w 4425541"/>
                <a:gd name="connsiteY6" fmla="*/ 1016430 h 1018109"/>
                <a:gd name="connsiteX7" fmla="*/ 4425541 w 4425541"/>
                <a:gd name="connsiteY7" fmla="*/ 1016430 h 1018109"/>
                <a:gd name="connsiteX0" fmla="*/ 0 w 4425541"/>
                <a:gd name="connsiteY0" fmla="*/ 0 h 1016430"/>
                <a:gd name="connsiteX1" fmla="*/ 762517 w 4425541"/>
                <a:gd name="connsiteY1" fmla="*/ 10332 h 1016430"/>
                <a:gd name="connsiteX2" fmla="*/ 1438501 w 4425541"/>
                <a:gd name="connsiteY2" fmla="*/ 113913 h 1016430"/>
                <a:gd name="connsiteX3" fmla="*/ 1965960 w 4425541"/>
                <a:gd name="connsiteY3" fmla="*/ 493363 h 1016430"/>
                <a:gd name="connsiteX4" fmla="*/ 2448474 w 4425541"/>
                <a:gd name="connsiteY4" fmla="*/ 848532 h 1016430"/>
                <a:gd name="connsiteX5" fmla="*/ 3439074 w 4425541"/>
                <a:gd name="connsiteY5" fmla="*/ 1016430 h 1016430"/>
                <a:gd name="connsiteX6" fmla="*/ 4425541 w 4425541"/>
                <a:gd name="connsiteY6" fmla="*/ 1016430 h 1016430"/>
                <a:gd name="connsiteX0" fmla="*/ 0 w 4425541"/>
                <a:gd name="connsiteY0" fmla="*/ 0 h 1026570"/>
                <a:gd name="connsiteX1" fmla="*/ 762517 w 4425541"/>
                <a:gd name="connsiteY1" fmla="*/ 10332 h 1026570"/>
                <a:gd name="connsiteX2" fmla="*/ 1438501 w 4425541"/>
                <a:gd name="connsiteY2" fmla="*/ 113913 h 1026570"/>
                <a:gd name="connsiteX3" fmla="*/ 1965960 w 4425541"/>
                <a:gd name="connsiteY3" fmla="*/ 493363 h 1026570"/>
                <a:gd name="connsiteX4" fmla="*/ 2536298 w 4425541"/>
                <a:gd name="connsiteY4" fmla="*/ 879528 h 1026570"/>
                <a:gd name="connsiteX5" fmla="*/ 3439074 w 4425541"/>
                <a:gd name="connsiteY5" fmla="*/ 1016430 h 1026570"/>
                <a:gd name="connsiteX6" fmla="*/ 4425541 w 4425541"/>
                <a:gd name="connsiteY6" fmla="*/ 1016430 h 1026570"/>
                <a:gd name="connsiteX0" fmla="*/ 0 w 4425541"/>
                <a:gd name="connsiteY0" fmla="*/ 0 h 1026570"/>
                <a:gd name="connsiteX1" fmla="*/ 762517 w 4425541"/>
                <a:gd name="connsiteY1" fmla="*/ 10332 h 1026570"/>
                <a:gd name="connsiteX2" fmla="*/ 1438501 w 4425541"/>
                <a:gd name="connsiteY2" fmla="*/ 113913 h 1026570"/>
                <a:gd name="connsiteX3" fmla="*/ 1965960 w 4425541"/>
                <a:gd name="connsiteY3" fmla="*/ 493363 h 1026570"/>
                <a:gd name="connsiteX4" fmla="*/ 2536298 w 4425541"/>
                <a:gd name="connsiteY4" fmla="*/ 879528 h 1026570"/>
                <a:gd name="connsiteX5" fmla="*/ 3439074 w 4425541"/>
                <a:gd name="connsiteY5" fmla="*/ 1016430 h 1026570"/>
                <a:gd name="connsiteX6" fmla="*/ 4425541 w 4425541"/>
                <a:gd name="connsiteY6" fmla="*/ 1016430 h 1026570"/>
                <a:gd name="connsiteX0" fmla="*/ 0 w 4425541"/>
                <a:gd name="connsiteY0" fmla="*/ 0 h 1022345"/>
                <a:gd name="connsiteX1" fmla="*/ 762517 w 4425541"/>
                <a:gd name="connsiteY1" fmla="*/ 10332 h 1022345"/>
                <a:gd name="connsiteX2" fmla="*/ 1438501 w 4425541"/>
                <a:gd name="connsiteY2" fmla="*/ 113913 h 1022345"/>
                <a:gd name="connsiteX3" fmla="*/ 1965960 w 4425541"/>
                <a:gd name="connsiteY3" fmla="*/ 493363 h 1022345"/>
                <a:gd name="connsiteX4" fmla="*/ 2536298 w 4425541"/>
                <a:gd name="connsiteY4" fmla="*/ 879528 h 1022345"/>
                <a:gd name="connsiteX5" fmla="*/ 3439074 w 4425541"/>
                <a:gd name="connsiteY5" fmla="*/ 1016430 h 1022345"/>
                <a:gd name="connsiteX6" fmla="*/ 3453471 w 4425541"/>
                <a:gd name="connsiteY6" fmla="*/ 999387 h 1022345"/>
                <a:gd name="connsiteX7" fmla="*/ 4425541 w 4425541"/>
                <a:gd name="connsiteY7" fmla="*/ 1016430 h 1022345"/>
                <a:gd name="connsiteX0" fmla="*/ 0 w 4429755"/>
                <a:gd name="connsiteY0" fmla="*/ 0 h 1022345"/>
                <a:gd name="connsiteX1" fmla="*/ 762517 w 4429755"/>
                <a:gd name="connsiteY1" fmla="*/ 10332 h 1022345"/>
                <a:gd name="connsiteX2" fmla="*/ 1438501 w 4429755"/>
                <a:gd name="connsiteY2" fmla="*/ 113913 h 1022345"/>
                <a:gd name="connsiteX3" fmla="*/ 1965960 w 4429755"/>
                <a:gd name="connsiteY3" fmla="*/ 493363 h 1022345"/>
                <a:gd name="connsiteX4" fmla="*/ 2536298 w 4429755"/>
                <a:gd name="connsiteY4" fmla="*/ 879528 h 1022345"/>
                <a:gd name="connsiteX5" fmla="*/ 3439074 w 4429755"/>
                <a:gd name="connsiteY5" fmla="*/ 1016430 h 1022345"/>
                <a:gd name="connsiteX6" fmla="*/ 3453471 w 4429755"/>
                <a:gd name="connsiteY6" fmla="*/ 999387 h 1022345"/>
                <a:gd name="connsiteX7" fmla="*/ 4429755 w 4429755"/>
                <a:gd name="connsiteY7" fmla="*/ 1008003 h 1022345"/>
                <a:gd name="connsiteX0" fmla="*/ 0 w 4429755"/>
                <a:gd name="connsiteY0" fmla="*/ 0 h 1024443"/>
                <a:gd name="connsiteX1" fmla="*/ 762517 w 4429755"/>
                <a:gd name="connsiteY1" fmla="*/ 10332 h 1024443"/>
                <a:gd name="connsiteX2" fmla="*/ 1438501 w 4429755"/>
                <a:gd name="connsiteY2" fmla="*/ 113913 h 1024443"/>
                <a:gd name="connsiteX3" fmla="*/ 1965960 w 4429755"/>
                <a:gd name="connsiteY3" fmla="*/ 493363 h 1024443"/>
                <a:gd name="connsiteX4" fmla="*/ 2536298 w 4429755"/>
                <a:gd name="connsiteY4" fmla="*/ 879528 h 1024443"/>
                <a:gd name="connsiteX5" fmla="*/ 3439074 w 4429755"/>
                <a:gd name="connsiteY5" fmla="*/ 1016430 h 1024443"/>
                <a:gd name="connsiteX6" fmla="*/ 4429755 w 4429755"/>
                <a:gd name="connsiteY6" fmla="*/ 1008003 h 1024443"/>
                <a:gd name="connsiteX0" fmla="*/ 0 w 4340303"/>
                <a:gd name="connsiteY0" fmla="*/ 0 h 1084559"/>
                <a:gd name="connsiteX1" fmla="*/ 762517 w 4340303"/>
                <a:gd name="connsiteY1" fmla="*/ 10332 h 1084559"/>
                <a:gd name="connsiteX2" fmla="*/ 1438501 w 4340303"/>
                <a:gd name="connsiteY2" fmla="*/ 113913 h 1084559"/>
                <a:gd name="connsiteX3" fmla="*/ 1965960 w 4340303"/>
                <a:gd name="connsiteY3" fmla="*/ 493363 h 1084559"/>
                <a:gd name="connsiteX4" fmla="*/ 2536298 w 4340303"/>
                <a:gd name="connsiteY4" fmla="*/ 879528 h 1084559"/>
                <a:gd name="connsiteX5" fmla="*/ 3439074 w 4340303"/>
                <a:gd name="connsiteY5" fmla="*/ 1016430 h 1084559"/>
                <a:gd name="connsiteX6" fmla="*/ 4340303 w 4340303"/>
                <a:gd name="connsiteY6" fmla="*/ 1084497 h 1084559"/>
                <a:gd name="connsiteX0" fmla="*/ 0 w 4340303"/>
                <a:gd name="connsiteY0" fmla="*/ 0 h 1084577"/>
                <a:gd name="connsiteX1" fmla="*/ 762517 w 4340303"/>
                <a:gd name="connsiteY1" fmla="*/ 10332 h 1084577"/>
                <a:gd name="connsiteX2" fmla="*/ 1438501 w 4340303"/>
                <a:gd name="connsiteY2" fmla="*/ 113913 h 1084577"/>
                <a:gd name="connsiteX3" fmla="*/ 1965960 w 4340303"/>
                <a:gd name="connsiteY3" fmla="*/ 493363 h 1084577"/>
                <a:gd name="connsiteX4" fmla="*/ 2536298 w 4340303"/>
                <a:gd name="connsiteY4" fmla="*/ 879528 h 1084577"/>
                <a:gd name="connsiteX5" fmla="*/ 3230352 w 4340303"/>
                <a:gd name="connsiteY5" fmla="*/ 1024930 h 1084577"/>
                <a:gd name="connsiteX6" fmla="*/ 4340303 w 4340303"/>
                <a:gd name="connsiteY6" fmla="*/ 1084497 h 1084577"/>
                <a:gd name="connsiteX0" fmla="*/ 0 w 4340303"/>
                <a:gd name="connsiteY0" fmla="*/ 0 h 1084602"/>
                <a:gd name="connsiteX1" fmla="*/ 762517 w 4340303"/>
                <a:gd name="connsiteY1" fmla="*/ 10332 h 1084602"/>
                <a:gd name="connsiteX2" fmla="*/ 1438501 w 4340303"/>
                <a:gd name="connsiteY2" fmla="*/ 113913 h 1084602"/>
                <a:gd name="connsiteX3" fmla="*/ 1965960 w 4340303"/>
                <a:gd name="connsiteY3" fmla="*/ 493363 h 1084602"/>
                <a:gd name="connsiteX4" fmla="*/ 2426967 w 4340303"/>
                <a:gd name="connsiteY4" fmla="*/ 837033 h 1084602"/>
                <a:gd name="connsiteX5" fmla="*/ 3230352 w 4340303"/>
                <a:gd name="connsiteY5" fmla="*/ 1024930 h 1084602"/>
                <a:gd name="connsiteX6" fmla="*/ 4340303 w 4340303"/>
                <a:gd name="connsiteY6" fmla="*/ 1084497 h 1084602"/>
                <a:gd name="connsiteX0" fmla="*/ 0 w 4340303"/>
                <a:gd name="connsiteY0" fmla="*/ 0 h 1084602"/>
                <a:gd name="connsiteX1" fmla="*/ 762517 w 4340303"/>
                <a:gd name="connsiteY1" fmla="*/ 10332 h 1084602"/>
                <a:gd name="connsiteX2" fmla="*/ 1438501 w 4340303"/>
                <a:gd name="connsiteY2" fmla="*/ 113913 h 1084602"/>
                <a:gd name="connsiteX3" fmla="*/ 1916264 w 4340303"/>
                <a:gd name="connsiteY3" fmla="*/ 518861 h 1084602"/>
                <a:gd name="connsiteX4" fmla="*/ 2426967 w 4340303"/>
                <a:gd name="connsiteY4" fmla="*/ 837033 h 1084602"/>
                <a:gd name="connsiteX5" fmla="*/ 3230352 w 4340303"/>
                <a:gd name="connsiteY5" fmla="*/ 1024930 h 1084602"/>
                <a:gd name="connsiteX6" fmla="*/ 4340303 w 4340303"/>
                <a:gd name="connsiteY6" fmla="*/ 1084497 h 1084602"/>
                <a:gd name="connsiteX0" fmla="*/ 0 w 4340303"/>
                <a:gd name="connsiteY0" fmla="*/ 0 h 1084573"/>
                <a:gd name="connsiteX1" fmla="*/ 762517 w 4340303"/>
                <a:gd name="connsiteY1" fmla="*/ 10332 h 1084573"/>
                <a:gd name="connsiteX2" fmla="*/ 1438501 w 4340303"/>
                <a:gd name="connsiteY2" fmla="*/ 113913 h 1084573"/>
                <a:gd name="connsiteX3" fmla="*/ 1916264 w 4340303"/>
                <a:gd name="connsiteY3" fmla="*/ 518861 h 1084573"/>
                <a:gd name="connsiteX4" fmla="*/ 2496541 w 4340303"/>
                <a:gd name="connsiteY4" fmla="*/ 888028 h 1084573"/>
                <a:gd name="connsiteX5" fmla="*/ 3230352 w 4340303"/>
                <a:gd name="connsiteY5" fmla="*/ 1024930 h 1084573"/>
                <a:gd name="connsiteX6" fmla="*/ 4340303 w 4340303"/>
                <a:gd name="connsiteY6" fmla="*/ 1084497 h 1084573"/>
                <a:gd name="connsiteX0" fmla="*/ 0 w 4340303"/>
                <a:gd name="connsiteY0" fmla="*/ 3596 h 1088169"/>
                <a:gd name="connsiteX1" fmla="*/ 762517 w 4340303"/>
                <a:gd name="connsiteY1" fmla="*/ 13928 h 1088169"/>
                <a:gd name="connsiteX2" fmla="*/ 1418623 w 4340303"/>
                <a:gd name="connsiteY2" fmla="*/ 160006 h 1088169"/>
                <a:gd name="connsiteX3" fmla="*/ 1916264 w 4340303"/>
                <a:gd name="connsiteY3" fmla="*/ 522457 h 1088169"/>
                <a:gd name="connsiteX4" fmla="*/ 2496541 w 4340303"/>
                <a:gd name="connsiteY4" fmla="*/ 891624 h 1088169"/>
                <a:gd name="connsiteX5" fmla="*/ 3230352 w 4340303"/>
                <a:gd name="connsiteY5" fmla="*/ 1028526 h 1088169"/>
                <a:gd name="connsiteX6" fmla="*/ 4340303 w 4340303"/>
                <a:gd name="connsiteY6" fmla="*/ 1088093 h 1088169"/>
                <a:gd name="connsiteX0" fmla="*/ 0 w 4340303"/>
                <a:gd name="connsiteY0" fmla="*/ 0 h 1084573"/>
                <a:gd name="connsiteX1" fmla="*/ 653186 w 4340303"/>
                <a:gd name="connsiteY1" fmla="*/ 27330 h 1084573"/>
                <a:gd name="connsiteX2" fmla="*/ 1418623 w 4340303"/>
                <a:gd name="connsiteY2" fmla="*/ 156410 h 1084573"/>
                <a:gd name="connsiteX3" fmla="*/ 1916264 w 4340303"/>
                <a:gd name="connsiteY3" fmla="*/ 518861 h 1084573"/>
                <a:gd name="connsiteX4" fmla="*/ 2496541 w 4340303"/>
                <a:gd name="connsiteY4" fmla="*/ 888028 h 1084573"/>
                <a:gd name="connsiteX5" fmla="*/ 3230352 w 4340303"/>
                <a:gd name="connsiteY5" fmla="*/ 1024930 h 1084573"/>
                <a:gd name="connsiteX6" fmla="*/ 4340303 w 4340303"/>
                <a:gd name="connsiteY6" fmla="*/ 1084497 h 1084573"/>
                <a:gd name="connsiteX0" fmla="*/ 0 w 4340303"/>
                <a:gd name="connsiteY0" fmla="*/ 0 h 1084573"/>
                <a:gd name="connsiteX1" fmla="*/ 653186 w 4340303"/>
                <a:gd name="connsiteY1" fmla="*/ 27330 h 1084573"/>
                <a:gd name="connsiteX2" fmla="*/ 1418623 w 4340303"/>
                <a:gd name="connsiteY2" fmla="*/ 156410 h 1084573"/>
                <a:gd name="connsiteX3" fmla="*/ 1916264 w 4340303"/>
                <a:gd name="connsiteY3" fmla="*/ 518861 h 1084573"/>
                <a:gd name="connsiteX4" fmla="*/ 2496541 w 4340303"/>
                <a:gd name="connsiteY4" fmla="*/ 888028 h 1084573"/>
                <a:gd name="connsiteX5" fmla="*/ 3230352 w 4340303"/>
                <a:gd name="connsiteY5" fmla="*/ 1024930 h 1084573"/>
                <a:gd name="connsiteX6" fmla="*/ 4340303 w 4340303"/>
                <a:gd name="connsiteY6" fmla="*/ 1084497 h 1084573"/>
                <a:gd name="connsiteX0" fmla="*/ 0 w 4310486"/>
                <a:gd name="connsiteY0" fmla="*/ 0 h 1076074"/>
                <a:gd name="connsiteX1" fmla="*/ 623369 w 4310486"/>
                <a:gd name="connsiteY1" fmla="*/ 18831 h 1076074"/>
                <a:gd name="connsiteX2" fmla="*/ 1388806 w 4310486"/>
                <a:gd name="connsiteY2" fmla="*/ 147911 h 1076074"/>
                <a:gd name="connsiteX3" fmla="*/ 1886447 w 4310486"/>
                <a:gd name="connsiteY3" fmla="*/ 510362 h 1076074"/>
                <a:gd name="connsiteX4" fmla="*/ 2466724 w 4310486"/>
                <a:gd name="connsiteY4" fmla="*/ 879529 h 1076074"/>
                <a:gd name="connsiteX5" fmla="*/ 3200535 w 4310486"/>
                <a:gd name="connsiteY5" fmla="*/ 1016431 h 1076074"/>
                <a:gd name="connsiteX6" fmla="*/ 4310486 w 4310486"/>
                <a:gd name="connsiteY6" fmla="*/ 1075998 h 1076074"/>
                <a:gd name="connsiteX0" fmla="*/ 0 w 4310486"/>
                <a:gd name="connsiteY0" fmla="*/ 0 h 1076074"/>
                <a:gd name="connsiteX1" fmla="*/ 623369 w 4310486"/>
                <a:gd name="connsiteY1" fmla="*/ 18831 h 1076074"/>
                <a:gd name="connsiteX2" fmla="*/ 1388806 w 4310486"/>
                <a:gd name="connsiteY2" fmla="*/ 147911 h 1076074"/>
                <a:gd name="connsiteX3" fmla="*/ 1975899 w 4310486"/>
                <a:gd name="connsiteY3" fmla="*/ 603852 h 1076074"/>
                <a:gd name="connsiteX4" fmla="*/ 2466724 w 4310486"/>
                <a:gd name="connsiteY4" fmla="*/ 879529 h 1076074"/>
                <a:gd name="connsiteX5" fmla="*/ 3200535 w 4310486"/>
                <a:gd name="connsiteY5" fmla="*/ 1016431 h 1076074"/>
                <a:gd name="connsiteX6" fmla="*/ 4310486 w 4310486"/>
                <a:gd name="connsiteY6" fmla="*/ 1075998 h 1076074"/>
                <a:gd name="connsiteX0" fmla="*/ 0 w 4310486"/>
                <a:gd name="connsiteY0" fmla="*/ 4689 h 1080763"/>
                <a:gd name="connsiteX1" fmla="*/ 662228 w 4310486"/>
                <a:gd name="connsiteY1" fmla="*/ 12365 h 1080763"/>
                <a:gd name="connsiteX2" fmla="*/ 1388806 w 4310486"/>
                <a:gd name="connsiteY2" fmla="*/ 152600 h 1080763"/>
                <a:gd name="connsiteX3" fmla="*/ 1975899 w 4310486"/>
                <a:gd name="connsiteY3" fmla="*/ 608541 h 1080763"/>
                <a:gd name="connsiteX4" fmla="*/ 2466724 w 4310486"/>
                <a:gd name="connsiteY4" fmla="*/ 884218 h 1080763"/>
                <a:gd name="connsiteX5" fmla="*/ 3200535 w 4310486"/>
                <a:gd name="connsiteY5" fmla="*/ 1021120 h 1080763"/>
                <a:gd name="connsiteX6" fmla="*/ 4310486 w 4310486"/>
                <a:gd name="connsiteY6" fmla="*/ 1080687 h 1080763"/>
                <a:gd name="connsiteX0" fmla="*/ 0 w 4310486"/>
                <a:gd name="connsiteY0" fmla="*/ 0 h 1076074"/>
                <a:gd name="connsiteX1" fmla="*/ 662228 w 4310486"/>
                <a:gd name="connsiteY1" fmla="*/ 7676 h 1076074"/>
                <a:gd name="connsiteX2" fmla="*/ 1388806 w 4310486"/>
                <a:gd name="connsiteY2" fmla="*/ 147911 h 1076074"/>
                <a:gd name="connsiteX3" fmla="*/ 1975899 w 4310486"/>
                <a:gd name="connsiteY3" fmla="*/ 603852 h 1076074"/>
                <a:gd name="connsiteX4" fmla="*/ 2466724 w 4310486"/>
                <a:gd name="connsiteY4" fmla="*/ 879529 h 1076074"/>
                <a:gd name="connsiteX5" fmla="*/ 3200535 w 4310486"/>
                <a:gd name="connsiteY5" fmla="*/ 1016431 h 1076074"/>
                <a:gd name="connsiteX6" fmla="*/ 4310486 w 4310486"/>
                <a:gd name="connsiteY6" fmla="*/ 1075998 h 1076074"/>
                <a:gd name="connsiteX0" fmla="*/ 0 w 4310486"/>
                <a:gd name="connsiteY0" fmla="*/ 0 h 1076074"/>
                <a:gd name="connsiteX1" fmla="*/ 662228 w 4310486"/>
                <a:gd name="connsiteY1" fmla="*/ 7676 h 1076074"/>
                <a:gd name="connsiteX2" fmla="*/ 1388806 w 4310486"/>
                <a:gd name="connsiteY2" fmla="*/ 147911 h 1076074"/>
                <a:gd name="connsiteX3" fmla="*/ 2057934 w 4310486"/>
                <a:gd name="connsiteY3" fmla="*/ 652188 h 1076074"/>
                <a:gd name="connsiteX4" fmla="*/ 2466724 w 4310486"/>
                <a:gd name="connsiteY4" fmla="*/ 879529 h 1076074"/>
                <a:gd name="connsiteX5" fmla="*/ 3200535 w 4310486"/>
                <a:gd name="connsiteY5" fmla="*/ 1016431 h 1076074"/>
                <a:gd name="connsiteX6" fmla="*/ 4310486 w 4310486"/>
                <a:gd name="connsiteY6" fmla="*/ 1075998 h 1076074"/>
                <a:gd name="connsiteX0" fmla="*/ 0 w 4310486"/>
                <a:gd name="connsiteY0" fmla="*/ 0 h 1076073"/>
                <a:gd name="connsiteX1" fmla="*/ 662228 w 4310486"/>
                <a:gd name="connsiteY1" fmla="*/ 7676 h 1076073"/>
                <a:gd name="connsiteX2" fmla="*/ 1388806 w 4310486"/>
                <a:gd name="connsiteY2" fmla="*/ 147911 h 1076073"/>
                <a:gd name="connsiteX3" fmla="*/ 2057934 w 4310486"/>
                <a:gd name="connsiteY3" fmla="*/ 652188 h 1076073"/>
                <a:gd name="connsiteX4" fmla="*/ 2496949 w 4310486"/>
                <a:gd name="connsiteY4" fmla="*/ 883246 h 1076073"/>
                <a:gd name="connsiteX5" fmla="*/ 3200535 w 4310486"/>
                <a:gd name="connsiteY5" fmla="*/ 1016431 h 1076073"/>
                <a:gd name="connsiteX6" fmla="*/ 4310486 w 4310486"/>
                <a:gd name="connsiteY6" fmla="*/ 1075998 h 1076073"/>
                <a:gd name="connsiteX0" fmla="*/ 0 w 4310486"/>
                <a:gd name="connsiteY0" fmla="*/ 0 h 1076073"/>
                <a:gd name="connsiteX1" fmla="*/ 662228 w 4310486"/>
                <a:gd name="connsiteY1" fmla="*/ 7676 h 1076073"/>
                <a:gd name="connsiteX2" fmla="*/ 1629652 w 4310486"/>
                <a:gd name="connsiteY2" fmla="*/ 66753 h 1076073"/>
                <a:gd name="connsiteX3" fmla="*/ 2057934 w 4310486"/>
                <a:gd name="connsiteY3" fmla="*/ 652188 h 1076073"/>
                <a:gd name="connsiteX4" fmla="*/ 2496949 w 4310486"/>
                <a:gd name="connsiteY4" fmla="*/ 883246 h 1076073"/>
                <a:gd name="connsiteX5" fmla="*/ 3200535 w 4310486"/>
                <a:gd name="connsiteY5" fmla="*/ 1016431 h 1076073"/>
                <a:gd name="connsiteX6" fmla="*/ 4310486 w 4310486"/>
                <a:gd name="connsiteY6" fmla="*/ 1075998 h 1076073"/>
                <a:gd name="connsiteX0" fmla="*/ 0 w 4310486"/>
                <a:gd name="connsiteY0" fmla="*/ 0 h 1076073"/>
                <a:gd name="connsiteX1" fmla="*/ 662228 w 4310486"/>
                <a:gd name="connsiteY1" fmla="*/ 7676 h 1076073"/>
                <a:gd name="connsiteX2" fmla="*/ 1629652 w 4310486"/>
                <a:gd name="connsiteY2" fmla="*/ 66753 h 1076073"/>
                <a:gd name="connsiteX3" fmla="*/ 2131235 w 4310486"/>
                <a:gd name="connsiteY3" fmla="*/ 643171 h 1076073"/>
                <a:gd name="connsiteX4" fmla="*/ 2496949 w 4310486"/>
                <a:gd name="connsiteY4" fmla="*/ 883246 h 1076073"/>
                <a:gd name="connsiteX5" fmla="*/ 3200535 w 4310486"/>
                <a:gd name="connsiteY5" fmla="*/ 1016431 h 1076073"/>
                <a:gd name="connsiteX6" fmla="*/ 4310486 w 4310486"/>
                <a:gd name="connsiteY6" fmla="*/ 1075998 h 1076073"/>
                <a:gd name="connsiteX0" fmla="*/ 0 w 4310486"/>
                <a:gd name="connsiteY0" fmla="*/ 0 h 1076061"/>
                <a:gd name="connsiteX1" fmla="*/ 662228 w 4310486"/>
                <a:gd name="connsiteY1" fmla="*/ 7676 h 1076061"/>
                <a:gd name="connsiteX2" fmla="*/ 1629652 w 4310486"/>
                <a:gd name="connsiteY2" fmla="*/ 66753 h 1076061"/>
                <a:gd name="connsiteX3" fmla="*/ 2131235 w 4310486"/>
                <a:gd name="connsiteY3" fmla="*/ 643171 h 1076061"/>
                <a:gd name="connsiteX4" fmla="*/ 2570250 w 4310486"/>
                <a:gd name="connsiteY4" fmla="*/ 919316 h 1076061"/>
                <a:gd name="connsiteX5" fmla="*/ 3200535 w 4310486"/>
                <a:gd name="connsiteY5" fmla="*/ 1016431 h 1076061"/>
                <a:gd name="connsiteX6" fmla="*/ 4310486 w 4310486"/>
                <a:gd name="connsiteY6" fmla="*/ 1075998 h 1076061"/>
                <a:gd name="connsiteX0" fmla="*/ 0 w 4310486"/>
                <a:gd name="connsiteY0" fmla="*/ 0 h 1076061"/>
                <a:gd name="connsiteX1" fmla="*/ 662228 w 4310486"/>
                <a:gd name="connsiteY1" fmla="*/ 7676 h 1076061"/>
                <a:gd name="connsiteX2" fmla="*/ 1629652 w 4310486"/>
                <a:gd name="connsiteY2" fmla="*/ 66753 h 1076061"/>
                <a:gd name="connsiteX3" fmla="*/ 2131235 w 4310486"/>
                <a:gd name="connsiteY3" fmla="*/ 643171 h 1076061"/>
                <a:gd name="connsiteX4" fmla="*/ 2507421 w 4310486"/>
                <a:gd name="connsiteY4" fmla="*/ 919316 h 1076061"/>
                <a:gd name="connsiteX5" fmla="*/ 3200535 w 4310486"/>
                <a:gd name="connsiteY5" fmla="*/ 1016431 h 1076061"/>
                <a:gd name="connsiteX6" fmla="*/ 4310486 w 4310486"/>
                <a:gd name="connsiteY6" fmla="*/ 1075998 h 1076061"/>
                <a:gd name="connsiteX0" fmla="*/ 0 w 4310486"/>
                <a:gd name="connsiteY0" fmla="*/ 1854 h 1077915"/>
                <a:gd name="connsiteX1" fmla="*/ 662228 w 4310486"/>
                <a:gd name="connsiteY1" fmla="*/ 9530 h 1077915"/>
                <a:gd name="connsiteX2" fmla="*/ 1588477 w 4310486"/>
                <a:gd name="connsiteY2" fmla="*/ 46446 h 1077915"/>
                <a:gd name="connsiteX3" fmla="*/ 2131235 w 4310486"/>
                <a:gd name="connsiteY3" fmla="*/ 645025 h 1077915"/>
                <a:gd name="connsiteX4" fmla="*/ 2507421 w 4310486"/>
                <a:gd name="connsiteY4" fmla="*/ 921170 h 1077915"/>
                <a:gd name="connsiteX5" fmla="*/ 3200535 w 4310486"/>
                <a:gd name="connsiteY5" fmla="*/ 1018285 h 1077915"/>
                <a:gd name="connsiteX6" fmla="*/ 4310486 w 4310486"/>
                <a:gd name="connsiteY6" fmla="*/ 1077852 h 1077915"/>
                <a:gd name="connsiteX0" fmla="*/ 0 w 4310486"/>
                <a:gd name="connsiteY0" fmla="*/ 8402 h 1084463"/>
                <a:gd name="connsiteX1" fmla="*/ 662228 w 4310486"/>
                <a:gd name="connsiteY1" fmla="*/ 16078 h 1084463"/>
                <a:gd name="connsiteX2" fmla="*/ 1588477 w 4310486"/>
                <a:gd name="connsiteY2" fmla="*/ 52994 h 1084463"/>
                <a:gd name="connsiteX3" fmla="*/ 2131235 w 4310486"/>
                <a:gd name="connsiteY3" fmla="*/ 651573 h 1084463"/>
                <a:gd name="connsiteX4" fmla="*/ 2507421 w 4310486"/>
                <a:gd name="connsiteY4" fmla="*/ 927718 h 1084463"/>
                <a:gd name="connsiteX5" fmla="*/ 3200535 w 4310486"/>
                <a:gd name="connsiteY5" fmla="*/ 1024833 h 1084463"/>
                <a:gd name="connsiteX6" fmla="*/ 4310486 w 4310486"/>
                <a:gd name="connsiteY6" fmla="*/ 1084400 h 1084463"/>
                <a:gd name="connsiteX0" fmla="*/ 0 w 4310486"/>
                <a:gd name="connsiteY0" fmla="*/ 1855 h 1077916"/>
                <a:gd name="connsiteX1" fmla="*/ 662228 w 4310486"/>
                <a:gd name="connsiteY1" fmla="*/ 9531 h 1077916"/>
                <a:gd name="connsiteX2" fmla="*/ 1588477 w 4310486"/>
                <a:gd name="connsiteY2" fmla="*/ 46447 h 1077916"/>
                <a:gd name="connsiteX3" fmla="*/ 2131235 w 4310486"/>
                <a:gd name="connsiteY3" fmla="*/ 645026 h 1077916"/>
                <a:gd name="connsiteX4" fmla="*/ 2507421 w 4310486"/>
                <a:gd name="connsiteY4" fmla="*/ 921171 h 1077916"/>
                <a:gd name="connsiteX5" fmla="*/ 3200535 w 4310486"/>
                <a:gd name="connsiteY5" fmla="*/ 1018286 h 1077916"/>
                <a:gd name="connsiteX6" fmla="*/ 4310486 w 4310486"/>
                <a:gd name="connsiteY6" fmla="*/ 1077853 h 1077916"/>
                <a:gd name="connsiteX0" fmla="*/ 0 w 4310486"/>
                <a:gd name="connsiteY0" fmla="*/ 6033 h 1082094"/>
                <a:gd name="connsiteX1" fmla="*/ 662228 w 4310486"/>
                <a:gd name="connsiteY1" fmla="*/ 4845 h 1082094"/>
                <a:gd name="connsiteX2" fmla="*/ 1588477 w 4310486"/>
                <a:gd name="connsiteY2" fmla="*/ 50625 h 1082094"/>
                <a:gd name="connsiteX3" fmla="*/ 2131235 w 4310486"/>
                <a:gd name="connsiteY3" fmla="*/ 649204 h 1082094"/>
                <a:gd name="connsiteX4" fmla="*/ 2507421 w 4310486"/>
                <a:gd name="connsiteY4" fmla="*/ 925349 h 1082094"/>
                <a:gd name="connsiteX5" fmla="*/ 3200535 w 4310486"/>
                <a:gd name="connsiteY5" fmla="*/ 1022464 h 1082094"/>
                <a:gd name="connsiteX6" fmla="*/ 4310486 w 4310486"/>
                <a:gd name="connsiteY6" fmla="*/ 1082031 h 1082094"/>
                <a:gd name="connsiteX0" fmla="*/ 0 w 4310486"/>
                <a:gd name="connsiteY0" fmla="*/ 9507 h 1085568"/>
                <a:gd name="connsiteX1" fmla="*/ 662228 w 4310486"/>
                <a:gd name="connsiteY1" fmla="*/ 8319 h 1085568"/>
                <a:gd name="connsiteX2" fmla="*/ 1588477 w 4310486"/>
                <a:gd name="connsiteY2" fmla="*/ 54099 h 1085568"/>
                <a:gd name="connsiteX3" fmla="*/ 2131235 w 4310486"/>
                <a:gd name="connsiteY3" fmla="*/ 652678 h 1085568"/>
                <a:gd name="connsiteX4" fmla="*/ 2507421 w 4310486"/>
                <a:gd name="connsiteY4" fmla="*/ 928823 h 1085568"/>
                <a:gd name="connsiteX5" fmla="*/ 3200535 w 4310486"/>
                <a:gd name="connsiteY5" fmla="*/ 1025938 h 1085568"/>
                <a:gd name="connsiteX6" fmla="*/ 4310486 w 4310486"/>
                <a:gd name="connsiteY6" fmla="*/ 1085505 h 1085568"/>
                <a:gd name="connsiteX0" fmla="*/ 0 w 4310486"/>
                <a:gd name="connsiteY0" fmla="*/ 5268 h 1081329"/>
                <a:gd name="connsiteX1" fmla="*/ 662228 w 4310486"/>
                <a:gd name="connsiteY1" fmla="*/ 4080 h 1081329"/>
                <a:gd name="connsiteX2" fmla="*/ 1614213 w 4310486"/>
                <a:gd name="connsiteY2" fmla="*/ 63158 h 1081329"/>
                <a:gd name="connsiteX3" fmla="*/ 2131235 w 4310486"/>
                <a:gd name="connsiteY3" fmla="*/ 648439 h 1081329"/>
                <a:gd name="connsiteX4" fmla="*/ 2507421 w 4310486"/>
                <a:gd name="connsiteY4" fmla="*/ 924584 h 1081329"/>
                <a:gd name="connsiteX5" fmla="*/ 3200535 w 4310486"/>
                <a:gd name="connsiteY5" fmla="*/ 1021699 h 1081329"/>
                <a:gd name="connsiteX6" fmla="*/ 4310486 w 4310486"/>
                <a:gd name="connsiteY6" fmla="*/ 1081266 h 1081329"/>
                <a:gd name="connsiteX0" fmla="*/ 0 w 4331074"/>
                <a:gd name="connsiteY0" fmla="*/ 5268 h 1085756"/>
                <a:gd name="connsiteX1" fmla="*/ 662228 w 4331074"/>
                <a:gd name="connsiteY1" fmla="*/ 4080 h 1085756"/>
                <a:gd name="connsiteX2" fmla="*/ 1614213 w 4331074"/>
                <a:gd name="connsiteY2" fmla="*/ 63158 h 1085756"/>
                <a:gd name="connsiteX3" fmla="*/ 2131235 w 4331074"/>
                <a:gd name="connsiteY3" fmla="*/ 648439 h 1085756"/>
                <a:gd name="connsiteX4" fmla="*/ 2507421 w 4331074"/>
                <a:gd name="connsiteY4" fmla="*/ 924584 h 1085756"/>
                <a:gd name="connsiteX5" fmla="*/ 3200535 w 4331074"/>
                <a:gd name="connsiteY5" fmla="*/ 1021699 h 1085756"/>
                <a:gd name="connsiteX6" fmla="*/ 4331074 w 4331074"/>
                <a:gd name="connsiteY6" fmla="*/ 1085699 h 1085756"/>
                <a:gd name="connsiteX0" fmla="*/ 0 w 4336221"/>
                <a:gd name="connsiteY0" fmla="*/ 5268 h 1072481"/>
                <a:gd name="connsiteX1" fmla="*/ 662228 w 4336221"/>
                <a:gd name="connsiteY1" fmla="*/ 4080 h 1072481"/>
                <a:gd name="connsiteX2" fmla="*/ 1614213 w 4336221"/>
                <a:gd name="connsiteY2" fmla="*/ 63158 h 1072481"/>
                <a:gd name="connsiteX3" fmla="*/ 2131235 w 4336221"/>
                <a:gd name="connsiteY3" fmla="*/ 648439 h 1072481"/>
                <a:gd name="connsiteX4" fmla="*/ 2507421 w 4336221"/>
                <a:gd name="connsiteY4" fmla="*/ 924584 h 1072481"/>
                <a:gd name="connsiteX5" fmla="*/ 3200535 w 4336221"/>
                <a:gd name="connsiteY5" fmla="*/ 1021699 h 1072481"/>
                <a:gd name="connsiteX6" fmla="*/ 4336221 w 4336221"/>
                <a:gd name="connsiteY6" fmla="*/ 1072402 h 1072481"/>
                <a:gd name="connsiteX0" fmla="*/ 0 w 4336221"/>
                <a:gd name="connsiteY0" fmla="*/ 8867 h 1076080"/>
                <a:gd name="connsiteX1" fmla="*/ 662228 w 4336221"/>
                <a:gd name="connsiteY1" fmla="*/ 7679 h 1076080"/>
                <a:gd name="connsiteX2" fmla="*/ 1491102 w 4336221"/>
                <a:gd name="connsiteY2" fmla="*/ 115421 h 1076080"/>
                <a:gd name="connsiteX3" fmla="*/ 2131235 w 4336221"/>
                <a:gd name="connsiteY3" fmla="*/ 652038 h 1076080"/>
                <a:gd name="connsiteX4" fmla="*/ 2507421 w 4336221"/>
                <a:gd name="connsiteY4" fmla="*/ 928183 h 1076080"/>
                <a:gd name="connsiteX5" fmla="*/ 3200535 w 4336221"/>
                <a:gd name="connsiteY5" fmla="*/ 1025298 h 1076080"/>
                <a:gd name="connsiteX6" fmla="*/ 4336221 w 4336221"/>
                <a:gd name="connsiteY6" fmla="*/ 1076001 h 1076080"/>
                <a:gd name="connsiteX0" fmla="*/ 0 w 4336221"/>
                <a:gd name="connsiteY0" fmla="*/ 8867 h 1076080"/>
                <a:gd name="connsiteX1" fmla="*/ 662228 w 4336221"/>
                <a:gd name="connsiteY1" fmla="*/ 7679 h 1076080"/>
                <a:gd name="connsiteX2" fmla="*/ 1491102 w 4336221"/>
                <a:gd name="connsiteY2" fmla="*/ 115421 h 1076080"/>
                <a:gd name="connsiteX3" fmla="*/ 1626477 w 4336221"/>
                <a:gd name="connsiteY3" fmla="*/ 617278 h 1076080"/>
                <a:gd name="connsiteX4" fmla="*/ 2507421 w 4336221"/>
                <a:gd name="connsiteY4" fmla="*/ 928183 h 1076080"/>
                <a:gd name="connsiteX5" fmla="*/ 3200535 w 4336221"/>
                <a:gd name="connsiteY5" fmla="*/ 1025298 h 1076080"/>
                <a:gd name="connsiteX6" fmla="*/ 4336221 w 4336221"/>
                <a:gd name="connsiteY6" fmla="*/ 1076001 h 1076080"/>
                <a:gd name="connsiteX0" fmla="*/ 0 w 4336221"/>
                <a:gd name="connsiteY0" fmla="*/ 8867 h 1076080"/>
                <a:gd name="connsiteX1" fmla="*/ 662228 w 4336221"/>
                <a:gd name="connsiteY1" fmla="*/ 7679 h 1076080"/>
                <a:gd name="connsiteX2" fmla="*/ 1491102 w 4336221"/>
                <a:gd name="connsiteY2" fmla="*/ 115421 h 1076080"/>
                <a:gd name="connsiteX3" fmla="*/ 1626477 w 4336221"/>
                <a:gd name="connsiteY3" fmla="*/ 617278 h 1076080"/>
                <a:gd name="connsiteX4" fmla="*/ 1817995 w 4336221"/>
                <a:gd name="connsiteY4" fmla="*/ 955991 h 1076080"/>
                <a:gd name="connsiteX5" fmla="*/ 3200535 w 4336221"/>
                <a:gd name="connsiteY5" fmla="*/ 1025298 h 1076080"/>
                <a:gd name="connsiteX6" fmla="*/ 4336221 w 4336221"/>
                <a:gd name="connsiteY6" fmla="*/ 1076001 h 1076080"/>
                <a:gd name="connsiteX0" fmla="*/ 0 w 4336221"/>
                <a:gd name="connsiteY0" fmla="*/ 8867 h 1076080"/>
                <a:gd name="connsiteX1" fmla="*/ 662228 w 4336221"/>
                <a:gd name="connsiteY1" fmla="*/ 7679 h 1076080"/>
                <a:gd name="connsiteX2" fmla="*/ 1491102 w 4336221"/>
                <a:gd name="connsiteY2" fmla="*/ 115421 h 1076080"/>
                <a:gd name="connsiteX3" fmla="*/ 1626477 w 4336221"/>
                <a:gd name="connsiteY3" fmla="*/ 617278 h 1076080"/>
                <a:gd name="connsiteX4" fmla="*/ 1817995 w 4336221"/>
                <a:gd name="connsiteY4" fmla="*/ 955991 h 1076080"/>
                <a:gd name="connsiteX5" fmla="*/ 3200535 w 4336221"/>
                <a:gd name="connsiteY5" fmla="*/ 1025298 h 1076080"/>
                <a:gd name="connsiteX6" fmla="*/ 4336221 w 4336221"/>
                <a:gd name="connsiteY6" fmla="*/ 1076001 h 1076080"/>
                <a:gd name="connsiteX0" fmla="*/ 0 w 4336221"/>
                <a:gd name="connsiteY0" fmla="*/ 6182 h 1073395"/>
                <a:gd name="connsiteX1" fmla="*/ 662228 w 4336221"/>
                <a:gd name="connsiteY1" fmla="*/ 4994 h 1073395"/>
                <a:gd name="connsiteX2" fmla="*/ 1380301 w 4336221"/>
                <a:gd name="connsiteY2" fmla="*/ 64072 h 1073395"/>
                <a:gd name="connsiteX3" fmla="*/ 1626477 w 4336221"/>
                <a:gd name="connsiteY3" fmla="*/ 614593 h 1073395"/>
                <a:gd name="connsiteX4" fmla="*/ 1817995 w 4336221"/>
                <a:gd name="connsiteY4" fmla="*/ 953306 h 1073395"/>
                <a:gd name="connsiteX5" fmla="*/ 3200535 w 4336221"/>
                <a:gd name="connsiteY5" fmla="*/ 1022613 h 1073395"/>
                <a:gd name="connsiteX6" fmla="*/ 4336221 w 4336221"/>
                <a:gd name="connsiteY6" fmla="*/ 1073316 h 1073395"/>
                <a:gd name="connsiteX0" fmla="*/ 0 w 4336221"/>
                <a:gd name="connsiteY0" fmla="*/ 6182 h 1073395"/>
                <a:gd name="connsiteX1" fmla="*/ 662228 w 4336221"/>
                <a:gd name="connsiteY1" fmla="*/ 4994 h 1073395"/>
                <a:gd name="connsiteX2" fmla="*/ 1380301 w 4336221"/>
                <a:gd name="connsiteY2" fmla="*/ 64072 h 1073395"/>
                <a:gd name="connsiteX3" fmla="*/ 1626477 w 4336221"/>
                <a:gd name="connsiteY3" fmla="*/ 614593 h 1073395"/>
                <a:gd name="connsiteX4" fmla="*/ 1928796 w 4336221"/>
                <a:gd name="connsiteY4" fmla="*/ 953306 h 1073395"/>
                <a:gd name="connsiteX5" fmla="*/ 3200535 w 4336221"/>
                <a:gd name="connsiteY5" fmla="*/ 1022613 h 1073395"/>
                <a:gd name="connsiteX6" fmla="*/ 4336221 w 4336221"/>
                <a:gd name="connsiteY6" fmla="*/ 1073316 h 1073395"/>
                <a:gd name="connsiteX0" fmla="*/ 0 w 4336221"/>
                <a:gd name="connsiteY0" fmla="*/ 6182 h 1073395"/>
                <a:gd name="connsiteX1" fmla="*/ 662228 w 4336221"/>
                <a:gd name="connsiteY1" fmla="*/ 4994 h 1073395"/>
                <a:gd name="connsiteX2" fmla="*/ 1380301 w 4336221"/>
                <a:gd name="connsiteY2" fmla="*/ 64072 h 1073395"/>
                <a:gd name="connsiteX3" fmla="*/ 1626477 w 4336221"/>
                <a:gd name="connsiteY3" fmla="*/ 614593 h 1073395"/>
                <a:gd name="connsiteX4" fmla="*/ 1928796 w 4336221"/>
                <a:gd name="connsiteY4" fmla="*/ 953306 h 1073395"/>
                <a:gd name="connsiteX5" fmla="*/ 3200535 w 4336221"/>
                <a:gd name="connsiteY5" fmla="*/ 1022613 h 1073395"/>
                <a:gd name="connsiteX6" fmla="*/ 4336221 w 4336221"/>
                <a:gd name="connsiteY6" fmla="*/ 1073316 h 1073395"/>
                <a:gd name="connsiteX0" fmla="*/ 0 w 4336221"/>
                <a:gd name="connsiteY0" fmla="*/ 6182 h 1073395"/>
                <a:gd name="connsiteX1" fmla="*/ 662228 w 4336221"/>
                <a:gd name="connsiteY1" fmla="*/ 4994 h 1073395"/>
                <a:gd name="connsiteX2" fmla="*/ 1380301 w 4336221"/>
                <a:gd name="connsiteY2" fmla="*/ 64072 h 1073395"/>
                <a:gd name="connsiteX3" fmla="*/ 1626477 w 4336221"/>
                <a:gd name="connsiteY3" fmla="*/ 614593 h 1073395"/>
                <a:gd name="connsiteX4" fmla="*/ 1830306 w 4336221"/>
                <a:gd name="connsiteY4" fmla="*/ 953306 h 1073395"/>
                <a:gd name="connsiteX5" fmla="*/ 3200535 w 4336221"/>
                <a:gd name="connsiteY5" fmla="*/ 1022613 h 1073395"/>
                <a:gd name="connsiteX6" fmla="*/ 4336221 w 4336221"/>
                <a:gd name="connsiteY6" fmla="*/ 1073316 h 1073395"/>
                <a:gd name="connsiteX0" fmla="*/ 0 w 4336221"/>
                <a:gd name="connsiteY0" fmla="*/ 5268 h 1072481"/>
                <a:gd name="connsiteX1" fmla="*/ 662228 w 4336221"/>
                <a:gd name="connsiteY1" fmla="*/ 4080 h 1072481"/>
                <a:gd name="connsiteX2" fmla="*/ 1380301 w 4336221"/>
                <a:gd name="connsiteY2" fmla="*/ 63158 h 1072481"/>
                <a:gd name="connsiteX3" fmla="*/ 1589544 w 4336221"/>
                <a:gd name="connsiteY3" fmla="*/ 453783 h 1072481"/>
                <a:gd name="connsiteX4" fmla="*/ 1830306 w 4336221"/>
                <a:gd name="connsiteY4" fmla="*/ 952392 h 1072481"/>
                <a:gd name="connsiteX5" fmla="*/ 3200535 w 4336221"/>
                <a:gd name="connsiteY5" fmla="*/ 1021699 h 1072481"/>
                <a:gd name="connsiteX6" fmla="*/ 4336221 w 4336221"/>
                <a:gd name="connsiteY6" fmla="*/ 1072402 h 1072481"/>
                <a:gd name="connsiteX0" fmla="*/ 0 w 4336221"/>
                <a:gd name="connsiteY0" fmla="*/ 5268 h 1072481"/>
                <a:gd name="connsiteX1" fmla="*/ 662228 w 4336221"/>
                <a:gd name="connsiteY1" fmla="*/ 4080 h 1072481"/>
                <a:gd name="connsiteX2" fmla="*/ 1380301 w 4336221"/>
                <a:gd name="connsiteY2" fmla="*/ 63158 h 1072481"/>
                <a:gd name="connsiteX3" fmla="*/ 1589544 w 4336221"/>
                <a:gd name="connsiteY3" fmla="*/ 453783 h 1072481"/>
                <a:gd name="connsiteX4" fmla="*/ 1830306 w 4336221"/>
                <a:gd name="connsiteY4" fmla="*/ 952392 h 1072481"/>
                <a:gd name="connsiteX5" fmla="*/ 3200535 w 4336221"/>
                <a:gd name="connsiteY5" fmla="*/ 1021699 h 1072481"/>
                <a:gd name="connsiteX6" fmla="*/ 4336221 w 4336221"/>
                <a:gd name="connsiteY6" fmla="*/ 1072402 h 1072481"/>
                <a:gd name="connsiteX0" fmla="*/ 0 w 4336221"/>
                <a:gd name="connsiteY0" fmla="*/ 5268 h 1072481"/>
                <a:gd name="connsiteX1" fmla="*/ 662228 w 4336221"/>
                <a:gd name="connsiteY1" fmla="*/ 4080 h 1072481"/>
                <a:gd name="connsiteX2" fmla="*/ 1232567 w 4336221"/>
                <a:gd name="connsiteY2" fmla="*/ 63158 h 1072481"/>
                <a:gd name="connsiteX3" fmla="*/ 1589544 w 4336221"/>
                <a:gd name="connsiteY3" fmla="*/ 453783 h 1072481"/>
                <a:gd name="connsiteX4" fmla="*/ 1830306 w 4336221"/>
                <a:gd name="connsiteY4" fmla="*/ 952392 h 1072481"/>
                <a:gd name="connsiteX5" fmla="*/ 3200535 w 4336221"/>
                <a:gd name="connsiteY5" fmla="*/ 1021699 h 1072481"/>
                <a:gd name="connsiteX6" fmla="*/ 4336221 w 4336221"/>
                <a:gd name="connsiteY6" fmla="*/ 1072402 h 1072481"/>
                <a:gd name="connsiteX0" fmla="*/ 0 w 4336221"/>
                <a:gd name="connsiteY0" fmla="*/ 5268 h 1072481"/>
                <a:gd name="connsiteX1" fmla="*/ 662228 w 4336221"/>
                <a:gd name="connsiteY1" fmla="*/ 4080 h 1072481"/>
                <a:gd name="connsiteX2" fmla="*/ 1232567 w 4336221"/>
                <a:gd name="connsiteY2" fmla="*/ 63158 h 1072481"/>
                <a:gd name="connsiteX3" fmla="*/ 1417188 w 4336221"/>
                <a:gd name="connsiteY3" fmla="*/ 481591 h 1072481"/>
                <a:gd name="connsiteX4" fmla="*/ 1830306 w 4336221"/>
                <a:gd name="connsiteY4" fmla="*/ 952392 h 1072481"/>
                <a:gd name="connsiteX5" fmla="*/ 3200535 w 4336221"/>
                <a:gd name="connsiteY5" fmla="*/ 1021699 h 1072481"/>
                <a:gd name="connsiteX6" fmla="*/ 4336221 w 4336221"/>
                <a:gd name="connsiteY6" fmla="*/ 1072402 h 1072481"/>
                <a:gd name="connsiteX0" fmla="*/ 0 w 4336221"/>
                <a:gd name="connsiteY0" fmla="*/ 5268 h 1072481"/>
                <a:gd name="connsiteX1" fmla="*/ 662228 w 4336221"/>
                <a:gd name="connsiteY1" fmla="*/ 4080 h 1072481"/>
                <a:gd name="connsiteX2" fmla="*/ 1146388 w 4336221"/>
                <a:gd name="connsiteY2" fmla="*/ 63158 h 1072481"/>
                <a:gd name="connsiteX3" fmla="*/ 1417188 w 4336221"/>
                <a:gd name="connsiteY3" fmla="*/ 481591 h 1072481"/>
                <a:gd name="connsiteX4" fmla="*/ 1830306 w 4336221"/>
                <a:gd name="connsiteY4" fmla="*/ 952392 h 1072481"/>
                <a:gd name="connsiteX5" fmla="*/ 3200535 w 4336221"/>
                <a:gd name="connsiteY5" fmla="*/ 1021699 h 1072481"/>
                <a:gd name="connsiteX6" fmla="*/ 4336221 w 4336221"/>
                <a:gd name="connsiteY6" fmla="*/ 1072402 h 1072481"/>
                <a:gd name="connsiteX0" fmla="*/ 0 w 4336221"/>
                <a:gd name="connsiteY0" fmla="*/ 5268 h 1072481"/>
                <a:gd name="connsiteX1" fmla="*/ 662228 w 4336221"/>
                <a:gd name="connsiteY1" fmla="*/ 4080 h 1072481"/>
                <a:gd name="connsiteX2" fmla="*/ 1146388 w 4336221"/>
                <a:gd name="connsiteY2" fmla="*/ 63158 h 1072481"/>
                <a:gd name="connsiteX3" fmla="*/ 1417188 w 4336221"/>
                <a:gd name="connsiteY3" fmla="*/ 481591 h 1072481"/>
                <a:gd name="connsiteX4" fmla="*/ 1682572 w 4336221"/>
                <a:gd name="connsiteY4" fmla="*/ 938488 h 1072481"/>
                <a:gd name="connsiteX5" fmla="*/ 3200535 w 4336221"/>
                <a:gd name="connsiteY5" fmla="*/ 1021699 h 1072481"/>
                <a:gd name="connsiteX6" fmla="*/ 4336221 w 4336221"/>
                <a:gd name="connsiteY6" fmla="*/ 1072402 h 1072481"/>
                <a:gd name="connsiteX0" fmla="*/ 0 w 4336221"/>
                <a:gd name="connsiteY0" fmla="*/ 5268 h 1072481"/>
                <a:gd name="connsiteX1" fmla="*/ 662228 w 4336221"/>
                <a:gd name="connsiteY1" fmla="*/ 4080 h 1072481"/>
                <a:gd name="connsiteX2" fmla="*/ 1146388 w 4336221"/>
                <a:gd name="connsiteY2" fmla="*/ 63158 h 1072481"/>
                <a:gd name="connsiteX3" fmla="*/ 1331010 w 4336221"/>
                <a:gd name="connsiteY3" fmla="*/ 481591 h 1072481"/>
                <a:gd name="connsiteX4" fmla="*/ 1682572 w 4336221"/>
                <a:gd name="connsiteY4" fmla="*/ 938488 h 1072481"/>
                <a:gd name="connsiteX5" fmla="*/ 3200535 w 4336221"/>
                <a:gd name="connsiteY5" fmla="*/ 1021699 h 1072481"/>
                <a:gd name="connsiteX6" fmla="*/ 4336221 w 4336221"/>
                <a:gd name="connsiteY6" fmla="*/ 1072402 h 1072481"/>
                <a:gd name="connsiteX0" fmla="*/ 0 w 4336221"/>
                <a:gd name="connsiteY0" fmla="*/ 5268 h 1072481"/>
                <a:gd name="connsiteX1" fmla="*/ 662228 w 4336221"/>
                <a:gd name="connsiteY1" fmla="*/ 4080 h 1072481"/>
                <a:gd name="connsiteX2" fmla="*/ 1146388 w 4336221"/>
                <a:gd name="connsiteY2" fmla="*/ 63158 h 1072481"/>
                <a:gd name="connsiteX3" fmla="*/ 1331010 w 4336221"/>
                <a:gd name="connsiteY3" fmla="*/ 481591 h 1072481"/>
                <a:gd name="connsiteX4" fmla="*/ 1596393 w 4336221"/>
                <a:gd name="connsiteY4" fmla="*/ 945440 h 1072481"/>
                <a:gd name="connsiteX5" fmla="*/ 3200535 w 4336221"/>
                <a:gd name="connsiteY5" fmla="*/ 1021699 h 1072481"/>
                <a:gd name="connsiteX6" fmla="*/ 4336221 w 4336221"/>
                <a:gd name="connsiteY6" fmla="*/ 1072402 h 1072481"/>
                <a:gd name="connsiteX0" fmla="*/ 0 w 4336221"/>
                <a:gd name="connsiteY0" fmla="*/ 5268 h 1072481"/>
                <a:gd name="connsiteX1" fmla="*/ 662228 w 4336221"/>
                <a:gd name="connsiteY1" fmla="*/ 4080 h 1072481"/>
                <a:gd name="connsiteX2" fmla="*/ 1146388 w 4336221"/>
                <a:gd name="connsiteY2" fmla="*/ 63158 h 1072481"/>
                <a:gd name="connsiteX3" fmla="*/ 1331010 w 4336221"/>
                <a:gd name="connsiteY3" fmla="*/ 481591 h 1072481"/>
                <a:gd name="connsiteX4" fmla="*/ 1547149 w 4336221"/>
                <a:gd name="connsiteY4" fmla="*/ 896776 h 1072481"/>
                <a:gd name="connsiteX5" fmla="*/ 3200535 w 4336221"/>
                <a:gd name="connsiteY5" fmla="*/ 1021699 h 1072481"/>
                <a:gd name="connsiteX6" fmla="*/ 4336221 w 4336221"/>
                <a:gd name="connsiteY6" fmla="*/ 1072402 h 1072481"/>
                <a:gd name="connsiteX0" fmla="*/ 0 w 4336221"/>
                <a:gd name="connsiteY0" fmla="*/ 5268 h 1072481"/>
                <a:gd name="connsiteX1" fmla="*/ 662228 w 4336221"/>
                <a:gd name="connsiteY1" fmla="*/ 4080 h 1072481"/>
                <a:gd name="connsiteX2" fmla="*/ 1146388 w 4336221"/>
                <a:gd name="connsiteY2" fmla="*/ 63158 h 1072481"/>
                <a:gd name="connsiteX3" fmla="*/ 1331010 w 4336221"/>
                <a:gd name="connsiteY3" fmla="*/ 481591 h 1072481"/>
                <a:gd name="connsiteX4" fmla="*/ 1547149 w 4336221"/>
                <a:gd name="connsiteY4" fmla="*/ 896776 h 1072481"/>
                <a:gd name="connsiteX5" fmla="*/ 3200535 w 4336221"/>
                <a:gd name="connsiteY5" fmla="*/ 1021699 h 1072481"/>
                <a:gd name="connsiteX6" fmla="*/ 4336221 w 4336221"/>
                <a:gd name="connsiteY6" fmla="*/ 1072402 h 1072481"/>
                <a:gd name="connsiteX0" fmla="*/ 0 w 4336221"/>
                <a:gd name="connsiteY0" fmla="*/ 5268 h 1072481"/>
                <a:gd name="connsiteX1" fmla="*/ 662228 w 4336221"/>
                <a:gd name="connsiteY1" fmla="*/ 4080 h 1072481"/>
                <a:gd name="connsiteX2" fmla="*/ 1146388 w 4336221"/>
                <a:gd name="connsiteY2" fmla="*/ 63158 h 1072481"/>
                <a:gd name="connsiteX3" fmla="*/ 1331010 w 4336221"/>
                <a:gd name="connsiteY3" fmla="*/ 481591 h 1072481"/>
                <a:gd name="connsiteX4" fmla="*/ 2519731 w 4336221"/>
                <a:gd name="connsiteY4" fmla="*/ 961905 h 1072481"/>
                <a:gd name="connsiteX5" fmla="*/ 3200535 w 4336221"/>
                <a:gd name="connsiteY5" fmla="*/ 1021699 h 1072481"/>
                <a:gd name="connsiteX6" fmla="*/ 4336221 w 4336221"/>
                <a:gd name="connsiteY6" fmla="*/ 1072402 h 1072481"/>
                <a:gd name="connsiteX0" fmla="*/ 0 w 4336221"/>
                <a:gd name="connsiteY0" fmla="*/ 5268 h 1072481"/>
                <a:gd name="connsiteX1" fmla="*/ 662228 w 4336221"/>
                <a:gd name="connsiteY1" fmla="*/ 4080 h 1072481"/>
                <a:gd name="connsiteX2" fmla="*/ 1146388 w 4336221"/>
                <a:gd name="connsiteY2" fmla="*/ 63158 h 1072481"/>
                <a:gd name="connsiteX3" fmla="*/ 2439015 w 4336221"/>
                <a:gd name="connsiteY3" fmla="*/ 444374 h 1072481"/>
                <a:gd name="connsiteX4" fmla="*/ 2519731 w 4336221"/>
                <a:gd name="connsiteY4" fmla="*/ 961905 h 1072481"/>
                <a:gd name="connsiteX5" fmla="*/ 3200535 w 4336221"/>
                <a:gd name="connsiteY5" fmla="*/ 1021699 h 1072481"/>
                <a:gd name="connsiteX6" fmla="*/ 4336221 w 4336221"/>
                <a:gd name="connsiteY6" fmla="*/ 1072402 h 1072481"/>
                <a:gd name="connsiteX0" fmla="*/ 0 w 4336221"/>
                <a:gd name="connsiteY0" fmla="*/ 4581 h 1071794"/>
                <a:gd name="connsiteX1" fmla="*/ 662228 w 4336221"/>
                <a:gd name="connsiteY1" fmla="*/ 3393 h 1071794"/>
                <a:gd name="connsiteX2" fmla="*/ 2291327 w 4336221"/>
                <a:gd name="connsiteY2" fmla="*/ 53167 h 1071794"/>
                <a:gd name="connsiteX3" fmla="*/ 2439015 w 4336221"/>
                <a:gd name="connsiteY3" fmla="*/ 443687 h 1071794"/>
                <a:gd name="connsiteX4" fmla="*/ 2519731 w 4336221"/>
                <a:gd name="connsiteY4" fmla="*/ 961218 h 1071794"/>
                <a:gd name="connsiteX5" fmla="*/ 3200535 w 4336221"/>
                <a:gd name="connsiteY5" fmla="*/ 1021012 h 1071794"/>
                <a:gd name="connsiteX6" fmla="*/ 4336221 w 4336221"/>
                <a:gd name="connsiteY6" fmla="*/ 1071715 h 1071794"/>
                <a:gd name="connsiteX0" fmla="*/ 0 w 4336221"/>
                <a:gd name="connsiteY0" fmla="*/ 4581 h 1071794"/>
                <a:gd name="connsiteX1" fmla="*/ 662228 w 4336221"/>
                <a:gd name="connsiteY1" fmla="*/ 3393 h 1071794"/>
                <a:gd name="connsiteX2" fmla="*/ 2291327 w 4336221"/>
                <a:gd name="connsiteY2" fmla="*/ 53167 h 1071794"/>
                <a:gd name="connsiteX3" fmla="*/ 2439015 w 4336221"/>
                <a:gd name="connsiteY3" fmla="*/ 443687 h 1071794"/>
                <a:gd name="connsiteX4" fmla="*/ 2519731 w 4336221"/>
                <a:gd name="connsiteY4" fmla="*/ 961218 h 1071794"/>
                <a:gd name="connsiteX5" fmla="*/ 3200535 w 4336221"/>
                <a:gd name="connsiteY5" fmla="*/ 1021012 h 1071794"/>
                <a:gd name="connsiteX6" fmla="*/ 4336221 w 4336221"/>
                <a:gd name="connsiteY6" fmla="*/ 1071715 h 1071794"/>
                <a:gd name="connsiteX0" fmla="*/ 0 w 4336221"/>
                <a:gd name="connsiteY0" fmla="*/ 3895 h 1071108"/>
                <a:gd name="connsiteX1" fmla="*/ 662228 w 4336221"/>
                <a:gd name="connsiteY1" fmla="*/ 2707 h 1071108"/>
                <a:gd name="connsiteX2" fmla="*/ 2168216 w 4336221"/>
                <a:gd name="connsiteY2" fmla="*/ 43177 h 1071108"/>
                <a:gd name="connsiteX3" fmla="*/ 2439015 w 4336221"/>
                <a:gd name="connsiteY3" fmla="*/ 443001 h 1071108"/>
                <a:gd name="connsiteX4" fmla="*/ 2519731 w 4336221"/>
                <a:gd name="connsiteY4" fmla="*/ 960532 h 1071108"/>
                <a:gd name="connsiteX5" fmla="*/ 3200535 w 4336221"/>
                <a:gd name="connsiteY5" fmla="*/ 1020326 h 1071108"/>
                <a:gd name="connsiteX6" fmla="*/ 4336221 w 4336221"/>
                <a:gd name="connsiteY6" fmla="*/ 1071029 h 1071108"/>
                <a:gd name="connsiteX0" fmla="*/ 0 w 4336221"/>
                <a:gd name="connsiteY0" fmla="*/ 3895 h 1071108"/>
                <a:gd name="connsiteX1" fmla="*/ 662228 w 4336221"/>
                <a:gd name="connsiteY1" fmla="*/ 2707 h 1071108"/>
                <a:gd name="connsiteX2" fmla="*/ 2168216 w 4336221"/>
                <a:gd name="connsiteY2" fmla="*/ 43177 h 1071108"/>
                <a:gd name="connsiteX3" fmla="*/ 2439015 w 4336221"/>
                <a:gd name="connsiteY3" fmla="*/ 443001 h 1071108"/>
                <a:gd name="connsiteX4" fmla="*/ 2605909 w 4336221"/>
                <a:gd name="connsiteY4" fmla="*/ 979141 h 1071108"/>
                <a:gd name="connsiteX5" fmla="*/ 3200535 w 4336221"/>
                <a:gd name="connsiteY5" fmla="*/ 1020326 h 1071108"/>
                <a:gd name="connsiteX6" fmla="*/ 4336221 w 4336221"/>
                <a:gd name="connsiteY6" fmla="*/ 1071029 h 1071108"/>
                <a:gd name="connsiteX0" fmla="*/ 0 w 4336221"/>
                <a:gd name="connsiteY0" fmla="*/ 3895 h 1071108"/>
                <a:gd name="connsiteX1" fmla="*/ 662228 w 4336221"/>
                <a:gd name="connsiteY1" fmla="*/ 2707 h 1071108"/>
                <a:gd name="connsiteX2" fmla="*/ 2168216 w 4336221"/>
                <a:gd name="connsiteY2" fmla="*/ 43177 h 1071108"/>
                <a:gd name="connsiteX3" fmla="*/ 2439015 w 4336221"/>
                <a:gd name="connsiteY3" fmla="*/ 443001 h 1071108"/>
                <a:gd name="connsiteX4" fmla="*/ 2605909 w 4336221"/>
                <a:gd name="connsiteY4" fmla="*/ 979141 h 1071108"/>
                <a:gd name="connsiteX5" fmla="*/ 3200535 w 4336221"/>
                <a:gd name="connsiteY5" fmla="*/ 1020326 h 1071108"/>
                <a:gd name="connsiteX6" fmla="*/ 4336221 w 4336221"/>
                <a:gd name="connsiteY6" fmla="*/ 1071029 h 1071108"/>
                <a:gd name="connsiteX0" fmla="*/ 0 w 4336221"/>
                <a:gd name="connsiteY0" fmla="*/ 3895 h 1071108"/>
                <a:gd name="connsiteX1" fmla="*/ 662228 w 4336221"/>
                <a:gd name="connsiteY1" fmla="*/ 2707 h 1071108"/>
                <a:gd name="connsiteX2" fmla="*/ 2168216 w 4336221"/>
                <a:gd name="connsiteY2" fmla="*/ 43177 h 1071108"/>
                <a:gd name="connsiteX3" fmla="*/ 2439015 w 4336221"/>
                <a:gd name="connsiteY3" fmla="*/ 508130 h 1071108"/>
                <a:gd name="connsiteX4" fmla="*/ 2605909 w 4336221"/>
                <a:gd name="connsiteY4" fmla="*/ 979141 h 1071108"/>
                <a:gd name="connsiteX5" fmla="*/ 3200535 w 4336221"/>
                <a:gd name="connsiteY5" fmla="*/ 1020326 h 1071108"/>
                <a:gd name="connsiteX6" fmla="*/ 4336221 w 4336221"/>
                <a:gd name="connsiteY6" fmla="*/ 1071029 h 1071108"/>
                <a:gd name="connsiteX0" fmla="*/ 0 w 4336221"/>
                <a:gd name="connsiteY0" fmla="*/ 3895 h 1071701"/>
                <a:gd name="connsiteX1" fmla="*/ 662228 w 4336221"/>
                <a:gd name="connsiteY1" fmla="*/ 2707 h 1071701"/>
                <a:gd name="connsiteX2" fmla="*/ 2168216 w 4336221"/>
                <a:gd name="connsiteY2" fmla="*/ 43177 h 1071701"/>
                <a:gd name="connsiteX3" fmla="*/ 2439015 w 4336221"/>
                <a:gd name="connsiteY3" fmla="*/ 508130 h 1071701"/>
                <a:gd name="connsiteX4" fmla="*/ 2605909 w 4336221"/>
                <a:gd name="connsiteY4" fmla="*/ 979141 h 1071701"/>
                <a:gd name="connsiteX5" fmla="*/ 3212846 w 4336221"/>
                <a:gd name="connsiteY5" fmla="*/ 1048238 h 1071701"/>
                <a:gd name="connsiteX6" fmla="*/ 4336221 w 4336221"/>
                <a:gd name="connsiteY6" fmla="*/ 1071029 h 1071701"/>
                <a:gd name="connsiteX0" fmla="*/ 0 w 4336221"/>
                <a:gd name="connsiteY0" fmla="*/ 3895 h 1117598"/>
                <a:gd name="connsiteX1" fmla="*/ 662228 w 4336221"/>
                <a:gd name="connsiteY1" fmla="*/ 2707 h 1117598"/>
                <a:gd name="connsiteX2" fmla="*/ 2168216 w 4336221"/>
                <a:gd name="connsiteY2" fmla="*/ 43177 h 1117598"/>
                <a:gd name="connsiteX3" fmla="*/ 2439015 w 4336221"/>
                <a:gd name="connsiteY3" fmla="*/ 508130 h 1117598"/>
                <a:gd name="connsiteX4" fmla="*/ 2605909 w 4336221"/>
                <a:gd name="connsiteY4" fmla="*/ 979141 h 1117598"/>
                <a:gd name="connsiteX5" fmla="*/ 3212846 w 4336221"/>
                <a:gd name="connsiteY5" fmla="*/ 1048238 h 1117598"/>
                <a:gd name="connsiteX6" fmla="*/ 4336221 w 4336221"/>
                <a:gd name="connsiteY6" fmla="*/ 1117550 h 1117598"/>
                <a:gd name="connsiteX0" fmla="*/ 0 w 4336221"/>
                <a:gd name="connsiteY0" fmla="*/ 3895 h 1117758"/>
                <a:gd name="connsiteX1" fmla="*/ 662228 w 4336221"/>
                <a:gd name="connsiteY1" fmla="*/ 2707 h 1117758"/>
                <a:gd name="connsiteX2" fmla="*/ 2168216 w 4336221"/>
                <a:gd name="connsiteY2" fmla="*/ 43177 h 1117758"/>
                <a:gd name="connsiteX3" fmla="*/ 2439015 w 4336221"/>
                <a:gd name="connsiteY3" fmla="*/ 508130 h 1117758"/>
                <a:gd name="connsiteX4" fmla="*/ 2605909 w 4336221"/>
                <a:gd name="connsiteY4" fmla="*/ 979141 h 1117758"/>
                <a:gd name="connsiteX5" fmla="*/ 3212846 w 4336221"/>
                <a:gd name="connsiteY5" fmla="*/ 1085455 h 1117758"/>
                <a:gd name="connsiteX6" fmla="*/ 4336221 w 4336221"/>
                <a:gd name="connsiteY6" fmla="*/ 1117550 h 1117758"/>
                <a:gd name="connsiteX0" fmla="*/ 0 w 4336221"/>
                <a:gd name="connsiteY0" fmla="*/ 3895 h 1154815"/>
                <a:gd name="connsiteX1" fmla="*/ 662228 w 4336221"/>
                <a:gd name="connsiteY1" fmla="*/ 2707 h 1154815"/>
                <a:gd name="connsiteX2" fmla="*/ 2168216 w 4336221"/>
                <a:gd name="connsiteY2" fmla="*/ 43177 h 1154815"/>
                <a:gd name="connsiteX3" fmla="*/ 2439015 w 4336221"/>
                <a:gd name="connsiteY3" fmla="*/ 508130 h 1154815"/>
                <a:gd name="connsiteX4" fmla="*/ 2605909 w 4336221"/>
                <a:gd name="connsiteY4" fmla="*/ 979141 h 1154815"/>
                <a:gd name="connsiteX5" fmla="*/ 3212846 w 4336221"/>
                <a:gd name="connsiteY5" fmla="*/ 1085455 h 1154815"/>
                <a:gd name="connsiteX6" fmla="*/ 4336221 w 4336221"/>
                <a:gd name="connsiteY6" fmla="*/ 1154767 h 1154815"/>
                <a:gd name="connsiteX0" fmla="*/ 0 w 4336221"/>
                <a:gd name="connsiteY0" fmla="*/ 3895 h 1154767"/>
                <a:gd name="connsiteX1" fmla="*/ 662228 w 4336221"/>
                <a:gd name="connsiteY1" fmla="*/ 2707 h 1154767"/>
                <a:gd name="connsiteX2" fmla="*/ 2168216 w 4336221"/>
                <a:gd name="connsiteY2" fmla="*/ 43177 h 1154767"/>
                <a:gd name="connsiteX3" fmla="*/ 2439015 w 4336221"/>
                <a:gd name="connsiteY3" fmla="*/ 508130 h 1154767"/>
                <a:gd name="connsiteX4" fmla="*/ 2605909 w 4336221"/>
                <a:gd name="connsiteY4" fmla="*/ 979141 h 1154767"/>
                <a:gd name="connsiteX5" fmla="*/ 3212846 w 4336221"/>
                <a:gd name="connsiteY5" fmla="*/ 1085455 h 1154767"/>
                <a:gd name="connsiteX6" fmla="*/ 4336221 w 4336221"/>
                <a:gd name="connsiteY6" fmla="*/ 1154767 h 1154767"/>
                <a:gd name="connsiteX0" fmla="*/ 0 w 4336221"/>
                <a:gd name="connsiteY0" fmla="*/ 2854 h 1153726"/>
                <a:gd name="connsiteX1" fmla="*/ 662228 w 4336221"/>
                <a:gd name="connsiteY1" fmla="*/ 1666 h 1153726"/>
                <a:gd name="connsiteX2" fmla="*/ 2168216 w 4336221"/>
                <a:gd name="connsiteY2" fmla="*/ 42136 h 1153726"/>
                <a:gd name="connsiteX3" fmla="*/ 2439015 w 4336221"/>
                <a:gd name="connsiteY3" fmla="*/ 507089 h 1153726"/>
                <a:gd name="connsiteX4" fmla="*/ 2605909 w 4336221"/>
                <a:gd name="connsiteY4" fmla="*/ 978100 h 1153726"/>
                <a:gd name="connsiteX5" fmla="*/ 3212846 w 4336221"/>
                <a:gd name="connsiteY5" fmla="*/ 1084414 h 1153726"/>
                <a:gd name="connsiteX6" fmla="*/ 4336221 w 4336221"/>
                <a:gd name="connsiteY6" fmla="*/ 1153726 h 1153726"/>
                <a:gd name="connsiteX0" fmla="*/ 0 w 4336221"/>
                <a:gd name="connsiteY0" fmla="*/ 22345 h 1173217"/>
                <a:gd name="connsiteX1" fmla="*/ 982318 w 4336221"/>
                <a:gd name="connsiteY1" fmla="*/ 2549 h 1173217"/>
                <a:gd name="connsiteX2" fmla="*/ 2168216 w 4336221"/>
                <a:gd name="connsiteY2" fmla="*/ 61627 h 1173217"/>
                <a:gd name="connsiteX3" fmla="*/ 2439015 w 4336221"/>
                <a:gd name="connsiteY3" fmla="*/ 526580 h 1173217"/>
                <a:gd name="connsiteX4" fmla="*/ 2605909 w 4336221"/>
                <a:gd name="connsiteY4" fmla="*/ 997591 h 1173217"/>
                <a:gd name="connsiteX5" fmla="*/ 3212846 w 4336221"/>
                <a:gd name="connsiteY5" fmla="*/ 1103905 h 1173217"/>
                <a:gd name="connsiteX6" fmla="*/ 4336221 w 4336221"/>
                <a:gd name="connsiteY6" fmla="*/ 1173217 h 1173217"/>
                <a:gd name="connsiteX0" fmla="*/ 0 w 4336221"/>
                <a:gd name="connsiteY0" fmla="*/ 11036 h 1161908"/>
                <a:gd name="connsiteX1" fmla="*/ 982318 w 4336221"/>
                <a:gd name="connsiteY1" fmla="*/ 9848 h 1161908"/>
                <a:gd name="connsiteX2" fmla="*/ 2168216 w 4336221"/>
                <a:gd name="connsiteY2" fmla="*/ 50318 h 1161908"/>
                <a:gd name="connsiteX3" fmla="*/ 2439015 w 4336221"/>
                <a:gd name="connsiteY3" fmla="*/ 515271 h 1161908"/>
                <a:gd name="connsiteX4" fmla="*/ 2605909 w 4336221"/>
                <a:gd name="connsiteY4" fmla="*/ 986282 h 1161908"/>
                <a:gd name="connsiteX5" fmla="*/ 3212846 w 4336221"/>
                <a:gd name="connsiteY5" fmla="*/ 1092596 h 1161908"/>
                <a:gd name="connsiteX6" fmla="*/ 4336221 w 4336221"/>
                <a:gd name="connsiteY6" fmla="*/ 1161908 h 1161908"/>
                <a:gd name="connsiteX0" fmla="*/ 0 w 4336221"/>
                <a:gd name="connsiteY0" fmla="*/ 5956 h 1156828"/>
                <a:gd name="connsiteX1" fmla="*/ 982318 w 4336221"/>
                <a:gd name="connsiteY1" fmla="*/ 4768 h 1156828"/>
                <a:gd name="connsiteX2" fmla="*/ 2229771 w 4336221"/>
                <a:gd name="connsiteY2" fmla="*/ 73150 h 1156828"/>
                <a:gd name="connsiteX3" fmla="*/ 2439015 w 4336221"/>
                <a:gd name="connsiteY3" fmla="*/ 510191 h 1156828"/>
                <a:gd name="connsiteX4" fmla="*/ 2605909 w 4336221"/>
                <a:gd name="connsiteY4" fmla="*/ 981202 h 1156828"/>
                <a:gd name="connsiteX5" fmla="*/ 3212846 w 4336221"/>
                <a:gd name="connsiteY5" fmla="*/ 1087516 h 1156828"/>
                <a:gd name="connsiteX6" fmla="*/ 4336221 w 4336221"/>
                <a:gd name="connsiteY6" fmla="*/ 1156828 h 1156828"/>
                <a:gd name="connsiteX0" fmla="*/ 0 w 4336221"/>
                <a:gd name="connsiteY0" fmla="*/ 5956 h 1156828"/>
                <a:gd name="connsiteX1" fmla="*/ 982318 w 4336221"/>
                <a:gd name="connsiteY1" fmla="*/ 4768 h 1156828"/>
                <a:gd name="connsiteX2" fmla="*/ 2229771 w 4336221"/>
                <a:gd name="connsiteY2" fmla="*/ 73150 h 1156828"/>
                <a:gd name="connsiteX3" fmla="*/ 2439015 w 4336221"/>
                <a:gd name="connsiteY3" fmla="*/ 510191 h 1156828"/>
                <a:gd name="connsiteX4" fmla="*/ 2605909 w 4336221"/>
                <a:gd name="connsiteY4" fmla="*/ 981202 h 1156828"/>
                <a:gd name="connsiteX5" fmla="*/ 3212846 w 4336221"/>
                <a:gd name="connsiteY5" fmla="*/ 1087516 h 1156828"/>
                <a:gd name="connsiteX6" fmla="*/ 4336221 w 4336221"/>
                <a:gd name="connsiteY6" fmla="*/ 1156828 h 1156828"/>
                <a:gd name="connsiteX0" fmla="*/ 0 w 4336221"/>
                <a:gd name="connsiteY0" fmla="*/ 5956 h 1156828"/>
                <a:gd name="connsiteX1" fmla="*/ 982318 w 4336221"/>
                <a:gd name="connsiteY1" fmla="*/ 4768 h 1156828"/>
                <a:gd name="connsiteX2" fmla="*/ 2291327 w 4336221"/>
                <a:gd name="connsiteY2" fmla="*/ 73150 h 1156828"/>
                <a:gd name="connsiteX3" fmla="*/ 2439015 w 4336221"/>
                <a:gd name="connsiteY3" fmla="*/ 510191 h 1156828"/>
                <a:gd name="connsiteX4" fmla="*/ 2605909 w 4336221"/>
                <a:gd name="connsiteY4" fmla="*/ 981202 h 1156828"/>
                <a:gd name="connsiteX5" fmla="*/ 3212846 w 4336221"/>
                <a:gd name="connsiteY5" fmla="*/ 1087516 h 1156828"/>
                <a:gd name="connsiteX6" fmla="*/ 4336221 w 4336221"/>
                <a:gd name="connsiteY6" fmla="*/ 1156828 h 1156828"/>
                <a:gd name="connsiteX0" fmla="*/ 0 w 4336221"/>
                <a:gd name="connsiteY0" fmla="*/ 1188 h 1152060"/>
                <a:gd name="connsiteX1" fmla="*/ 982318 w 4336221"/>
                <a:gd name="connsiteY1" fmla="*/ 0 h 1152060"/>
                <a:gd name="connsiteX2" fmla="*/ 2192838 w 4336221"/>
                <a:gd name="connsiteY2" fmla="*/ 31165 h 1152060"/>
                <a:gd name="connsiteX3" fmla="*/ 2439015 w 4336221"/>
                <a:gd name="connsiteY3" fmla="*/ 505423 h 1152060"/>
                <a:gd name="connsiteX4" fmla="*/ 2605909 w 4336221"/>
                <a:gd name="connsiteY4" fmla="*/ 976434 h 1152060"/>
                <a:gd name="connsiteX5" fmla="*/ 3212846 w 4336221"/>
                <a:gd name="connsiteY5" fmla="*/ 1082748 h 1152060"/>
                <a:gd name="connsiteX6" fmla="*/ 4336221 w 4336221"/>
                <a:gd name="connsiteY6" fmla="*/ 1152060 h 1152060"/>
                <a:gd name="connsiteX0" fmla="*/ 0 w 4336221"/>
                <a:gd name="connsiteY0" fmla="*/ 1188 h 1152060"/>
                <a:gd name="connsiteX1" fmla="*/ 982318 w 4336221"/>
                <a:gd name="connsiteY1" fmla="*/ 0 h 1152060"/>
                <a:gd name="connsiteX2" fmla="*/ 2279016 w 4336221"/>
                <a:gd name="connsiteY2" fmla="*/ 31165 h 1152060"/>
                <a:gd name="connsiteX3" fmla="*/ 2439015 w 4336221"/>
                <a:gd name="connsiteY3" fmla="*/ 505423 h 1152060"/>
                <a:gd name="connsiteX4" fmla="*/ 2605909 w 4336221"/>
                <a:gd name="connsiteY4" fmla="*/ 976434 h 1152060"/>
                <a:gd name="connsiteX5" fmla="*/ 3212846 w 4336221"/>
                <a:gd name="connsiteY5" fmla="*/ 1082748 h 1152060"/>
                <a:gd name="connsiteX6" fmla="*/ 4336221 w 4336221"/>
                <a:gd name="connsiteY6" fmla="*/ 1152060 h 1152060"/>
                <a:gd name="connsiteX0" fmla="*/ 0 w 4336221"/>
                <a:gd name="connsiteY0" fmla="*/ 1188 h 1152060"/>
                <a:gd name="connsiteX1" fmla="*/ 982318 w 4336221"/>
                <a:gd name="connsiteY1" fmla="*/ 0 h 1152060"/>
                <a:gd name="connsiteX2" fmla="*/ 2279016 w 4336221"/>
                <a:gd name="connsiteY2" fmla="*/ 31165 h 1152060"/>
                <a:gd name="connsiteX3" fmla="*/ 2439015 w 4336221"/>
                <a:gd name="connsiteY3" fmla="*/ 505423 h 1152060"/>
                <a:gd name="connsiteX4" fmla="*/ 2605909 w 4336221"/>
                <a:gd name="connsiteY4" fmla="*/ 976434 h 1152060"/>
                <a:gd name="connsiteX5" fmla="*/ 3212846 w 4336221"/>
                <a:gd name="connsiteY5" fmla="*/ 1082748 h 1152060"/>
                <a:gd name="connsiteX6" fmla="*/ 4336221 w 4336221"/>
                <a:gd name="connsiteY6" fmla="*/ 1152060 h 1152060"/>
                <a:gd name="connsiteX0" fmla="*/ 0 w 4336221"/>
                <a:gd name="connsiteY0" fmla="*/ 15430 h 1166302"/>
                <a:gd name="connsiteX1" fmla="*/ 982318 w 4336221"/>
                <a:gd name="connsiteY1" fmla="*/ 14242 h 1166302"/>
                <a:gd name="connsiteX2" fmla="*/ 2279016 w 4336221"/>
                <a:gd name="connsiteY2" fmla="*/ 45407 h 1166302"/>
                <a:gd name="connsiteX3" fmla="*/ 2500571 w 4336221"/>
                <a:gd name="connsiteY3" fmla="*/ 510361 h 1166302"/>
                <a:gd name="connsiteX4" fmla="*/ 2605909 w 4336221"/>
                <a:gd name="connsiteY4" fmla="*/ 990676 h 1166302"/>
                <a:gd name="connsiteX5" fmla="*/ 3212846 w 4336221"/>
                <a:gd name="connsiteY5" fmla="*/ 1096990 h 1166302"/>
                <a:gd name="connsiteX6" fmla="*/ 4336221 w 4336221"/>
                <a:gd name="connsiteY6" fmla="*/ 1166302 h 1166302"/>
                <a:gd name="connsiteX0" fmla="*/ 0 w 4336221"/>
                <a:gd name="connsiteY0" fmla="*/ 1188 h 1152060"/>
                <a:gd name="connsiteX1" fmla="*/ 982318 w 4336221"/>
                <a:gd name="connsiteY1" fmla="*/ 0 h 1152060"/>
                <a:gd name="connsiteX2" fmla="*/ 2279016 w 4336221"/>
                <a:gd name="connsiteY2" fmla="*/ 31165 h 1152060"/>
                <a:gd name="connsiteX3" fmla="*/ 2500571 w 4336221"/>
                <a:gd name="connsiteY3" fmla="*/ 496119 h 1152060"/>
                <a:gd name="connsiteX4" fmla="*/ 2605909 w 4336221"/>
                <a:gd name="connsiteY4" fmla="*/ 976434 h 1152060"/>
                <a:gd name="connsiteX5" fmla="*/ 3212846 w 4336221"/>
                <a:gd name="connsiteY5" fmla="*/ 1082748 h 1152060"/>
                <a:gd name="connsiteX6" fmla="*/ 4336221 w 4336221"/>
                <a:gd name="connsiteY6" fmla="*/ 1152060 h 1152060"/>
                <a:gd name="connsiteX0" fmla="*/ 0 w 4349052"/>
                <a:gd name="connsiteY0" fmla="*/ 0 h 1364213"/>
                <a:gd name="connsiteX1" fmla="*/ 995149 w 4349052"/>
                <a:gd name="connsiteY1" fmla="*/ 212153 h 1364213"/>
                <a:gd name="connsiteX2" fmla="*/ 2291847 w 4349052"/>
                <a:gd name="connsiteY2" fmla="*/ 243318 h 1364213"/>
                <a:gd name="connsiteX3" fmla="*/ 2513402 w 4349052"/>
                <a:gd name="connsiteY3" fmla="*/ 708272 h 1364213"/>
                <a:gd name="connsiteX4" fmla="*/ 2618740 w 4349052"/>
                <a:gd name="connsiteY4" fmla="*/ 1188587 h 1364213"/>
                <a:gd name="connsiteX5" fmla="*/ 3225677 w 4349052"/>
                <a:gd name="connsiteY5" fmla="*/ 1294901 h 1364213"/>
                <a:gd name="connsiteX6" fmla="*/ 4349052 w 4349052"/>
                <a:gd name="connsiteY6" fmla="*/ 1364213 h 1364213"/>
                <a:gd name="connsiteX0" fmla="*/ 0 w 4349052"/>
                <a:gd name="connsiteY0" fmla="*/ 1 h 1364214"/>
                <a:gd name="connsiteX1" fmla="*/ 995149 w 4349052"/>
                <a:gd name="connsiteY1" fmla="*/ 105484 h 1364214"/>
                <a:gd name="connsiteX2" fmla="*/ 2291847 w 4349052"/>
                <a:gd name="connsiteY2" fmla="*/ 243319 h 1364214"/>
                <a:gd name="connsiteX3" fmla="*/ 2513402 w 4349052"/>
                <a:gd name="connsiteY3" fmla="*/ 708273 h 1364214"/>
                <a:gd name="connsiteX4" fmla="*/ 2618740 w 4349052"/>
                <a:gd name="connsiteY4" fmla="*/ 1188588 h 1364214"/>
                <a:gd name="connsiteX5" fmla="*/ 3225677 w 4349052"/>
                <a:gd name="connsiteY5" fmla="*/ 1294902 h 1364214"/>
                <a:gd name="connsiteX6" fmla="*/ 4349052 w 4349052"/>
                <a:gd name="connsiteY6" fmla="*/ 1364214 h 1364214"/>
                <a:gd name="connsiteX0" fmla="*/ 0 w 4349052"/>
                <a:gd name="connsiteY0" fmla="*/ 1 h 1364214"/>
                <a:gd name="connsiteX1" fmla="*/ 995149 w 4349052"/>
                <a:gd name="connsiteY1" fmla="*/ 105484 h 1364214"/>
                <a:gd name="connsiteX2" fmla="*/ 2291847 w 4349052"/>
                <a:gd name="connsiteY2" fmla="*/ 243319 h 1364214"/>
                <a:gd name="connsiteX3" fmla="*/ 2513402 w 4349052"/>
                <a:gd name="connsiteY3" fmla="*/ 708273 h 1364214"/>
                <a:gd name="connsiteX4" fmla="*/ 2618740 w 4349052"/>
                <a:gd name="connsiteY4" fmla="*/ 1188588 h 1364214"/>
                <a:gd name="connsiteX5" fmla="*/ 3225677 w 4349052"/>
                <a:gd name="connsiteY5" fmla="*/ 1294902 h 1364214"/>
                <a:gd name="connsiteX6" fmla="*/ 4349052 w 4349052"/>
                <a:gd name="connsiteY6" fmla="*/ 1364214 h 1364214"/>
                <a:gd name="connsiteX0" fmla="*/ 0 w 4349052"/>
                <a:gd name="connsiteY0" fmla="*/ 0 h 1364213"/>
                <a:gd name="connsiteX1" fmla="*/ 2291847 w 4349052"/>
                <a:gd name="connsiteY1" fmla="*/ 243318 h 1364213"/>
                <a:gd name="connsiteX2" fmla="*/ 2513402 w 4349052"/>
                <a:gd name="connsiteY2" fmla="*/ 708272 h 1364213"/>
                <a:gd name="connsiteX3" fmla="*/ 2618740 w 4349052"/>
                <a:gd name="connsiteY3" fmla="*/ 1188587 h 1364213"/>
                <a:gd name="connsiteX4" fmla="*/ 3225677 w 4349052"/>
                <a:gd name="connsiteY4" fmla="*/ 1294901 h 1364213"/>
                <a:gd name="connsiteX5" fmla="*/ 4349052 w 4349052"/>
                <a:gd name="connsiteY5" fmla="*/ 1364213 h 1364213"/>
                <a:gd name="connsiteX0" fmla="*/ 0 w 4349052"/>
                <a:gd name="connsiteY0" fmla="*/ 0 h 1364213"/>
                <a:gd name="connsiteX1" fmla="*/ 2176366 w 4349052"/>
                <a:gd name="connsiteY1" fmla="*/ 243318 h 1364213"/>
                <a:gd name="connsiteX2" fmla="*/ 2513402 w 4349052"/>
                <a:gd name="connsiteY2" fmla="*/ 708272 h 1364213"/>
                <a:gd name="connsiteX3" fmla="*/ 2618740 w 4349052"/>
                <a:gd name="connsiteY3" fmla="*/ 1188587 h 1364213"/>
                <a:gd name="connsiteX4" fmla="*/ 3225677 w 4349052"/>
                <a:gd name="connsiteY4" fmla="*/ 1294901 h 1364213"/>
                <a:gd name="connsiteX5" fmla="*/ 4349052 w 4349052"/>
                <a:gd name="connsiteY5" fmla="*/ 1364213 h 1364213"/>
                <a:gd name="connsiteX0" fmla="*/ 0 w 4349052"/>
                <a:gd name="connsiteY0" fmla="*/ 0 h 1364213"/>
                <a:gd name="connsiteX1" fmla="*/ 2176366 w 4349052"/>
                <a:gd name="connsiteY1" fmla="*/ 243318 h 1364213"/>
                <a:gd name="connsiteX2" fmla="*/ 2513402 w 4349052"/>
                <a:gd name="connsiteY2" fmla="*/ 708272 h 1364213"/>
                <a:gd name="connsiteX3" fmla="*/ 2618740 w 4349052"/>
                <a:gd name="connsiteY3" fmla="*/ 1188587 h 1364213"/>
                <a:gd name="connsiteX4" fmla="*/ 3225677 w 4349052"/>
                <a:gd name="connsiteY4" fmla="*/ 1294901 h 1364213"/>
                <a:gd name="connsiteX5" fmla="*/ 4349052 w 4349052"/>
                <a:gd name="connsiteY5" fmla="*/ 1364213 h 1364213"/>
                <a:gd name="connsiteX0" fmla="*/ 0 w 4349052"/>
                <a:gd name="connsiteY0" fmla="*/ 0 h 1364213"/>
                <a:gd name="connsiteX1" fmla="*/ 2176366 w 4349052"/>
                <a:gd name="connsiteY1" fmla="*/ 243318 h 1364213"/>
                <a:gd name="connsiteX2" fmla="*/ 2513402 w 4349052"/>
                <a:gd name="connsiteY2" fmla="*/ 708272 h 1364213"/>
                <a:gd name="connsiteX3" fmla="*/ 2618740 w 4349052"/>
                <a:gd name="connsiteY3" fmla="*/ 1188587 h 1364213"/>
                <a:gd name="connsiteX4" fmla="*/ 3174352 w 4349052"/>
                <a:gd name="connsiteY4" fmla="*/ 1323993 h 1364213"/>
                <a:gd name="connsiteX5" fmla="*/ 4349052 w 4349052"/>
                <a:gd name="connsiteY5" fmla="*/ 1364213 h 1364213"/>
                <a:gd name="connsiteX0" fmla="*/ 0 w 4464534"/>
                <a:gd name="connsiteY0" fmla="*/ 0 h 1432095"/>
                <a:gd name="connsiteX1" fmla="*/ 2176366 w 4464534"/>
                <a:gd name="connsiteY1" fmla="*/ 243318 h 1432095"/>
                <a:gd name="connsiteX2" fmla="*/ 2513402 w 4464534"/>
                <a:gd name="connsiteY2" fmla="*/ 708272 h 1432095"/>
                <a:gd name="connsiteX3" fmla="*/ 2618740 w 4464534"/>
                <a:gd name="connsiteY3" fmla="*/ 1188587 h 1432095"/>
                <a:gd name="connsiteX4" fmla="*/ 3174352 w 4464534"/>
                <a:gd name="connsiteY4" fmla="*/ 1323993 h 1432095"/>
                <a:gd name="connsiteX5" fmla="*/ 4464534 w 4464534"/>
                <a:gd name="connsiteY5" fmla="*/ 1432095 h 1432095"/>
                <a:gd name="connsiteX0" fmla="*/ 0 w 4464534"/>
                <a:gd name="connsiteY0" fmla="*/ 0 h 1432095"/>
                <a:gd name="connsiteX1" fmla="*/ 2176366 w 4464534"/>
                <a:gd name="connsiteY1" fmla="*/ 243318 h 1432095"/>
                <a:gd name="connsiteX2" fmla="*/ 2513402 w 4464534"/>
                <a:gd name="connsiteY2" fmla="*/ 708272 h 1432095"/>
                <a:gd name="connsiteX3" fmla="*/ 2618740 w 4464534"/>
                <a:gd name="connsiteY3" fmla="*/ 1188587 h 1432095"/>
                <a:gd name="connsiteX4" fmla="*/ 3174352 w 4464534"/>
                <a:gd name="connsiteY4" fmla="*/ 1323993 h 1432095"/>
                <a:gd name="connsiteX5" fmla="*/ 4464534 w 4464534"/>
                <a:gd name="connsiteY5" fmla="*/ 1432095 h 1432095"/>
                <a:gd name="connsiteX0" fmla="*/ 0 w 4464534"/>
                <a:gd name="connsiteY0" fmla="*/ 0 h 1432095"/>
                <a:gd name="connsiteX1" fmla="*/ 2176366 w 4464534"/>
                <a:gd name="connsiteY1" fmla="*/ 243318 h 1432095"/>
                <a:gd name="connsiteX2" fmla="*/ 2513402 w 4464534"/>
                <a:gd name="connsiteY2" fmla="*/ 708272 h 1432095"/>
                <a:gd name="connsiteX3" fmla="*/ 2682897 w 4464534"/>
                <a:gd name="connsiteY3" fmla="*/ 1217678 h 1432095"/>
                <a:gd name="connsiteX4" fmla="*/ 3174352 w 4464534"/>
                <a:gd name="connsiteY4" fmla="*/ 1323993 h 1432095"/>
                <a:gd name="connsiteX5" fmla="*/ 4464534 w 4464534"/>
                <a:gd name="connsiteY5" fmla="*/ 1432095 h 1432095"/>
                <a:gd name="connsiteX0" fmla="*/ 0 w 4464534"/>
                <a:gd name="connsiteY0" fmla="*/ 0 h 1432095"/>
                <a:gd name="connsiteX1" fmla="*/ 2176366 w 4464534"/>
                <a:gd name="connsiteY1" fmla="*/ 243318 h 1432095"/>
                <a:gd name="connsiteX2" fmla="*/ 2513402 w 4464534"/>
                <a:gd name="connsiteY2" fmla="*/ 708272 h 1432095"/>
                <a:gd name="connsiteX3" fmla="*/ 2605909 w 4464534"/>
                <a:gd name="connsiteY3" fmla="*/ 1188587 h 1432095"/>
                <a:gd name="connsiteX4" fmla="*/ 3174352 w 4464534"/>
                <a:gd name="connsiteY4" fmla="*/ 1323993 h 1432095"/>
                <a:gd name="connsiteX5" fmla="*/ 4464534 w 4464534"/>
                <a:gd name="connsiteY5" fmla="*/ 1432095 h 1432095"/>
                <a:gd name="connsiteX0" fmla="*/ 0 w 4464534"/>
                <a:gd name="connsiteY0" fmla="*/ 0 h 1432095"/>
                <a:gd name="connsiteX1" fmla="*/ 2176366 w 4464534"/>
                <a:gd name="connsiteY1" fmla="*/ 243318 h 1432095"/>
                <a:gd name="connsiteX2" fmla="*/ 2513402 w 4464534"/>
                <a:gd name="connsiteY2" fmla="*/ 708272 h 1432095"/>
                <a:gd name="connsiteX3" fmla="*/ 2605909 w 4464534"/>
                <a:gd name="connsiteY3" fmla="*/ 1188587 h 1432095"/>
                <a:gd name="connsiteX4" fmla="*/ 3174352 w 4464534"/>
                <a:gd name="connsiteY4" fmla="*/ 1323993 h 1432095"/>
                <a:gd name="connsiteX5" fmla="*/ 4464534 w 4464534"/>
                <a:gd name="connsiteY5" fmla="*/ 1432095 h 1432095"/>
                <a:gd name="connsiteX0" fmla="*/ 0 w 4464534"/>
                <a:gd name="connsiteY0" fmla="*/ 0 h 1432095"/>
                <a:gd name="connsiteX1" fmla="*/ 2176366 w 4464534"/>
                <a:gd name="connsiteY1" fmla="*/ 243318 h 1432095"/>
                <a:gd name="connsiteX2" fmla="*/ 2513402 w 4464534"/>
                <a:gd name="connsiteY2" fmla="*/ 708272 h 1432095"/>
                <a:gd name="connsiteX3" fmla="*/ 3174352 w 4464534"/>
                <a:gd name="connsiteY3" fmla="*/ 1323993 h 1432095"/>
                <a:gd name="connsiteX4" fmla="*/ 4464534 w 4464534"/>
                <a:gd name="connsiteY4" fmla="*/ 1432095 h 1432095"/>
                <a:gd name="connsiteX0" fmla="*/ 0 w 4464534"/>
                <a:gd name="connsiteY0" fmla="*/ 0 h 1432095"/>
                <a:gd name="connsiteX1" fmla="*/ 2176366 w 4464534"/>
                <a:gd name="connsiteY1" fmla="*/ 243318 h 1432095"/>
                <a:gd name="connsiteX2" fmla="*/ 2513402 w 4464534"/>
                <a:gd name="connsiteY2" fmla="*/ 708272 h 1432095"/>
                <a:gd name="connsiteX3" fmla="*/ 3174352 w 4464534"/>
                <a:gd name="connsiteY3" fmla="*/ 1323993 h 1432095"/>
                <a:gd name="connsiteX4" fmla="*/ 4464534 w 4464534"/>
                <a:gd name="connsiteY4" fmla="*/ 1432095 h 1432095"/>
                <a:gd name="connsiteX0" fmla="*/ 0 w 4464534"/>
                <a:gd name="connsiteY0" fmla="*/ 0 h 1432095"/>
                <a:gd name="connsiteX1" fmla="*/ 2176366 w 4464534"/>
                <a:gd name="connsiteY1" fmla="*/ 243318 h 1432095"/>
                <a:gd name="connsiteX2" fmla="*/ 2513402 w 4464534"/>
                <a:gd name="connsiteY2" fmla="*/ 708272 h 1432095"/>
                <a:gd name="connsiteX3" fmla="*/ 3007545 w 4464534"/>
                <a:gd name="connsiteY3" fmla="*/ 1333691 h 1432095"/>
                <a:gd name="connsiteX4" fmla="*/ 4464534 w 4464534"/>
                <a:gd name="connsiteY4" fmla="*/ 1432095 h 1432095"/>
                <a:gd name="connsiteX0" fmla="*/ 0 w 4464534"/>
                <a:gd name="connsiteY0" fmla="*/ 0 h 1432095"/>
                <a:gd name="connsiteX1" fmla="*/ 2176366 w 4464534"/>
                <a:gd name="connsiteY1" fmla="*/ 243318 h 1432095"/>
                <a:gd name="connsiteX2" fmla="*/ 2513402 w 4464534"/>
                <a:gd name="connsiteY2" fmla="*/ 708272 h 1432095"/>
                <a:gd name="connsiteX3" fmla="*/ 3007545 w 4464534"/>
                <a:gd name="connsiteY3" fmla="*/ 1333691 h 1432095"/>
                <a:gd name="connsiteX4" fmla="*/ 4464534 w 4464534"/>
                <a:gd name="connsiteY4" fmla="*/ 1432095 h 1432095"/>
                <a:gd name="connsiteX0" fmla="*/ 0 w 4464534"/>
                <a:gd name="connsiteY0" fmla="*/ 0 h 1432095"/>
                <a:gd name="connsiteX1" fmla="*/ 2163536 w 4464534"/>
                <a:gd name="connsiteY1" fmla="*/ 243318 h 1432095"/>
                <a:gd name="connsiteX2" fmla="*/ 2513402 w 4464534"/>
                <a:gd name="connsiteY2" fmla="*/ 708272 h 1432095"/>
                <a:gd name="connsiteX3" fmla="*/ 3007545 w 4464534"/>
                <a:gd name="connsiteY3" fmla="*/ 1333691 h 1432095"/>
                <a:gd name="connsiteX4" fmla="*/ 4464534 w 4464534"/>
                <a:gd name="connsiteY4" fmla="*/ 1432095 h 1432095"/>
                <a:gd name="connsiteX0" fmla="*/ 0 w 4464534"/>
                <a:gd name="connsiteY0" fmla="*/ 0 h 1432095"/>
                <a:gd name="connsiteX1" fmla="*/ 2163536 w 4464534"/>
                <a:gd name="connsiteY1" fmla="*/ 243318 h 1432095"/>
                <a:gd name="connsiteX2" fmla="*/ 2513402 w 4464534"/>
                <a:gd name="connsiteY2" fmla="*/ 708272 h 1432095"/>
                <a:gd name="connsiteX3" fmla="*/ 3007545 w 4464534"/>
                <a:gd name="connsiteY3" fmla="*/ 1333691 h 1432095"/>
                <a:gd name="connsiteX4" fmla="*/ 4464534 w 4464534"/>
                <a:gd name="connsiteY4" fmla="*/ 1432095 h 1432095"/>
                <a:gd name="connsiteX0" fmla="*/ 0 w 4464534"/>
                <a:gd name="connsiteY0" fmla="*/ 0 h 1432095"/>
                <a:gd name="connsiteX1" fmla="*/ 2163536 w 4464534"/>
                <a:gd name="connsiteY1" fmla="*/ 243318 h 1432095"/>
                <a:gd name="connsiteX2" fmla="*/ 2513402 w 4464534"/>
                <a:gd name="connsiteY2" fmla="*/ 708272 h 1432095"/>
                <a:gd name="connsiteX3" fmla="*/ 3007545 w 4464534"/>
                <a:gd name="connsiteY3" fmla="*/ 1333691 h 1432095"/>
                <a:gd name="connsiteX4" fmla="*/ 4464534 w 4464534"/>
                <a:gd name="connsiteY4" fmla="*/ 1432095 h 1432095"/>
                <a:gd name="connsiteX0" fmla="*/ 0 w 4464534"/>
                <a:gd name="connsiteY0" fmla="*/ 0 h 1432095"/>
                <a:gd name="connsiteX1" fmla="*/ 2163536 w 4464534"/>
                <a:gd name="connsiteY1" fmla="*/ 243318 h 1432095"/>
                <a:gd name="connsiteX2" fmla="*/ 2513402 w 4464534"/>
                <a:gd name="connsiteY2" fmla="*/ 708272 h 1432095"/>
                <a:gd name="connsiteX3" fmla="*/ 2827906 w 4464534"/>
                <a:gd name="connsiteY3" fmla="*/ 1217324 h 1432095"/>
                <a:gd name="connsiteX4" fmla="*/ 4464534 w 4464534"/>
                <a:gd name="connsiteY4" fmla="*/ 1432095 h 1432095"/>
                <a:gd name="connsiteX0" fmla="*/ 0 w 4464534"/>
                <a:gd name="connsiteY0" fmla="*/ 0 h 1432095"/>
                <a:gd name="connsiteX1" fmla="*/ 2163536 w 4464534"/>
                <a:gd name="connsiteY1" fmla="*/ 243318 h 1432095"/>
                <a:gd name="connsiteX2" fmla="*/ 2513402 w 4464534"/>
                <a:gd name="connsiteY2" fmla="*/ 708272 h 1432095"/>
                <a:gd name="connsiteX3" fmla="*/ 2827906 w 4464534"/>
                <a:gd name="connsiteY3" fmla="*/ 1217324 h 1432095"/>
                <a:gd name="connsiteX4" fmla="*/ 4464534 w 4464534"/>
                <a:gd name="connsiteY4" fmla="*/ 1432095 h 1432095"/>
                <a:gd name="connsiteX0" fmla="*/ 0 w 4464534"/>
                <a:gd name="connsiteY0" fmla="*/ 0 h 1432095"/>
                <a:gd name="connsiteX1" fmla="*/ 2163536 w 4464534"/>
                <a:gd name="connsiteY1" fmla="*/ 243318 h 1432095"/>
                <a:gd name="connsiteX2" fmla="*/ 2513402 w 4464534"/>
                <a:gd name="connsiteY2" fmla="*/ 708272 h 1432095"/>
                <a:gd name="connsiteX3" fmla="*/ 2879231 w 4464534"/>
                <a:gd name="connsiteY3" fmla="*/ 1227021 h 1432095"/>
                <a:gd name="connsiteX4" fmla="*/ 4464534 w 4464534"/>
                <a:gd name="connsiteY4" fmla="*/ 1432095 h 1432095"/>
                <a:gd name="connsiteX0" fmla="*/ 0 w 4464534"/>
                <a:gd name="connsiteY0" fmla="*/ 0 h 1432095"/>
                <a:gd name="connsiteX1" fmla="*/ 2163536 w 4464534"/>
                <a:gd name="connsiteY1" fmla="*/ 243318 h 1432095"/>
                <a:gd name="connsiteX2" fmla="*/ 2513402 w 4464534"/>
                <a:gd name="connsiteY2" fmla="*/ 708272 h 1432095"/>
                <a:gd name="connsiteX3" fmla="*/ 2802243 w 4464534"/>
                <a:gd name="connsiteY3" fmla="*/ 1217324 h 1432095"/>
                <a:gd name="connsiteX4" fmla="*/ 4464534 w 4464534"/>
                <a:gd name="connsiteY4" fmla="*/ 1432095 h 1432095"/>
                <a:gd name="connsiteX0" fmla="*/ 0 w 4464534"/>
                <a:gd name="connsiteY0" fmla="*/ 0 h 1432095"/>
                <a:gd name="connsiteX1" fmla="*/ 2163536 w 4464534"/>
                <a:gd name="connsiteY1" fmla="*/ 243318 h 1432095"/>
                <a:gd name="connsiteX2" fmla="*/ 2513402 w 4464534"/>
                <a:gd name="connsiteY2" fmla="*/ 708272 h 1432095"/>
                <a:gd name="connsiteX3" fmla="*/ 2802243 w 4464534"/>
                <a:gd name="connsiteY3" fmla="*/ 1217324 h 1432095"/>
                <a:gd name="connsiteX4" fmla="*/ 4464534 w 4464534"/>
                <a:gd name="connsiteY4" fmla="*/ 1432095 h 1432095"/>
                <a:gd name="connsiteX0" fmla="*/ 0 w 4464534"/>
                <a:gd name="connsiteY0" fmla="*/ 0 h 1432095"/>
                <a:gd name="connsiteX1" fmla="*/ 2163536 w 4464534"/>
                <a:gd name="connsiteY1" fmla="*/ 243318 h 1432095"/>
                <a:gd name="connsiteX2" fmla="*/ 2513402 w 4464534"/>
                <a:gd name="connsiteY2" fmla="*/ 708272 h 1432095"/>
                <a:gd name="connsiteX3" fmla="*/ 2802243 w 4464534"/>
                <a:gd name="connsiteY3" fmla="*/ 1217324 h 1432095"/>
                <a:gd name="connsiteX4" fmla="*/ 4464534 w 4464534"/>
                <a:gd name="connsiteY4" fmla="*/ 1432095 h 1432095"/>
                <a:gd name="connsiteX0" fmla="*/ 0 w 5067608"/>
                <a:gd name="connsiteY0" fmla="*/ 0 h 1412700"/>
                <a:gd name="connsiteX1" fmla="*/ 2163536 w 5067608"/>
                <a:gd name="connsiteY1" fmla="*/ 243318 h 1412700"/>
                <a:gd name="connsiteX2" fmla="*/ 2513402 w 5067608"/>
                <a:gd name="connsiteY2" fmla="*/ 708272 h 1412700"/>
                <a:gd name="connsiteX3" fmla="*/ 2802243 w 5067608"/>
                <a:gd name="connsiteY3" fmla="*/ 1217324 h 1412700"/>
                <a:gd name="connsiteX4" fmla="*/ 5067608 w 5067608"/>
                <a:gd name="connsiteY4" fmla="*/ 1412700 h 1412700"/>
                <a:gd name="connsiteX0" fmla="*/ 0 w 5067608"/>
                <a:gd name="connsiteY0" fmla="*/ 0 h 1412700"/>
                <a:gd name="connsiteX1" fmla="*/ 2163536 w 5067608"/>
                <a:gd name="connsiteY1" fmla="*/ 243318 h 1412700"/>
                <a:gd name="connsiteX2" fmla="*/ 2513402 w 5067608"/>
                <a:gd name="connsiteY2" fmla="*/ 708272 h 1412700"/>
                <a:gd name="connsiteX3" fmla="*/ 2802243 w 5067608"/>
                <a:gd name="connsiteY3" fmla="*/ 1217324 h 1412700"/>
                <a:gd name="connsiteX4" fmla="*/ 5067608 w 5067608"/>
                <a:gd name="connsiteY4" fmla="*/ 1412700 h 1412700"/>
                <a:gd name="connsiteX0" fmla="*/ 0 w 5041945"/>
                <a:gd name="connsiteY0" fmla="*/ 0 h 1286636"/>
                <a:gd name="connsiteX1" fmla="*/ 2137873 w 5041945"/>
                <a:gd name="connsiteY1" fmla="*/ 117254 h 1286636"/>
                <a:gd name="connsiteX2" fmla="*/ 2487739 w 5041945"/>
                <a:gd name="connsiteY2" fmla="*/ 582208 h 1286636"/>
                <a:gd name="connsiteX3" fmla="*/ 2776580 w 5041945"/>
                <a:gd name="connsiteY3" fmla="*/ 1091260 h 1286636"/>
                <a:gd name="connsiteX4" fmla="*/ 5041945 w 5041945"/>
                <a:gd name="connsiteY4" fmla="*/ 1286636 h 1286636"/>
                <a:gd name="connsiteX0" fmla="*/ 0 w 5041945"/>
                <a:gd name="connsiteY0" fmla="*/ 0 h 1286636"/>
                <a:gd name="connsiteX1" fmla="*/ 2137873 w 5041945"/>
                <a:gd name="connsiteY1" fmla="*/ 117254 h 1286636"/>
                <a:gd name="connsiteX2" fmla="*/ 2487739 w 5041945"/>
                <a:gd name="connsiteY2" fmla="*/ 582208 h 1286636"/>
                <a:gd name="connsiteX3" fmla="*/ 2776580 w 5041945"/>
                <a:gd name="connsiteY3" fmla="*/ 1091260 h 1286636"/>
                <a:gd name="connsiteX4" fmla="*/ 5041945 w 5041945"/>
                <a:gd name="connsiteY4" fmla="*/ 1286636 h 1286636"/>
                <a:gd name="connsiteX0" fmla="*/ 0 w 5041945"/>
                <a:gd name="connsiteY0" fmla="*/ 0 h 1286636"/>
                <a:gd name="connsiteX1" fmla="*/ 2150705 w 5041945"/>
                <a:gd name="connsiteY1" fmla="*/ 165741 h 1286636"/>
                <a:gd name="connsiteX2" fmla="*/ 2487739 w 5041945"/>
                <a:gd name="connsiteY2" fmla="*/ 582208 h 1286636"/>
                <a:gd name="connsiteX3" fmla="*/ 2776580 w 5041945"/>
                <a:gd name="connsiteY3" fmla="*/ 1091260 h 1286636"/>
                <a:gd name="connsiteX4" fmla="*/ 5041945 w 5041945"/>
                <a:gd name="connsiteY4" fmla="*/ 1286636 h 1286636"/>
                <a:gd name="connsiteX0" fmla="*/ 0 w 5041945"/>
                <a:gd name="connsiteY0" fmla="*/ 0 h 1286636"/>
                <a:gd name="connsiteX1" fmla="*/ 2150705 w 5041945"/>
                <a:gd name="connsiteY1" fmla="*/ 165741 h 1286636"/>
                <a:gd name="connsiteX2" fmla="*/ 2487739 w 5041945"/>
                <a:gd name="connsiteY2" fmla="*/ 582208 h 1286636"/>
                <a:gd name="connsiteX3" fmla="*/ 2776580 w 5041945"/>
                <a:gd name="connsiteY3" fmla="*/ 1091260 h 1286636"/>
                <a:gd name="connsiteX4" fmla="*/ 5041945 w 5041945"/>
                <a:gd name="connsiteY4" fmla="*/ 1286636 h 1286636"/>
                <a:gd name="connsiteX0" fmla="*/ 0 w 5041945"/>
                <a:gd name="connsiteY0" fmla="*/ 0 h 1286636"/>
                <a:gd name="connsiteX1" fmla="*/ 2125043 w 5041945"/>
                <a:gd name="connsiteY1" fmla="*/ 156043 h 1286636"/>
                <a:gd name="connsiteX2" fmla="*/ 2487739 w 5041945"/>
                <a:gd name="connsiteY2" fmla="*/ 582208 h 1286636"/>
                <a:gd name="connsiteX3" fmla="*/ 2776580 w 5041945"/>
                <a:gd name="connsiteY3" fmla="*/ 1091260 h 1286636"/>
                <a:gd name="connsiteX4" fmla="*/ 5041945 w 5041945"/>
                <a:gd name="connsiteY4" fmla="*/ 1286636 h 1286636"/>
                <a:gd name="connsiteX0" fmla="*/ 0 w 5041945"/>
                <a:gd name="connsiteY0" fmla="*/ 0 h 1286636"/>
                <a:gd name="connsiteX1" fmla="*/ 2125043 w 5041945"/>
                <a:gd name="connsiteY1" fmla="*/ 156043 h 1286636"/>
                <a:gd name="connsiteX2" fmla="*/ 2487739 w 5041945"/>
                <a:gd name="connsiteY2" fmla="*/ 582208 h 1286636"/>
                <a:gd name="connsiteX3" fmla="*/ 2776580 w 5041945"/>
                <a:gd name="connsiteY3" fmla="*/ 1091260 h 1286636"/>
                <a:gd name="connsiteX4" fmla="*/ 5041945 w 5041945"/>
                <a:gd name="connsiteY4" fmla="*/ 1286636 h 1286636"/>
                <a:gd name="connsiteX0" fmla="*/ 0 w 5041945"/>
                <a:gd name="connsiteY0" fmla="*/ 0 h 1286636"/>
                <a:gd name="connsiteX1" fmla="*/ 2125043 w 5041945"/>
                <a:gd name="connsiteY1" fmla="*/ 156043 h 1286636"/>
                <a:gd name="connsiteX2" fmla="*/ 2487739 w 5041945"/>
                <a:gd name="connsiteY2" fmla="*/ 582208 h 1286636"/>
                <a:gd name="connsiteX3" fmla="*/ 2776580 w 5041945"/>
                <a:gd name="connsiteY3" fmla="*/ 1091260 h 1286636"/>
                <a:gd name="connsiteX4" fmla="*/ 5041945 w 5041945"/>
                <a:gd name="connsiteY4" fmla="*/ 1286636 h 1286636"/>
                <a:gd name="connsiteX0" fmla="*/ 0 w 5041945"/>
                <a:gd name="connsiteY0" fmla="*/ 0 h 1286636"/>
                <a:gd name="connsiteX1" fmla="*/ 2125044 w 5041945"/>
                <a:gd name="connsiteY1" fmla="*/ 117253 h 1286636"/>
                <a:gd name="connsiteX2" fmla="*/ 2487739 w 5041945"/>
                <a:gd name="connsiteY2" fmla="*/ 582208 h 1286636"/>
                <a:gd name="connsiteX3" fmla="*/ 2776580 w 5041945"/>
                <a:gd name="connsiteY3" fmla="*/ 1091260 h 1286636"/>
                <a:gd name="connsiteX4" fmla="*/ 5041945 w 5041945"/>
                <a:gd name="connsiteY4" fmla="*/ 1286636 h 1286636"/>
                <a:gd name="connsiteX0" fmla="*/ 0 w 5041945"/>
                <a:gd name="connsiteY0" fmla="*/ 0 h 1286636"/>
                <a:gd name="connsiteX1" fmla="*/ 2125044 w 5041945"/>
                <a:gd name="connsiteY1" fmla="*/ 117253 h 1286636"/>
                <a:gd name="connsiteX2" fmla="*/ 2487739 w 5041945"/>
                <a:gd name="connsiteY2" fmla="*/ 582208 h 1286636"/>
                <a:gd name="connsiteX3" fmla="*/ 2789412 w 5041945"/>
                <a:gd name="connsiteY3" fmla="*/ 1062169 h 1286636"/>
                <a:gd name="connsiteX4" fmla="*/ 5041945 w 5041945"/>
                <a:gd name="connsiteY4" fmla="*/ 1286636 h 1286636"/>
                <a:gd name="connsiteX0" fmla="*/ 0 w 5041945"/>
                <a:gd name="connsiteY0" fmla="*/ 0 h 1286636"/>
                <a:gd name="connsiteX1" fmla="*/ 2125044 w 5041945"/>
                <a:gd name="connsiteY1" fmla="*/ 117253 h 1286636"/>
                <a:gd name="connsiteX2" fmla="*/ 2487739 w 5041945"/>
                <a:gd name="connsiteY2" fmla="*/ 582208 h 1286636"/>
                <a:gd name="connsiteX3" fmla="*/ 2789412 w 5041945"/>
                <a:gd name="connsiteY3" fmla="*/ 1062169 h 1286636"/>
                <a:gd name="connsiteX4" fmla="*/ 5041945 w 5041945"/>
                <a:gd name="connsiteY4" fmla="*/ 1286636 h 1286636"/>
                <a:gd name="connsiteX0" fmla="*/ 0 w 5029114"/>
                <a:gd name="connsiteY0" fmla="*/ 0 h 1364214"/>
                <a:gd name="connsiteX1" fmla="*/ 2112213 w 5029114"/>
                <a:gd name="connsiteY1" fmla="*/ 194831 h 1364214"/>
                <a:gd name="connsiteX2" fmla="*/ 2474908 w 5029114"/>
                <a:gd name="connsiteY2" fmla="*/ 659786 h 1364214"/>
                <a:gd name="connsiteX3" fmla="*/ 2776581 w 5029114"/>
                <a:gd name="connsiteY3" fmla="*/ 1139747 h 1364214"/>
                <a:gd name="connsiteX4" fmla="*/ 5029114 w 5029114"/>
                <a:gd name="connsiteY4" fmla="*/ 1364214 h 1364214"/>
                <a:gd name="connsiteX0" fmla="*/ 0 w 5029114"/>
                <a:gd name="connsiteY0" fmla="*/ 0 h 1364214"/>
                <a:gd name="connsiteX1" fmla="*/ 2112213 w 5029114"/>
                <a:gd name="connsiteY1" fmla="*/ 194831 h 1364214"/>
                <a:gd name="connsiteX2" fmla="*/ 2474908 w 5029114"/>
                <a:gd name="connsiteY2" fmla="*/ 659786 h 1364214"/>
                <a:gd name="connsiteX3" fmla="*/ 2776581 w 5029114"/>
                <a:gd name="connsiteY3" fmla="*/ 1139747 h 1364214"/>
                <a:gd name="connsiteX4" fmla="*/ 5029114 w 5029114"/>
                <a:gd name="connsiteY4" fmla="*/ 1364214 h 1364214"/>
                <a:gd name="connsiteX0" fmla="*/ 0 w 5029114"/>
                <a:gd name="connsiteY0" fmla="*/ 0 h 1364214"/>
                <a:gd name="connsiteX1" fmla="*/ 2009562 w 5029114"/>
                <a:gd name="connsiteY1" fmla="*/ 185134 h 1364214"/>
                <a:gd name="connsiteX2" fmla="*/ 2474908 w 5029114"/>
                <a:gd name="connsiteY2" fmla="*/ 659786 h 1364214"/>
                <a:gd name="connsiteX3" fmla="*/ 2776581 w 5029114"/>
                <a:gd name="connsiteY3" fmla="*/ 1139747 h 1364214"/>
                <a:gd name="connsiteX4" fmla="*/ 5029114 w 5029114"/>
                <a:gd name="connsiteY4" fmla="*/ 1364214 h 1364214"/>
                <a:gd name="connsiteX0" fmla="*/ 0 w 5029114"/>
                <a:gd name="connsiteY0" fmla="*/ 0 h 1364214"/>
                <a:gd name="connsiteX1" fmla="*/ 2009562 w 5029114"/>
                <a:gd name="connsiteY1" fmla="*/ 185134 h 1364214"/>
                <a:gd name="connsiteX2" fmla="*/ 2474908 w 5029114"/>
                <a:gd name="connsiteY2" fmla="*/ 659786 h 1364214"/>
                <a:gd name="connsiteX3" fmla="*/ 2776581 w 5029114"/>
                <a:gd name="connsiteY3" fmla="*/ 1139747 h 1364214"/>
                <a:gd name="connsiteX4" fmla="*/ 5029114 w 5029114"/>
                <a:gd name="connsiteY4" fmla="*/ 1364214 h 1364214"/>
                <a:gd name="connsiteX0" fmla="*/ 0 w 5029114"/>
                <a:gd name="connsiteY0" fmla="*/ 0 h 1412700"/>
                <a:gd name="connsiteX1" fmla="*/ 2009562 w 5029114"/>
                <a:gd name="connsiteY1" fmla="*/ 233620 h 1412700"/>
                <a:gd name="connsiteX2" fmla="*/ 2474908 w 5029114"/>
                <a:gd name="connsiteY2" fmla="*/ 708272 h 1412700"/>
                <a:gd name="connsiteX3" fmla="*/ 2776581 w 5029114"/>
                <a:gd name="connsiteY3" fmla="*/ 1188233 h 1412700"/>
                <a:gd name="connsiteX4" fmla="*/ 5029114 w 5029114"/>
                <a:gd name="connsiteY4" fmla="*/ 1412700 h 1412700"/>
                <a:gd name="connsiteX0" fmla="*/ 0 w 5029114"/>
                <a:gd name="connsiteY0" fmla="*/ 0 h 1412700"/>
                <a:gd name="connsiteX1" fmla="*/ 2009562 w 5029114"/>
                <a:gd name="connsiteY1" fmla="*/ 233620 h 1412700"/>
                <a:gd name="connsiteX2" fmla="*/ 2474908 w 5029114"/>
                <a:gd name="connsiteY2" fmla="*/ 708272 h 1412700"/>
                <a:gd name="connsiteX3" fmla="*/ 2776581 w 5029114"/>
                <a:gd name="connsiteY3" fmla="*/ 1188233 h 1412700"/>
                <a:gd name="connsiteX4" fmla="*/ 5029114 w 5029114"/>
                <a:gd name="connsiteY4" fmla="*/ 1412700 h 1412700"/>
                <a:gd name="connsiteX0" fmla="*/ 0 w 5067608"/>
                <a:gd name="connsiteY0" fmla="*/ 0 h 1335122"/>
                <a:gd name="connsiteX1" fmla="*/ 2048056 w 5067608"/>
                <a:gd name="connsiteY1" fmla="*/ 156042 h 1335122"/>
                <a:gd name="connsiteX2" fmla="*/ 2513402 w 5067608"/>
                <a:gd name="connsiteY2" fmla="*/ 630694 h 1335122"/>
                <a:gd name="connsiteX3" fmla="*/ 2815075 w 5067608"/>
                <a:gd name="connsiteY3" fmla="*/ 1110655 h 1335122"/>
                <a:gd name="connsiteX4" fmla="*/ 5067608 w 5067608"/>
                <a:gd name="connsiteY4" fmla="*/ 1335122 h 1335122"/>
                <a:gd name="connsiteX0" fmla="*/ 0 w 4746824"/>
                <a:gd name="connsiteY0" fmla="*/ 0 h 1306030"/>
                <a:gd name="connsiteX1" fmla="*/ 1727272 w 4746824"/>
                <a:gd name="connsiteY1" fmla="*/ 126950 h 1306030"/>
                <a:gd name="connsiteX2" fmla="*/ 2192618 w 4746824"/>
                <a:gd name="connsiteY2" fmla="*/ 601602 h 1306030"/>
                <a:gd name="connsiteX3" fmla="*/ 2494291 w 4746824"/>
                <a:gd name="connsiteY3" fmla="*/ 1081563 h 1306030"/>
                <a:gd name="connsiteX4" fmla="*/ 4746824 w 4746824"/>
                <a:gd name="connsiteY4" fmla="*/ 1306030 h 1306030"/>
                <a:gd name="connsiteX0" fmla="*/ 0 w 4746824"/>
                <a:gd name="connsiteY0" fmla="*/ 0 h 1306030"/>
                <a:gd name="connsiteX1" fmla="*/ 1727272 w 4746824"/>
                <a:gd name="connsiteY1" fmla="*/ 126950 h 1306030"/>
                <a:gd name="connsiteX2" fmla="*/ 2192618 w 4746824"/>
                <a:gd name="connsiteY2" fmla="*/ 601602 h 1306030"/>
                <a:gd name="connsiteX3" fmla="*/ 2494291 w 4746824"/>
                <a:gd name="connsiteY3" fmla="*/ 1081563 h 1306030"/>
                <a:gd name="connsiteX4" fmla="*/ 4746824 w 4746824"/>
                <a:gd name="connsiteY4" fmla="*/ 1306030 h 1306030"/>
                <a:gd name="connsiteX0" fmla="*/ 0 w 4746824"/>
                <a:gd name="connsiteY0" fmla="*/ 0 h 1306030"/>
                <a:gd name="connsiteX1" fmla="*/ 1727272 w 4746824"/>
                <a:gd name="connsiteY1" fmla="*/ 126950 h 1306030"/>
                <a:gd name="connsiteX2" fmla="*/ 2192618 w 4746824"/>
                <a:gd name="connsiteY2" fmla="*/ 601602 h 1306030"/>
                <a:gd name="connsiteX3" fmla="*/ 2494291 w 4746824"/>
                <a:gd name="connsiteY3" fmla="*/ 1081563 h 1306030"/>
                <a:gd name="connsiteX4" fmla="*/ 4746824 w 4746824"/>
                <a:gd name="connsiteY4" fmla="*/ 1306030 h 1306030"/>
                <a:gd name="connsiteX0" fmla="*/ 0 w 4746824"/>
                <a:gd name="connsiteY0" fmla="*/ 0 h 1306030"/>
                <a:gd name="connsiteX1" fmla="*/ 1558885 w 4746824"/>
                <a:gd name="connsiteY1" fmla="*/ 234529 h 1306030"/>
                <a:gd name="connsiteX2" fmla="*/ 2192618 w 4746824"/>
                <a:gd name="connsiteY2" fmla="*/ 601602 h 1306030"/>
                <a:gd name="connsiteX3" fmla="*/ 2494291 w 4746824"/>
                <a:gd name="connsiteY3" fmla="*/ 1081563 h 1306030"/>
                <a:gd name="connsiteX4" fmla="*/ 4746824 w 4746824"/>
                <a:gd name="connsiteY4" fmla="*/ 1306030 h 1306030"/>
                <a:gd name="connsiteX0" fmla="*/ 0 w 4746824"/>
                <a:gd name="connsiteY0" fmla="*/ 0 h 1306030"/>
                <a:gd name="connsiteX1" fmla="*/ 1558885 w 4746824"/>
                <a:gd name="connsiteY1" fmla="*/ 234529 h 1306030"/>
                <a:gd name="connsiteX2" fmla="*/ 2192618 w 4746824"/>
                <a:gd name="connsiteY2" fmla="*/ 601602 h 1306030"/>
                <a:gd name="connsiteX3" fmla="*/ 2494291 w 4746824"/>
                <a:gd name="connsiteY3" fmla="*/ 1081563 h 1306030"/>
                <a:gd name="connsiteX4" fmla="*/ 4746824 w 4746824"/>
                <a:gd name="connsiteY4" fmla="*/ 1306030 h 1306030"/>
                <a:gd name="connsiteX0" fmla="*/ 0 w 4732791"/>
                <a:gd name="connsiteY0" fmla="*/ 0 h 1252240"/>
                <a:gd name="connsiteX1" fmla="*/ 1544852 w 4732791"/>
                <a:gd name="connsiteY1" fmla="*/ 180739 h 1252240"/>
                <a:gd name="connsiteX2" fmla="*/ 2178585 w 4732791"/>
                <a:gd name="connsiteY2" fmla="*/ 547812 h 1252240"/>
                <a:gd name="connsiteX3" fmla="*/ 2480258 w 4732791"/>
                <a:gd name="connsiteY3" fmla="*/ 1027773 h 1252240"/>
                <a:gd name="connsiteX4" fmla="*/ 4732791 w 4732791"/>
                <a:gd name="connsiteY4" fmla="*/ 1252240 h 1252240"/>
                <a:gd name="connsiteX0" fmla="*/ 0 w 4732791"/>
                <a:gd name="connsiteY0" fmla="*/ 0 h 1252240"/>
                <a:gd name="connsiteX1" fmla="*/ 1544852 w 4732791"/>
                <a:gd name="connsiteY1" fmla="*/ 180739 h 1252240"/>
                <a:gd name="connsiteX2" fmla="*/ 2178585 w 4732791"/>
                <a:gd name="connsiteY2" fmla="*/ 547812 h 1252240"/>
                <a:gd name="connsiteX3" fmla="*/ 2480258 w 4732791"/>
                <a:gd name="connsiteY3" fmla="*/ 1027773 h 1252240"/>
                <a:gd name="connsiteX4" fmla="*/ 4732791 w 4732791"/>
                <a:gd name="connsiteY4" fmla="*/ 1252240 h 1252240"/>
                <a:gd name="connsiteX0" fmla="*/ 0 w 4732791"/>
                <a:gd name="connsiteY0" fmla="*/ 0 h 1252240"/>
                <a:gd name="connsiteX1" fmla="*/ 2007916 w 4732791"/>
                <a:gd name="connsiteY1" fmla="*/ 256044 h 1252240"/>
                <a:gd name="connsiteX2" fmla="*/ 2178585 w 4732791"/>
                <a:gd name="connsiteY2" fmla="*/ 547812 h 1252240"/>
                <a:gd name="connsiteX3" fmla="*/ 2480258 w 4732791"/>
                <a:gd name="connsiteY3" fmla="*/ 1027773 h 1252240"/>
                <a:gd name="connsiteX4" fmla="*/ 4732791 w 4732791"/>
                <a:gd name="connsiteY4" fmla="*/ 1252240 h 1252240"/>
                <a:gd name="connsiteX0" fmla="*/ 0 w 4732791"/>
                <a:gd name="connsiteY0" fmla="*/ 0 h 1252240"/>
                <a:gd name="connsiteX1" fmla="*/ 1348402 w 4732791"/>
                <a:gd name="connsiteY1" fmla="*/ 137707 h 1252240"/>
                <a:gd name="connsiteX2" fmla="*/ 2178585 w 4732791"/>
                <a:gd name="connsiteY2" fmla="*/ 547812 h 1252240"/>
                <a:gd name="connsiteX3" fmla="*/ 2480258 w 4732791"/>
                <a:gd name="connsiteY3" fmla="*/ 1027773 h 1252240"/>
                <a:gd name="connsiteX4" fmla="*/ 4732791 w 4732791"/>
                <a:gd name="connsiteY4" fmla="*/ 1252240 h 1252240"/>
                <a:gd name="connsiteX0" fmla="*/ 0 w 4732791"/>
                <a:gd name="connsiteY0" fmla="*/ 0 h 1252240"/>
                <a:gd name="connsiteX1" fmla="*/ 1348402 w 4732791"/>
                <a:gd name="connsiteY1" fmla="*/ 137707 h 1252240"/>
                <a:gd name="connsiteX2" fmla="*/ 2178585 w 4732791"/>
                <a:gd name="connsiteY2" fmla="*/ 547812 h 1252240"/>
                <a:gd name="connsiteX3" fmla="*/ 2480258 w 4732791"/>
                <a:gd name="connsiteY3" fmla="*/ 1027773 h 1252240"/>
                <a:gd name="connsiteX4" fmla="*/ 4732791 w 4732791"/>
                <a:gd name="connsiteY4" fmla="*/ 1252240 h 1252240"/>
                <a:gd name="connsiteX0" fmla="*/ 0 w 4732791"/>
                <a:gd name="connsiteY0" fmla="*/ 0 h 1252240"/>
                <a:gd name="connsiteX1" fmla="*/ 1348402 w 4732791"/>
                <a:gd name="connsiteY1" fmla="*/ 137707 h 1252240"/>
                <a:gd name="connsiteX2" fmla="*/ 2178585 w 4732791"/>
                <a:gd name="connsiteY2" fmla="*/ 547812 h 1252240"/>
                <a:gd name="connsiteX3" fmla="*/ 2480258 w 4732791"/>
                <a:gd name="connsiteY3" fmla="*/ 1027773 h 1252240"/>
                <a:gd name="connsiteX4" fmla="*/ 4732791 w 4732791"/>
                <a:gd name="connsiteY4" fmla="*/ 1252240 h 1252240"/>
                <a:gd name="connsiteX0" fmla="*/ 0 w 4732791"/>
                <a:gd name="connsiteY0" fmla="*/ 0 h 1252240"/>
                <a:gd name="connsiteX1" fmla="*/ 1348402 w 4732791"/>
                <a:gd name="connsiteY1" fmla="*/ 137707 h 1252240"/>
                <a:gd name="connsiteX2" fmla="*/ 2234714 w 4732791"/>
                <a:gd name="connsiteY2" fmla="*/ 558570 h 1252240"/>
                <a:gd name="connsiteX3" fmla="*/ 2480258 w 4732791"/>
                <a:gd name="connsiteY3" fmla="*/ 1027773 h 1252240"/>
                <a:gd name="connsiteX4" fmla="*/ 4732791 w 4732791"/>
                <a:gd name="connsiteY4" fmla="*/ 1252240 h 1252240"/>
                <a:gd name="connsiteX0" fmla="*/ 0 w 4732791"/>
                <a:gd name="connsiteY0" fmla="*/ 0 h 1252240"/>
                <a:gd name="connsiteX1" fmla="*/ 1348402 w 4732791"/>
                <a:gd name="connsiteY1" fmla="*/ 137707 h 1252240"/>
                <a:gd name="connsiteX2" fmla="*/ 2234714 w 4732791"/>
                <a:gd name="connsiteY2" fmla="*/ 558570 h 1252240"/>
                <a:gd name="connsiteX3" fmla="*/ 2480258 w 4732791"/>
                <a:gd name="connsiteY3" fmla="*/ 1027773 h 1252240"/>
                <a:gd name="connsiteX4" fmla="*/ 4732791 w 4732791"/>
                <a:gd name="connsiteY4" fmla="*/ 1252240 h 1252240"/>
                <a:gd name="connsiteX0" fmla="*/ 0 w 4732791"/>
                <a:gd name="connsiteY0" fmla="*/ 0 h 1252240"/>
                <a:gd name="connsiteX1" fmla="*/ 1348402 w 4732791"/>
                <a:gd name="connsiteY1" fmla="*/ 137707 h 1252240"/>
                <a:gd name="connsiteX2" fmla="*/ 2262778 w 4732791"/>
                <a:gd name="connsiteY2" fmla="*/ 612359 h 1252240"/>
                <a:gd name="connsiteX3" fmla="*/ 2480258 w 4732791"/>
                <a:gd name="connsiteY3" fmla="*/ 1027773 h 1252240"/>
                <a:gd name="connsiteX4" fmla="*/ 4732791 w 4732791"/>
                <a:gd name="connsiteY4" fmla="*/ 1252240 h 1252240"/>
                <a:gd name="connsiteX0" fmla="*/ 0 w 4732791"/>
                <a:gd name="connsiteY0" fmla="*/ 0 h 1252240"/>
                <a:gd name="connsiteX1" fmla="*/ 1348402 w 4732791"/>
                <a:gd name="connsiteY1" fmla="*/ 137707 h 1252240"/>
                <a:gd name="connsiteX2" fmla="*/ 2262778 w 4732791"/>
                <a:gd name="connsiteY2" fmla="*/ 612359 h 1252240"/>
                <a:gd name="connsiteX3" fmla="*/ 2480258 w 4732791"/>
                <a:gd name="connsiteY3" fmla="*/ 1027773 h 1252240"/>
                <a:gd name="connsiteX4" fmla="*/ 4732791 w 4732791"/>
                <a:gd name="connsiteY4" fmla="*/ 1252240 h 1252240"/>
                <a:gd name="connsiteX0" fmla="*/ 0 w 4732791"/>
                <a:gd name="connsiteY0" fmla="*/ 0 h 1252240"/>
                <a:gd name="connsiteX1" fmla="*/ 1348402 w 4732791"/>
                <a:gd name="connsiteY1" fmla="*/ 137707 h 1252240"/>
                <a:gd name="connsiteX2" fmla="*/ 2262778 w 4732791"/>
                <a:gd name="connsiteY2" fmla="*/ 612359 h 1252240"/>
                <a:gd name="connsiteX3" fmla="*/ 3097675 w 4732791"/>
                <a:gd name="connsiteY3" fmla="*/ 1092320 h 1252240"/>
                <a:gd name="connsiteX4" fmla="*/ 4732791 w 4732791"/>
                <a:gd name="connsiteY4" fmla="*/ 1252240 h 1252240"/>
                <a:gd name="connsiteX0" fmla="*/ 0 w 4732791"/>
                <a:gd name="connsiteY0" fmla="*/ 0 h 1252240"/>
                <a:gd name="connsiteX1" fmla="*/ 1348402 w 4732791"/>
                <a:gd name="connsiteY1" fmla="*/ 137707 h 1252240"/>
                <a:gd name="connsiteX2" fmla="*/ 2262778 w 4732791"/>
                <a:gd name="connsiteY2" fmla="*/ 612359 h 1252240"/>
                <a:gd name="connsiteX3" fmla="*/ 3097675 w 4732791"/>
                <a:gd name="connsiteY3" fmla="*/ 1092320 h 1252240"/>
                <a:gd name="connsiteX4" fmla="*/ 4732791 w 4732791"/>
                <a:gd name="connsiteY4" fmla="*/ 1252240 h 1252240"/>
                <a:gd name="connsiteX0" fmla="*/ 0 w 4732791"/>
                <a:gd name="connsiteY0" fmla="*/ 0 h 1252240"/>
                <a:gd name="connsiteX1" fmla="*/ 1348402 w 4732791"/>
                <a:gd name="connsiteY1" fmla="*/ 137707 h 1252240"/>
                <a:gd name="connsiteX2" fmla="*/ 2262778 w 4732791"/>
                <a:gd name="connsiteY2" fmla="*/ 612359 h 1252240"/>
                <a:gd name="connsiteX3" fmla="*/ 3097675 w 4732791"/>
                <a:gd name="connsiteY3" fmla="*/ 1092320 h 1252240"/>
                <a:gd name="connsiteX4" fmla="*/ 4732791 w 4732791"/>
                <a:gd name="connsiteY4" fmla="*/ 1252240 h 1252240"/>
                <a:gd name="connsiteX0" fmla="*/ 0 w 4732791"/>
                <a:gd name="connsiteY0" fmla="*/ 0 h 1252240"/>
                <a:gd name="connsiteX1" fmla="*/ 1348402 w 4732791"/>
                <a:gd name="connsiteY1" fmla="*/ 137707 h 1252240"/>
                <a:gd name="connsiteX2" fmla="*/ 2262778 w 4732791"/>
                <a:gd name="connsiteY2" fmla="*/ 612359 h 1252240"/>
                <a:gd name="connsiteX3" fmla="*/ 3097675 w 4732791"/>
                <a:gd name="connsiteY3" fmla="*/ 1092320 h 1252240"/>
                <a:gd name="connsiteX4" fmla="*/ 4732791 w 4732791"/>
                <a:gd name="connsiteY4" fmla="*/ 1252240 h 1252240"/>
                <a:gd name="connsiteX0" fmla="*/ 0 w 4732791"/>
                <a:gd name="connsiteY0" fmla="*/ 0 h 1252240"/>
                <a:gd name="connsiteX1" fmla="*/ 1348402 w 4732791"/>
                <a:gd name="connsiteY1" fmla="*/ 137707 h 1252240"/>
                <a:gd name="connsiteX2" fmla="*/ 2262778 w 4732791"/>
                <a:gd name="connsiteY2" fmla="*/ 612359 h 1252240"/>
                <a:gd name="connsiteX3" fmla="*/ 3097675 w 4732791"/>
                <a:gd name="connsiteY3" fmla="*/ 1092320 h 1252240"/>
                <a:gd name="connsiteX4" fmla="*/ 4732791 w 4732791"/>
                <a:gd name="connsiteY4" fmla="*/ 1252240 h 1252240"/>
                <a:gd name="connsiteX0" fmla="*/ 0 w 3610213"/>
                <a:gd name="connsiteY0" fmla="*/ 0 h 1198451"/>
                <a:gd name="connsiteX1" fmla="*/ 1348402 w 3610213"/>
                <a:gd name="connsiteY1" fmla="*/ 137707 h 1198451"/>
                <a:gd name="connsiteX2" fmla="*/ 2262778 w 3610213"/>
                <a:gd name="connsiteY2" fmla="*/ 612359 h 1198451"/>
                <a:gd name="connsiteX3" fmla="*/ 3097675 w 3610213"/>
                <a:gd name="connsiteY3" fmla="*/ 1092320 h 1198451"/>
                <a:gd name="connsiteX4" fmla="*/ 3610213 w 3610213"/>
                <a:gd name="connsiteY4" fmla="*/ 1198451 h 1198451"/>
                <a:gd name="connsiteX0" fmla="*/ 0 w 3610213"/>
                <a:gd name="connsiteY0" fmla="*/ 0 h 1198451"/>
                <a:gd name="connsiteX1" fmla="*/ 1348402 w 3610213"/>
                <a:gd name="connsiteY1" fmla="*/ 137707 h 1198451"/>
                <a:gd name="connsiteX2" fmla="*/ 2262778 w 3610213"/>
                <a:gd name="connsiteY2" fmla="*/ 612359 h 1198451"/>
                <a:gd name="connsiteX3" fmla="*/ 3097675 w 3610213"/>
                <a:gd name="connsiteY3" fmla="*/ 1092320 h 1198451"/>
                <a:gd name="connsiteX4" fmla="*/ 3610213 w 3610213"/>
                <a:gd name="connsiteY4" fmla="*/ 1198451 h 1198451"/>
                <a:gd name="connsiteX0" fmla="*/ 0 w 3610213"/>
                <a:gd name="connsiteY0" fmla="*/ 0 h 1198451"/>
                <a:gd name="connsiteX1" fmla="*/ 1348402 w 3610213"/>
                <a:gd name="connsiteY1" fmla="*/ 137707 h 1198451"/>
                <a:gd name="connsiteX2" fmla="*/ 2262778 w 3610213"/>
                <a:gd name="connsiteY2" fmla="*/ 612359 h 1198451"/>
                <a:gd name="connsiteX3" fmla="*/ 3097675 w 3610213"/>
                <a:gd name="connsiteY3" fmla="*/ 1092320 h 1198451"/>
                <a:gd name="connsiteX4" fmla="*/ 3610213 w 3610213"/>
                <a:gd name="connsiteY4" fmla="*/ 1198451 h 1198451"/>
                <a:gd name="connsiteX0" fmla="*/ 0 w 3610213"/>
                <a:gd name="connsiteY0" fmla="*/ 0 h 1198451"/>
                <a:gd name="connsiteX1" fmla="*/ 1348402 w 3610213"/>
                <a:gd name="connsiteY1" fmla="*/ 137707 h 1198451"/>
                <a:gd name="connsiteX2" fmla="*/ 2262778 w 3610213"/>
                <a:gd name="connsiteY2" fmla="*/ 612359 h 1198451"/>
                <a:gd name="connsiteX3" fmla="*/ 2887191 w 3610213"/>
                <a:gd name="connsiteY3" fmla="*/ 1027772 h 1198451"/>
                <a:gd name="connsiteX4" fmla="*/ 3610213 w 3610213"/>
                <a:gd name="connsiteY4" fmla="*/ 1198451 h 1198451"/>
                <a:gd name="connsiteX0" fmla="*/ 0 w 3610213"/>
                <a:gd name="connsiteY0" fmla="*/ 0 h 1198451"/>
                <a:gd name="connsiteX1" fmla="*/ 1348402 w 3610213"/>
                <a:gd name="connsiteY1" fmla="*/ 137707 h 1198451"/>
                <a:gd name="connsiteX2" fmla="*/ 2262778 w 3610213"/>
                <a:gd name="connsiteY2" fmla="*/ 612359 h 1198451"/>
                <a:gd name="connsiteX3" fmla="*/ 2887191 w 3610213"/>
                <a:gd name="connsiteY3" fmla="*/ 1027772 h 1198451"/>
                <a:gd name="connsiteX4" fmla="*/ 3610213 w 3610213"/>
                <a:gd name="connsiteY4" fmla="*/ 1198451 h 1198451"/>
                <a:gd name="connsiteX0" fmla="*/ 0 w 3610213"/>
                <a:gd name="connsiteY0" fmla="*/ 0 h 1198451"/>
                <a:gd name="connsiteX1" fmla="*/ 1348402 w 3610213"/>
                <a:gd name="connsiteY1" fmla="*/ 137707 h 1198451"/>
                <a:gd name="connsiteX2" fmla="*/ 2262778 w 3610213"/>
                <a:gd name="connsiteY2" fmla="*/ 612359 h 1198451"/>
                <a:gd name="connsiteX3" fmla="*/ 2887191 w 3610213"/>
                <a:gd name="connsiteY3" fmla="*/ 1027772 h 1198451"/>
                <a:gd name="connsiteX4" fmla="*/ 3610213 w 3610213"/>
                <a:gd name="connsiteY4" fmla="*/ 1198451 h 1198451"/>
                <a:gd name="connsiteX0" fmla="*/ 0 w 3497955"/>
                <a:gd name="connsiteY0" fmla="*/ 0 h 1176935"/>
                <a:gd name="connsiteX1" fmla="*/ 1348402 w 3497955"/>
                <a:gd name="connsiteY1" fmla="*/ 137707 h 1176935"/>
                <a:gd name="connsiteX2" fmla="*/ 2262778 w 3497955"/>
                <a:gd name="connsiteY2" fmla="*/ 612359 h 1176935"/>
                <a:gd name="connsiteX3" fmla="*/ 2887191 w 3497955"/>
                <a:gd name="connsiteY3" fmla="*/ 1027772 h 1176935"/>
                <a:gd name="connsiteX4" fmla="*/ 3497955 w 3497955"/>
                <a:gd name="connsiteY4" fmla="*/ 1176935 h 1176935"/>
                <a:gd name="connsiteX0" fmla="*/ 0 w 3497955"/>
                <a:gd name="connsiteY0" fmla="*/ 0 h 1176935"/>
                <a:gd name="connsiteX1" fmla="*/ 1348402 w 3497955"/>
                <a:gd name="connsiteY1" fmla="*/ 137707 h 1176935"/>
                <a:gd name="connsiteX2" fmla="*/ 2262778 w 3497955"/>
                <a:gd name="connsiteY2" fmla="*/ 612359 h 1176935"/>
                <a:gd name="connsiteX3" fmla="*/ 2887191 w 3497955"/>
                <a:gd name="connsiteY3" fmla="*/ 1027772 h 1176935"/>
                <a:gd name="connsiteX4" fmla="*/ 3497955 w 3497955"/>
                <a:gd name="connsiteY4" fmla="*/ 1176935 h 1176935"/>
                <a:gd name="connsiteX0" fmla="*/ 0 w 3497955"/>
                <a:gd name="connsiteY0" fmla="*/ 0 h 1198451"/>
                <a:gd name="connsiteX1" fmla="*/ 1348402 w 3497955"/>
                <a:gd name="connsiteY1" fmla="*/ 137707 h 1198451"/>
                <a:gd name="connsiteX2" fmla="*/ 2262778 w 3497955"/>
                <a:gd name="connsiteY2" fmla="*/ 612359 h 1198451"/>
                <a:gd name="connsiteX3" fmla="*/ 2887191 w 3497955"/>
                <a:gd name="connsiteY3" fmla="*/ 1027772 h 1198451"/>
                <a:gd name="connsiteX4" fmla="*/ 3497955 w 3497955"/>
                <a:gd name="connsiteY4" fmla="*/ 1198451 h 1198451"/>
                <a:gd name="connsiteX0" fmla="*/ 0 w 3497955"/>
                <a:gd name="connsiteY0" fmla="*/ 0 h 1198451"/>
                <a:gd name="connsiteX1" fmla="*/ 1348402 w 3497955"/>
                <a:gd name="connsiteY1" fmla="*/ 137707 h 1198451"/>
                <a:gd name="connsiteX2" fmla="*/ 2262778 w 3497955"/>
                <a:gd name="connsiteY2" fmla="*/ 612359 h 1198451"/>
                <a:gd name="connsiteX3" fmla="*/ 3069610 w 3497955"/>
                <a:gd name="connsiteY3" fmla="*/ 1092320 h 1198451"/>
                <a:gd name="connsiteX4" fmla="*/ 3497955 w 3497955"/>
                <a:gd name="connsiteY4" fmla="*/ 1198451 h 1198451"/>
                <a:gd name="connsiteX0" fmla="*/ 0 w 3497955"/>
                <a:gd name="connsiteY0" fmla="*/ 0 h 1198451"/>
                <a:gd name="connsiteX1" fmla="*/ 1348402 w 3497955"/>
                <a:gd name="connsiteY1" fmla="*/ 137707 h 1198451"/>
                <a:gd name="connsiteX2" fmla="*/ 2262778 w 3497955"/>
                <a:gd name="connsiteY2" fmla="*/ 612359 h 1198451"/>
                <a:gd name="connsiteX3" fmla="*/ 2469671 w 3497955"/>
                <a:gd name="connsiteY3" fmla="*/ 921731 h 1198451"/>
                <a:gd name="connsiteX4" fmla="*/ 3069610 w 3497955"/>
                <a:gd name="connsiteY4" fmla="*/ 1092320 h 1198451"/>
                <a:gd name="connsiteX5" fmla="*/ 3497955 w 3497955"/>
                <a:gd name="connsiteY5" fmla="*/ 1198451 h 1198451"/>
                <a:gd name="connsiteX0" fmla="*/ 0 w 3497955"/>
                <a:gd name="connsiteY0" fmla="*/ 0 h 1198451"/>
                <a:gd name="connsiteX1" fmla="*/ 1348402 w 3497955"/>
                <a:gd name="connsiteY1" fmla="*/ 137707 h 1198451"/>
                <a:gd name="connsiteX2" fmla="*/ 2094391 w 3497955"/>
                <a:gd name="connsiteY2" fmla="*/ 278864 h 1198451"/>
                <a:gd name="connsiteX3" fmla="*/ 2469671 w 3497955"/>
                <a:gd name="connsiteY3" fmla="*/ 921731 h 1198451"/>
                <a:gd name="connsiteX4" fmla="*/ 3069610 w 3497955"/>
                <a:gd name="connsiteY4" fmla="*/ 1092320 h 1198451"/>
                <a:gd name="connsiteX5" fmla="*/ 3497955 w 3497955"/>
                <a:gd name="connsiteY5" fmla="*/ 1198451 h 1198451"/>
                <a:gd name="connsiteX0" fmla="*/ 0 w 3497955"/>
                <a:gd name="connsiteY0" fmla="*/ 0 h 1198451"/>
                <a:gd name="connsiteX1" fmla="*/ 1348402 w 3497955"/>
                <a:gd name="connsiteY1" fmla="*/ 137707 h 1198451"/>
                <a:gd name="connsiteX2" fmla="*/ 2136488 w 3497955"/>
                <a:gd name="connsiteY2" fmla="*/ 354169 h 1198451"/>
                <a:gd name="connsiteX3" fmla="*/ 2469671 w 3497955"/>
                <a:gd name="connsiteY3" fmla="*/ 921731 h 1198451"/>
                <a:gd name="connsiteX4" fmla="*/ 3069610 w 3497955"/>
                <a:gd name="connsiteY4" fmla="*/ 1092320 h 1198451"/>
                <a:gd name="connsiteX5" fmla="*/ 3497955 w 3497955"/>
                <a:gd name="connsiteY5" fmla="*/ 1198451 h 1198451"/>
                <a:gd name="connsiteX0" fmla="*/ 0 w 3497955"/>
                <a:gd name="connsiteY0" fmla="*/ 0 h 1198451"/>
                <a:gd name="connsiteX1" fmla="*/ 1348402 w 3497955"/>
                <a:gd name="connsiteY1" fmla="*/ 137707 h 1198451"/>
                <a:gd name="connsiteX2" fmla="*/ 2136488 w 3497955"/>
                <a:gd name="connsiteY2" fmla="*/ 354169 h 1198451"/>
                <a:gd name="connsiteX3" fmla="*/ 2469671 w 3497955"/>
                <a:gd name="connsiteY3" fmla="*/ 921731 h 1198451"/>
                <a:gd name="connsiteX4" fmla="*/ 3069610 w 3497955"/>
                <a:gd name="connsiteY4" fmla="*/ 1092320 h 1198451"/>
                <a:gd name="connsiteX5" fmla="*/ 3497955 w 3497955"/>
                <a:gd name="connsiteY5" fmla="*/ 1198451 h 1198451"/>
                <a:gd name="connsiteX0" fmla="*/ 0 w 3497955"/>
                <a:gd name="connsiteY0" fmla="*/ 0 h 1198451"/>
                <a:gd name="connsiteX1" fmla="*/ 1348402 w 3497955"/>
                <a:gd name="connsiteY1" fmla="*/ 137707 h 1198451"/>
                <a:gd name="connsiteX2" fmla="*/ 2136488 w 3497955"/>
                <a:gd name="connsiteY2" fmla="*/ 354169 h 1198451"/>
                <a:gd name="connsiteX3" fmla="*/ 2469671 w 3497955"/>
                <a:gd name="connsiteY3" fmla="*/ 921731 h 1198451"/>
                <a:gd name="connsiteX4" fmla="*/ 3069610 w 3497955"/>
                <a:gd name="connsiteY4" fmla="*/ 1092320 h 1198451"/>
                <a:gd name="connsiteX5" fmla="*/ 3497955 w 3497955"/>
                <a:gd name="connsiteY5" fmla="*/ 1198451 h 1198451"/>
                <a:gd name="connsiteX0" fmla="*/ 0 w 3497955"/>
                <a:gd name="connsiteY0" fmla="*/ 0 h 1198451"/>
                <a:gd name="connsiteX1" fmla="*/ 1348402 w 3497955"/>
                <a:gd name="connsiteY1" fmla="*/ 137707 h 1198451"/>
                <a:gd name="connsiteX2" fmla="*/ 2136488 w 3497955"/>
                <a:gd name="connsiteY2" fmla="*/ 354169 h 1198451"/>
                <a:gd name="connsiteX3" fmla="*/ 2469671 w 3497955"/>
                <a:gd name="connsiteY3" fmla="*/ 921731 h 1198451"/>
                <a:gd name="connsiteX4" fmla="*/ 3069610 w 3497955"/>
                <a:gd name="connsiteY4" fmla="*/ 1092320 h 1198451"/>
                <a:gd name="connsiteX5" fmla="*/ 3497955 w 3497955"/>
                <a:gd name="connsiteY5" fmla="*/ 1198451 h 1198451"/>
                <a:gd name="connsiteX0" fmla="*/ 0 w 3497955"/>
                <a:gd name="connsiteY0" fmla="*/ 0 h 1198451"/>
                <a:gd name="connsiteX1" fmla="*/ 1348402 w 3497955"/>
                <a:gd name="connsiteY1" fmla="*/ 137707 h 1198451"/>
                <a:gd name="connsiteX2" fmla="*/ 2136488 w 3497955"/>
                <a:gd name="connsiteY2" fmla="*/ 354169 h 1198451"/>
                <a:gd name="connsiteX3" fmla="*/ 2427575 w 3497955"/>
                <a:gd name="connsiteY3" fmla="*/ 889458 h 1198451"/>
                <a:gd name="connsiteX4" fmla="*/ 3069610 w 3497955"/>
                <a:gd name="connsiteY4" fmla="*/ 1092320 h 1198451"/>
                <a:gd name="connsiteX5" fmla="*/ 3497955 w 3497955"/>
                <a:gd name="connsiteY5" fmla="*/ 1198451 h 1198451"/>
                <a:gd name="connsiteX0" fmla="*/ 0 w 3497955"/>
                <a:gd name="connsiteY0" fmla="*/ 0 h 1198451"/>
                <a:gd name="connsiteX1" fmla="*/ 1348402 w 3497955"/>
                <a:gd name="connsiteY1" fmla="*/ 137707 h 1198451"/>
                <a:gd name="connsiteX2" fmla="*/ 2136488 w 3497955"/>
                <a:gd name="connsiteY2" fmla="*/ 354169 h 1198451"/>
                <a:gd name="connsiteX3" fmla="*/ 2427575 w 3497955"/>
                <a:gd name="connsiteY3" fmla="*/ 889458 h 1198451"/>
                <a:gd name="connsiteX4" fmla="*/ 3069610 w 3497955"/>
                <a:gd name="connsiteY4" fmla="*/ 1092320 h 1198451"/>
                <a:gd name="connsiteX5" fmla="*/ 3497955 w 3497955"/>
                <a:gd name="connsiteY5" fmla="*/ 1198451 h 1198451"/>
                <a:gd name="connsiteX0" fmla="*/ 0 w 3497955"/>
                <a:gd name="connsiteY0" fmla="*/ 0 h 1198451"/>
                <a:gd name="connsiteX1" fmla="*/ 1348402 w 3497955"/>
                <a:gd name="connsiteY1" fmla="*/ 137707 h 1198451"/>
                <a:gd name="connsiteX2" fmla="*/ 2136488 w 3497955"/>
                <a:gd name="connsiteY2" fmla="*/ 354169 h 1198451"/>
                <a:gd name="connsiteX3" fmla="*/ 2427575 w 3497955"/>
                <a:gd name="connsiteY3" fmla="*/ 889458 h 1198451"/>
                <a:gd name="connsiteX4" fmla="*/ 2929287 w 3497955"/>
                <a:gd name="connsiteY4" fmla="*/ 1049288 h 1198451"/>
                <a:gd name="connsiteX5" fmla="*/ 3497955 w 3497955"/>
                <a:gd name="connsiteY5" fmla="*/ 1198451 h 1198451"/>
                <a:gd name="connsiteX0" fmla="*/ 0 w 3497955"/>
                <a:gd name="connsiteY0" fmla="*/ 0 h 1198451"/>
                <a:gd name="connsiteX1" fmla="*/ 1348402 w 3497955"/>
                <a:gd name="connsiteY1" fmla="*/ 137707 h 1198451"/>
                <a:gd name="connsiteX2" fmla="*/ 2136488 w 3497955"/>
                <a:gd name="connsiteY2" fmla="*/ 354169 h 1198451"/>
                <a:gd name="connsiteX3" fmla="*/ 2427575 w 3497955"/>
                <a:gd name="connsiteY3" fmla="*/ 889458 h 1198451"/>
                <a:gd name="connsiteX4" fmla="*/ 2929287 w 3497955"/>
                <a:gd name="connsiteY4" fmla="*/ 1049288 h 1198451"/>
                <a:gd name="connsiteX5" fmla="*/ 3497955 w 3497955"/>
                <a:gd name="connsiteY5" fmla="*/ 1198451 h 1198451"/>
                <a:gd name="connsiteX0" fmla="*/ 0 w 3497955"/>
                <a:gd name="connsiteY0" fmla="*/ 0 h 1198451"/>
                <a:gd name="connsiteX1" fmla="*/ 1348402 w 3497955"/>
                <a:gd name="connsiteY1" fmla="*/ 137707 h 1198451"/>
                <a:gd name="connsiteX2" fmla="*/ 2136488 w 3497955"/>
                <a:gd name="connsiteY2" fmla="*/ 354169 h 1198451"/>
                <a:gd name="connsiteX3" fmla="*/ 2427575 w 3497955"/>
                <a:gd name="connsiteY3" fmla="*/ 889458 h 1198451"/>
                <a:gd name="connsiteX4" fmla="*/ 2929287 w 3497955"/>
                <a:gd name="connsiteY4" fmla="*/ 1049288 h 1198451"/>
                <a:gd name="connsiteX5" fmla="*/ 3497955 w 3497955"/>
                <a:gd name="connsiteY5" fmla="*/ 1198451 h 1198451"/>
                <a:gd name="connsiteX0" fmla="*/ 0 w 3497955"/>
                <a:gd name="connsiteY0" fmla="*/ 0 h 1198451"/>
                <a:gd name="connsiteX1" fmla="*/ 1348402 w 3497955"/>
                <a:gd name="connsiteY1" fmla="*/ 137707 h 1198451"/>
                <a:gd name="connsiteX2" fmla="*/ 2136488 w 3497955"/>
                <a:gd name="connsiteY2" fmla="*/ 354169 h 1198451"/>
                <a:gd name="connsiteX3" fmla="*/ 2427575 w 3497955"/>
                <a:gd name="connsiteY3" fmla="*/ 889458 h 1198451"/>
                <a:gd name="connsiteX4" fmla="*/ 2929287 w 3497955"/>
                <a:gd name="connsiteY4" fmla="*/ 1049288 h 1198451"/>
                <a:gd name="connsiteX5" fmla="*/ 3497955 w 3497955"/>
                <a:gd name="connsiteY5" fmla="*/ 1198451 h 1198451"/>
                <a:gd name="connsiteX0" fmla="*/ 0 w 3497955"/>
                <a:gd name="connsiteY0" fmla="*/ 0 h 1198451"/>
                <a:gd name="connsiteX1" fmla="*/ 1348402 w 3497955"/>
                <a:gd name="connsiteY1" fmla="*/ 137707 h 1198451"/>
                <a:gd name="connsiteX2" fmla="*/ 2136488 w 3497955"/>
                <a:gd name="connsiteY2" fmla="*/ 354169 h 1198451"/>
                <a:gd name="connsiteX3" fmla="*/ 2427575 w 3497955"/>
                <a:gd name="connsiteY3" fmla="*/ 889458 h 1198451"/>
                <a:gd name="connsiteX4" fmla="*/ 2943320 w 3497955"/>
                <a:gd name="connsiteY4" fmla="*/ 1060046 h 1198451"/>
                <a:gd name="connsiteX5" fmla="*/ 3497955 w 3497955"/>
                <a:gd name="connsiteY5" fmla="*/ 1198451 h 1198451"/>
                <a:gd name="connsiteX0" fmla="*/ 0 w 3497955"/>
                <a:gd name="connsiteY0" fmla="*/ 0 h 1198451"/>
                <a:gd name="connsiteX1" fmla="*/ 1348402 w 3497955"/>
                <a:gd name="connsiteY1" fmla="*/ 137707 h 1198451"/>
                <a:gd name="connsiteX2" fmla="*/ 2136488 w 3497955"/>
                <a:gd name="connsiteY2" fmla="*/ 354169 h 1198451"/>
                <a:gd name="connsiteX3" fmla="*/ 2427575 w 3497955"/>
                <a:gd name="connsiteY3" fmla="*/ 889458 h 1198451"/>
                <a:gd name="connsiteX4" fmla="*/ 2943320 w 3497955"/>
                <a:gd name="connsiteY4" fmla="*/ 1060046 h 1198451"/>
                <a:gd name="connsiteX5" fmla="*/ 3497955 w 3497955"/>
                <a:gd name="connsiteY5" fmla="*/ 1198451 h 1198451"/>
                <a:gd name="connsiteX0" fmla="*/ 0 w 3497955"/>
                <a:gd name="connsiteY0" fmla="*/ 0 h 1198451"/>
                <a:gd name="connsiteX1" fmla="*/ 645482 w 3497955"/>
                <a:gd name="connsiteY1" fmla="*/ 50339 h 1198451"/>
                <a:gd name="connsiteX2" fmla="*/ 1348402 w 3497955"/>
                <a:gd name="connsiteY2" fmla="*/ 137707 h 1198451"/>
                <a:gd name="connsiteX3" fmla="*/ 2136488 w 3497955"/>
                <a:gd name="connsiteY3" fmla="*/ 354169 h 1198451"/>
                <a:gd name="connsiteX4" fmla="*/ 2427575 w 3497955"/>
                <a:gd name="connsiteY4" fmla="*/ 889458 h 1198451"/>
                <a:gd name="connsiteX5" fmla="*/ 2943320 w 3497955"/>
                <a:gd name="connsiteY5" fmla="*/ 1060046 h 1198451"/>
                <a:gd name="connsiteX6" fmla="*/ 3497955 w 3497955"/>
                <a:gd name="connsiteY6" fmla="*/ 1198451 h 1198451"/>
                <a:gd name="connsiteX0" fmla="*/ 0 w 3497955"/>
                <a:gd name="connsiteY0" fmla="*/ 0 h 1198451"/>
                <a:gd name="connsiteX1" fmla="*/ 631450 w 3497955"/>
                <a:gd name="connsiteY1" fmla="*/ 61097 h 1198451"/>
                <a:gd name="connsiteX2" fmla="*/ 1348402 w 3497955"/>
                <a:gd name="connsiteY2" fmla="*/ 137707 h 1198451"/>
                <a:gd name="connsiteX3" fmla="*/ 2136488 w 3497955"/>
                <a:gd name="connsiteY3" fmla="*/ 354169 h 1198451"/>
                <a:gd name="connsiteX4" fmla="*/ 2427575 w 3497955"/>
                <a:gd name="connsiteY4" fmla="*/ 889458 h 1198451"/>
                <a:gd name="connsiteX5" fmla="*/ 2943320 w 3497955"/>
                <a:gd name="connsiteY5" fmla="*/ 1060046 h 1198451"/>
                <a:gd name="connsiteX6" fmla="*/ 3497955 w 3497955"/>
                <a:gd name="connsiteY6" fmla="*/ 1198451 h 1198451"/>
                <a:gd name="connsiteX0" fmla="*/ 0 w 3497955"/>
                <a:gd name="connsiteY0" fmla="*/ 0 h 1198451"/>
                <a:gd name="connsiteX1" fmla="*/ 631450 w 3497955"/>
                <a:gd name="connsiteY1" fmla="*/ 61097 h 1198451"/>
                <a:gd name="connsiteX2" fmla="*/ 1532216 w 3497955"/>
                <a:gd name="connsiteY2" fmla="*/ 181997 h 1198451"/>
                <a:gd name="connsiteX3" fmla="*/ 2136488 w 3497955"/>
                <a:gd name="connsiteY3" fmla="*/ 354169 h 1198451"/>
                <a:gd name="connsiteX4" fmla="*/ 2427575 w 3497955"/>
                <a:gd name="connsiteY4" fmla="*/ 889458 h 1198451"/>
                <a:gd name="connsiteX5" fmla="*/ 2943320 w 3497955"/>
                <a:gd name="connsiteY5" fmla="*/ 1060046 h 1198451"/>
                <a:gd name="connsiteX6" fmla="*/ 3497955 w 3497955"/>
                <a:gd name="connsiteY6" fmla="*/ 1198451 h 1198451"/>
                <a:gd name="connsiteX0" fmla="*/ 0 w 3497955"/>
                <a:gd name="connsiteY0" fmla="*/ 0 h 1198451"/>
                <a:gd name="connsiteX1" fmla="*/ 631450 w 3497955"/>
                <a:gd name="connsiteY1" fmla="*/ 61097 h 1198451"/>
                <a:gd name="connsiteX2" fmla="*/ 1532216 w 3497955"/>
                <a:gd name="connsiteY2" fmla="*/ 181997 h 1198451"/>
                <a:gd name="connsiteX3" fmla="*/ 2136488 w 3497955"/>
                <a:gd name="connsiteY3" fmla="*/ 354169 h 1198451"/>
                <a:gd name="connsiteX4" fmla="*/ 2427575 w 3497955"/>
                <a:gd name="connsiteY4" fmla="*/ 889458 h 1198451"/>
                <a:gd name="connsiteX5" fmla="*/ 2943320 w 3497955"/>
                <a:gd name="connsiteY5" fmla="*/ 1060046 h 1198451"/>
                <a:gd name="connsiteX6" fmla="*/ 3497955 w 3497955"/>
                <a:gd name="connsiteY6" fmla="*/ 1198451 h 1198451"/>
                <a:gd name="connsiteX0" fmla="*/ 0 w 3497955"/>
                <a:gd name="connsiteY0" fmla="*/ 0 h 1198451"/>
                <a:gd name="connsiteX1" fmla="*/ 631450 w 3497955"/>
                <a:gd name="connsiteY1" fmla="*/ 61097 h 1198451"/>
                <a:gd name="connsiteX2" fmla="*/ 1532216 w 3497955"/>
                <a:gd name="connsiteY2" fmla="*/ 181997 h 1198451"/>
                <a:gd name="connsiteX3" fmla="*/ 2136488 w 3497955"/>
                <a:gd name="connsiteY3" fmla="*/ 354169 h 1198451"/>
                <a:gd name="connsiteX4" fmla="*/ 2427575 w 3497955"/>
                <a:gd name="connsiteY4" fmla="*/ 889458 h 1198451"/>
                <a:gd name="connsiteX5" fmla="*/ 2943320 w 3497955"/>
                <a:gd name="connsiteY5" fmla="*/ 1060046 h 1198451"/>
                <a:gd name="connsiteX6" fmla="*/ 3497955 w 3497955"/>
                <a:gd name="connsiteY6" fmla="*/ 1198451 h 1198451"/>
                <a:gd name="connsiteX0" fmla="*/ 0 w 3497955"/>
                <a:gd name="connsiteY0" fmla="*/ 0 h 1198451"/>
                <a:gd name="connsiteX1" fmla="*/ 631450 w 3497955"/>
                <a:gd name="connsiteY1" fmla="*/ 61097 h 1198451"/>
                <a:gd name="connsiteX2" fmla="*/ 1532216 w 3497955"/>
                <a:gd name="connsiteY2" fmla="*/ 181997 h 1198451"/>
                <a:gd name="connsiteX3" fmla="*/ 2136488 w 3497955"/>
                <a:gd name="connsiteY3" fmla="*/ 354169 h 1198451"/>
                <a:gd name="connsiteX4" fmla="*/ 2427575 w 3497955"/>
                <a:gd name="connsiteY4" fmla="*/ 889458 h 1198451"/>
                <a:gd name="connsiteX5" fmla="*/ 2943320 w 3497955"/>
                <a:gd name="connsiteY5" fmla="*/ 1060046 h 1198451"/>
                <a:gd name="connsiteX6" fmla="*/ 3497955 w 3497955"/>
                <a:gd name="connsiteY6" fmla="*/ 1198451 h 1198451"/>
                <a:gd name="connsiteX0" fmla="*/ 0 w 3497955"/>
                <a:gd name="connsiteY0" fmla="*/ 0 h 1198451"/>
                <a:gd name="connsiteX1" fmla="*/ 631450 w 3497955"/>
                <a:gd name="connsiteY1" fmla="*/ 61097 h 1198451"/>
                <a:gd name="connsiteX2" fmla="*/ 1537468 w 3497955"/>
                <a:gd name="connsiteY2" fmla="*/ 177971 h 1198451"/>
                <a:gd name="connsiteX3" fmla="*/ 2136488 w 3497955"/>
                <a:gd name="connsiteY3" fmla="*/ 354169 h 1198451"/>
                <a:gd name="connsiteX4" fmla="*/ 2427575 w 3497955"/>
                <a:gd name="connsiteY4" fmla="*/ 889458 h 1198451"/>
                <a:gd name="connsiteX5" fmla="*/ 2943320 w 3497955"/>
                <a:gd name="connsiteY5" fmla="*/ 1060046 h 1198451"/>
                <a:gd name="connsiteX6" fmla="*/ 3497955 w 3497955"/>
                <a:gd name="connsiteY6" fmla="*/ 1198451 h 1198451"/>
                <a:gd name="connsiteX0" fmla="*/ 0 w 3497955"/>
                <a:gd name="connsiteY0" fmla="*/ 0 h 1198451"/>
                <a:gd name="connsiteX1" fmla="*/ 631450 w 3497955"/>
                <a:gd name="connsiteY1" fmla="*/ 61097 h 1198451"/>
                <a:gd name="connsiteX2" fmla="*/ 1537468 w 3497955"/>
                <a:gd name="connsiteY2" fmla="*/ 177971 h 1198451"/>
                <a:gd name="connsiteX3" fmla="*/ 2136488 w 3497955"/>
                <a:gd name="connsiteY3" fmla="*/ 354169 h 1198451"/>
                <a:gd name="connsiteX4" fmla="*/ 2427575 w 3497955"/>
                <a:gd name="connsiteY4" fmla="*/ 889458 h 1198451"/>
                <a:gd name="connsiteX5" fmla="*/ 2943320 w 3497955"/>
                <a:gd name="connsiteY5" fmla="*/ 1060046 h 1198451"/>
                <a:gd name="connsiteX6" fmla="*/ 3497955 w 3497955"/>
                <a:gd name="connsiteY6" fmla="*/ 1198451 h 1198451"/>
                <a:gd name="connsiteX0" fmla="*/ 0 w 3497955"/>
                <a:gd name="connsiteY0" fmla="*/ 0 h 1198451"/>
                <a:gd name="connsiteX1" fmla="*/ 631450 w 3497955"/>
                <a:gd name="connsiteY1" fmla="*/ 61097 h 1198451"/>
                <a:gd name="connsiteX2" fmla="*/ 1537468 w 3497955"/>
                <a:gd name="connsiteY2" fmla="*/ 177971 h 1198451"/>
                <a:gd name="connsiteX3" fmla="*/ 2062963 w 3497955"/>
                <a:gd name="connsiteY3" fmla="*/ 293773 h 1198451"/>
                <a:gd name="connsiteX4" fmla="*/ 2427575 w 3497955"/>
                <a:gd name="connsiteY4" fmla="*/ 889458 h 1198451"/>
                <a:gd name="connsiteX5" fmla="*/ 2943320 w 3497955"/>
                <a:gd name="connsiteY5" fmla="*/ 1060046 h 1198451"/>
                <a:gd name="connsiteX6" fmla="*/ 3497955 w 3497955"/>
                <a:gd name="connsiteY6" fmla="*/ 1198451 h 1198451"/>
                <a:gd name="connsiteX0" fmla="*/ 0 w 3497955"/>
                <a:gd name="connsiteY0" fmla="*/ 0 h 1198451"/>
                <a:gd name="connsiteX1" fmla="*/ 631450 w 3497955"/>
                <a:gd name="connsiteY1" fmla="*/ 61097 h 1198451"/>
                <a:gd name="connsiteX2" fmla="*/ 1537468 w 3497955"/>
                <a:gd name="connsiteY2" fmla="*/ 177971 h 1198451"/>
                <a:gd name="connsiteX3" fmla="*/ 2062963 w 3497955"/>
                <a:gd name="connsiteY3" fmla="*/ 293773 h 1198451"/>
                <a:gd name="connsiteX4" fmla="*/ 2253279 w 3497955"/>
                <a:gd name="connsiteY4" fmla="*/ 560491 h 1198451"/>
                <a:gd name="connsiteX5" fmla="*/ 2427575 w 3497955"/>
                <a:gd name="connsiteY5" fmla="*/ 889458 h 1198451"/>
                <a:gd name="connsiteX6" fmla="*/ 2943320 w 3497955"/>
                <a:gd name="connsiteY6" fmla="*/ 1060046 h 1198451"/>
                <a:gd name="connsiteX7" fmla="*/ 3497955 w 3497955"/>
                <a:gd name="connsiteY7" fmla="*/ 1198451 h 1198451"/>
                <a:gd name="connsiteX0" fmla="*/ 0 w 3497955"/>
                <a:gd name="connsiteY0" fmla="*/ 0 h 1198451"/>
                <a:gd name="connsiteX1" fmla="*/ 631450 w 3497955"/>
                <a:gd name="connsiteY1" fmla="*/ 61097 h 1198451"/>
                <a:gd name="connsiteX2" fmla="*/ 1537468 w 3497955"/>
                <a:gd name="connsiteY2" fmla="*/ 177971 h 1198451"/>
                <a:gd name="connsiteX3" fmla="*/ 2036704 w 3497955"/>
                <a:gd name="connsiteY3" fmla="*/ 265589 h 1198451"/>
                <a:gd name="connsiteX4" fmla="*/ 2253279 w 3497955"/>
                <a:gd name="connsiteY4" fmla="*/ 560491 h 1198451"/>
                <a:gd name="connsiteX5" fmla="*/ 2427575 w 3497955"/>
                <a:gd name="connsiteY5" fmla="*/ 889458 h 1198451"/>
                <a:gd name="connsiteX6" fmla="*/ 2943320 w 3497955"/>
                <a:gd name="connsiteY6" fmla="*/ 1060046 h 1198451"/>
                <a:gd name="connsiteX7" fmla="*/ 3497955 w 3497955"/>
                <a:gd name="connsiteY7" fmla="*/ 1198451 h 1198451"/>
                <a:gd name="connsiteX0" fmla="*/ 0 w 3497955"/>
                <a:gd name="connsiteY0" fmla="*/ 0 h 1198451"/>
                <a:gd name="connsiteX1" fmla="*/ 631450 w 3497955"/>
                <a:gd name="connsiteY1" fmla="*/ 61097 h 1198451"/>
                <a:gd name="connsiteX2" fmla="*/ 1537468 w 3497955"/>
                <a:gd name="connsiteY2" fmla="*/ 177971 h 1198451"/>
                <a:gd name="connsiteX3" fmla="*/ 2068214 w 3497955"/>
                <a:gd name="connsiteY3" fmla="*/ 289747 h 1198451"/>
                <a:gd name="connsiteX4" fmla="*/ 2253279 w 3497955"/>
                <a:gd name="connsiteY4" fmla="*/ 560491 h 1198451"/>
                <a:gd name="connsiteX5" fmla="*/ 2427575 w 3497955"/>
                <a:gd name="connsiteY5" fmla="*/ 889458 h 1198451"/>
                <a:gd name="connsiteX6" fmla="*/ 2943320 w 3497955"/>
                <a:gd name="connsiteY6" fmla="*/ 1060046 h 1198451"/>
                <a:gd name="connsiteX7" fmla="*/ 3497955 w 3497955"/>
                <a:gd name="connsiteY7" fmla="*/ 1198451 h 1198451"/>
                <a:gd name="connsiteX0" fmla="*/ 0 w 3497955"/>
                <a:gd name="connsiteY0" fmla="*/ 0 h 1198451"/>
                <a:gd name="connsiteX1" fmla="*/ 631450 w 3497955"/>
                <a:gd name="connsiteY1" fmla="*/ 61097 h 1198451"/>
                <a:gd name="connsiteX2" fmla="*/ 1537468 w 3497955"/>
                <a:gd name="connsiteY2" fmla="*/ 177971 h 1198451"/>
                <a:gd name="connsiteX3" fmla="*/ 2068214 w 3497955"/>
                <a:gd name="connsiteY3" fmla="*/ 289747 h 1198451"/>
                <a:gd name="connsiteX4" fmla="*/ 2253279 w 3497955"/>
                <a:gd name="connsiteY4" fmla="*/ 560491 h 1198451"/>
                <a:gd name="connsiteX5" fmla="*/ 2427575 w 3497955"/>
                <a:gd name="connsiteY5" fmla="*/ 889458 h 1198451"/>
                <a:gd name="connsiteX6" fmla="*/ 2943320 w 3497955"/>
                <a:gd name="connsiteY6" fmla="*/ 1060046 h 1198451"/>
                <a:gd name="connsiteX7" fmla="*/ 3497955 w 3497955"/>
                <a:gd name="connsiteY7" fmla="*/ 1198451 h 1198451"/>
                <a:gd name="connsiteX0" fmla="*/ 0 w 3497955"/>
                <a:gd name="connsiteY0" fmla="*/ 0 h 1198451"/>
                <a:gd name="connsiteX1" fmla="*/ 631450 w 3497955"/>
                <a:gd name="connsiteY1" fmla="*/ 61097 h 1198451"/>
                <a:gd name="connsiteX2" fmla="*/ 1537468 w 3497955"/>
                <a:gd name="connsiteY2" fmla="*/ 177971 h 1198451"/>
                <a:gd name="connsiteX3" fmla="*/ 2068214 w 3497955"/>
                <a:gd name="connsiteY3" fmla="*/ 281694 h 1198451"/>
                <a:gd name="connsiteX4" fmla="*/ 2253279 w 3497955"/>
                <a:gd name="connsiteY4" fmla="*/ 560491 h 1198451"/>
                <a:gd name="connsiteX5" fmla="*/ 2427575 w 3497955"/>
                <a:gd name="connsiteY5" fmla="*/ 889458 h 1198451"/>
                <a:gd name="connsiteX6" fmla="*/ 2943320 w 3497955"/>
                <a:gd name="connsiteY6" fmla="*/ 1060046 h 1198451"/>
                <a:gd name="connsiteX7" fmla="*/ 3497955 w 3497955"/>
                <a:gd name="connsiteY7" fmla="*/ 1198451 h 1198451"/>
                <a:gd name="connsiteX0" fmla="*/ 0 w 3497955"/>
                <a:gd name="connsiteY0" fmla="*/ 0 h 1198451"/>
                <a:gd name="connsiteX1" fmla="*/ 631450 w 3497955"/>
                <a:gd name="connsiteY1" fmla="*/ 61097 h 1198451"/>
                <a:gd name="connsiteX2" fmla="*/ 1537468 w 3497955"/>
                <a:gd name="connsiteY2" fmla="*/ 177971 h 1198451"/>
                <a:gd name="connsiteX3" fmla="*/ 2068214 w 3497955"/>
                <a:gd name="connsiteY3" fmla="*/ 281694 h 1198451"/>
                <a:gd name="connsiteX4" fmla="*/ 2258531 w 3497955"/>
                <a:gd name="connsiteY4" fmla="*/ 580623 h 1198451"/>
                <a:gd name="connsiteX5" fmla="*/ 2427575 w 3497955"/>
                <a:gd name="connsiteY5" fmla="*/ 889458 h 1198451"/>
                <a:gd name="connsiteX6" fmla="*/ 2943320 w 3497955"/>
                <a:gd name="connsiteY6" fmla="*/ 1060046 h 1198451"/>
                <a:gd name="connsiteX7" fmla="*/ 3497955 w 3497955"/>
                <a:gd name="connsiteY7" fmla="*/ 1198451 h 1198451"/>
                <a:gd name="connsiteX0" fmla="*/ 0 w 3497955"/>
                <a:gd name="connsiteY0" fmla="*/ 0 h 1198451"/>
                <a:gd name="connsiteX1" fmla="*/ 631450 w 3497955"/>
                <a:gd name="connsiteY1" fmla="*/ 61097 h 1198451"/>
                <a:gd name="connsiteX2" fmla="*/ 1537468 w 3497955"/>
                <a:gd name="connsiteY2" fmla="*/ 177971 h 1198451"/>
                <a:gd name="connsiteX3" fmla="*/ 2068214 w 3497955"/>
                <a:gd name="connsiteY3" fmla="*/ 281694 h 1198451"/>
                <a:gd name="connsiteX4" fmla="*/ 2258531 w 3497955"/>
                <a:gd name="connsiteY4" fmla="*/ 580623 h 1198451"/>
                <a:gd name="connsiteX5" fmla="*/ 2427575 w 3497955"/>
                <a:gd name="connsiteY5" fmla="*/ 889458 h 1198451"/>
                <a:gd name="connsiteX6" fmla="*/ 2943320 w 3497955"/>
                <a:gd name="connsiteY6" fmla="*/ 1060046 h 1198451"/>
                <a:gd name="connsiteX7" fmla="*/ 3497955 w 3497955"/>
                <a:gd name="connsiteY7" fmla="*/ 1198451 h 1198451"/>
                <a:gd name="connsiteX0" fmla="*/ 0 w 3497955"/>
                <a:gd name="connsiteY0" fmla="*/ 0 h 1198451"/>
                <a:gd name="connsiteX1" fmla="*/ 631450 w 3497955"/>
                <a:gd name="connsiteY1" fmla="*/ 61097 h 1198451"/>
                <a:gd name="connsiteX2" fmla="*/ 1537468 w 3497955"/>
                <a:gd name="connsiteY2" fmla="*/ 177971 h 1198451"/>
                <a:gd name="connsiteX3" fmla="*/ 2068214 w 3497955"/>
                <a:gd name="connsiteY3" fmla="*/ 281694 h 1198451"/>
                <a:gd name="connsiteX4" fmla="*/ 2258531 w 3497955"/>
                <a:gd name="connsiteY4" fmla="*/ 580623 h 1198451"/>
                <a:gd name="connsiteX5" fmla="*/ 2427575 w 3497955"/>
                <a:gd name="connsiteY5" fmla="*/ 889458 h 1198451"/>
                <a:gd name="connsiteX6" fmla="*/ 2943320 w 3497955"/>
                <a:gd name="connsiteY6" fmla="*/ 1060046 h 1198451"/>
                <a:gd name="connsiteX7" fmla="*/ 3497955 w 3497955"/>
                <a:gd name="connsiteY7" fmla="*/ 1198451 h 1198451"/>
                <a:gd name="connsiteX0" fmla="*/ 0 w 3497955"/>
                <a:gd name="connsiteY0" fmla="*/ 0 h 1198451"/>
                <a:gd name="connsiteX1" fmla="*/ 631450 w 3497955"/>
                <a:gd name="connsiteY1" fmla="*/ 61097 h 1198451"/>
                <a:gd name="connsiteX2" fmla="*/ 1537468 w 3497955"/>
                <a:gd name="connsiteY2" fmla="*/ 177971 h 1198451"/>
                <a:gd name="connsiteX3" fmla="*/ 2068214 w 3497955"/>
                <a:gd name="connsiteY3" fmla="*/ 281694 h 1198451"/>
                <a:gd name="connsiteX4" fmla="*/ 2258531 w 3497955"/>
                <a:gd name="connsiteY4" fmla="*/ 580623 h 1198451"/>
                <a:gd name="connsiteX5" fmla="*/ 2427575 w 3497955"/>
                <a:gd name="connsiteY5" fmla="*/ 889458 h 1198451"/>
                <a:gd name="connsiteX6" fmla="*/ 2943320 w 3497955"/>
                <a:gd name="connsiteY6" fmla="*/ 1060046 h 1198451"/>
                <a:gd name="connsiteX7" fmla="*/ 3497955 w 3497955"/>
                <a:gd name="connsiteY7" fmla="*/ 1198451 h 1198451"/>
                <a:gd name="connsiteX0" fmla="*/ 0 w 3497955"/>
                <a:gd name="connsiteY0" fmla="*/ 0 h 1198451"/>
                <a:gd name="connsiteX1" fmla="*/ 631450 w 3497955"/>
                <a:gd name="connsiteY1" fmla="*/ 61097 h 1198451"/>
                <a:gd name="connsiteX2" fmla="*/ 1537468 w 3497955"/>
                <a:gd name="connsiteY2" fmla="*/ 177971 h 1198451"/>
                <a:gd name="connsiteX3" fmla="*/ 2068214 w 3497955"/>
                <a:gd name="connsiteY3" fmla="*/ 281694 h 1198451"/>
                <a:gd name="connsiteX4" fmla="*/ 2258531 w 3497955"/>
                <a:gd name="connsiteY4" fmla="*/ 580623 h 1198451"/>
                <a:gd name="connsiteX5" fmla="*/ 2427575 w 3497955"/>
                <a:gd name="connsiteY5" fmla="*/ 889458 h 1198451"/>
                <a:gd name="connsiteX6" fmla="*/ 2953824 w 3497955"/>
                <a:gd name="connsiteY6" fmla="*/ 1056020 h 1198451"/>
                <a:gd name="connsiteX7" fmla="*/ 3497955 w 3497955"/>
                <a:gd name="connsiteY7" fmla="*/ 1198451 h 1198451"/>
                <a:gd name="connsiteX0" fmla="*/ 0 w 3497955"/>
                <a:gd name="connsiteY0" fmla="*/ 0 h 1198451"/>
                <a:gd name="connsiteX1" fmla="*/ 631450 w 3497955"/>
                <a:gd name="connsiteY1" fmla="*/ 61097 h 1198451"/>
                <a:gd name="connsiteX2" fmla="*/ 1537468 w 3497955"/>
                <a:gd name="connsiteY2" fmla="*/ 177971 h 1198451"/>
                <a:gd name="connsiteX3" fmla="*/ 2068214 w 3497955"/>
                <a:gd name="connsiteY3" fmla="*/ 281694 h 1198451"/>
                <a:gd name="connsiteX4" fmla="*/ 2258531 w 3497955"/>
                <a:gd name="connsiteY4" fmla="*/ 580623 h 1198451"/>
                <a:gd name="connsiteX5" fmla="*/ 2427575 w 3497955"/>
                <a:gd name="connsiteY5" fmla="*/ 889458 h 1198451"/>
                <a:gd name="connsiteX6" fmla="*/ 2943320 w 3497955"/>
                <a:gd name="connsiteY6" fmla="*/ 1068099 h 1198451"/>
                <a:gd name="connsiteX7" fmla="*/ 3497955 w 3497955"/>
                <a:gd name="connsiteY7" fmla="*/ 1198451 h 1198451"/>
                <a:gd name="connsiteX0" fmla="*/ 0 w 3524213"/>
                <a:gd name="connsiteY0" fmla="*/ 0 h 1206504"/>
                <a:gd name="connsiteX1" fmla="*/ 657708 w 3524213"/>
                <a:gd name="connsiteY1" fmla="*/ 69150 h 1206504"/>
                <a:gd name="connsiteX2" fmla="*/ 1563726 w 3524213"/>
                <a:gd name="connsiteY2" fmla="*/ 186024 h 1206504"/>
                <a:gd name="connsiteX3" fmla="*/ 2094472 w 3524213"/>
                <a:gd name="connsiteY3" fmla="*/ 289747 h 1206504"/>
                <a:gd name="connsiteX4" fmla="*/ 2284789 w 3524213"/>
                <a:gd name="connsiteY4" fmla="*/ 588676 h 1206504"/>
                <a:gd name="connsiteX5" fmla="*/ 2453833 w 3524213"/>
                <a:gd name="connsiteY5" fmla="*/ 897511 h 1206504"/>
                <a:gd name="connsiteX6" fmla="*/ 2969578 w 3524213"/>
                <a:gd name="connsiteY6" fmla="*/ 1076152 h 1206504"/>
                <a:gd name="connsiteX7" fmla="*/ 3524213 w 3524213"/>
                <a:gd name="connsiteY7" fmla="*/ 1206504 h 1206504"/>
                <a:gd name="connsiteX0" fmla="*/ 0 w 3513709"/>
                <a:gd name="connsiteY0" fmla="*/ 478297 h 1151359"/>
                <a:gd name="connsiteX1" fmla="*/ 647204 w 3513709"/>
                <a:gd name="connsiteY1" fmla="*/ 14005 h 1151359"/>
                <a:gd name="connsiteX2" fmla="*/ 1553222 w 3513709"/>
                <a:gd name="connsiteY2" fmla="*/ 130879 h 1151359"/>
                <a:gd name="connsiteX3" fmla="*/ 2083968 w 3513709"/>
                <a:gd name="connsiteY3" fmla="*/ 234602 h 1151359"/>
                <a:gd name="connsiteX4" fmla="*/ 2274285 w 3513709"/>
                <a:gd name="connsiteY4" fmla="*/ 533531 h 1151359"/>
                <a:gd name="connsiteX5" fmla="*/ 2443329 w 3513709"/>
                <a:gd name="connsiteY5" fmla="*/ 842366 h 1151359"/>
                <a:gd name="connsiteX6" fmla="*/ 2959074 w 3513709"/>
                <a:gd name="connsiteY6" fmla="*/ 1021007 h 1151359"/>
                <a:gd name="connsiteX7" fmla="*/ 3513709 w 3513709"/>
                <a:gd name="connsiteY7" fmla="*/ 1151359 h 1151359"/>
                <a:gd name="connsiteX0" fmla="*/ 0 w 3513709"/>
                <a:gd name="connsiteY0" fmla="*/ 350080 h 1023142"/>
                <a:gd name="connsiteX1" fmla="*/ 825766 w 3513709"/>
                <a:gd name="connsiteY1" fmla="*/ 197462 h 1023142"/>
                <a:gd name="connsiteX2" fmla="*/ 1553222 w 3513709"/>
                <a:gd name="connsiteY2" fmla="*/ 2662 h 1023142"/>
                <a:gd name="connsiteX3" fmla="*/ 2083968 w 3513709"/>
                <a:gd name="connsiteY3" fmla="*/ 106385 h 1023142"/>
                <a:gd name="connsiteX4" fmla="*/ 2274285 w 3513709"/>
                <a:gd name="connsiteY4" fmla="*/ 405314 h 1023142"/>
                <a:gd name="connsiteX5" fmla="*/ 2443329 w 3513709"/>
                <a:gd name="connsiteY5" fmla="*/ 714149 h 1023142"/>
                <a:gd name="connsiteX6" fmla="*/ 2959074 w 3513709"/>
                <a:gd name="connsiteY6" fmla="*/ 892790 h 1023142"/>
                <a:gd name="connsiteX7" fmla="*/ 3513709 w 3513709"/>
                <a:gd name="connsiteY7" fmla="*/ 1023142 h 1023142"/>
                <a:gd name="connsiteX0" fmla="*/ 0 w 3513709"/>
                <a:gd name="connsiteY0" fmla="*/ 350080 h 1023142"/>
                <a:gd name="connsiteX1" fmla="*/ 825766 w 3513709"/>
                <a:gd name="connsiteY1" fmla="*/ 197462 h 1023142"/>
                <a:gd name="connsiteX2" fmla="*/ 1553222 w 3513709"/>
                <a:gd name="connsiteY2" fmla="*/ 2662 h 1023142"/>
                <a:gd name="connsiteX3" fmla="*/ 2083968 w 3513709"/>
                <a:gd name="connsiteY3" fmla="*/ 106385 h 1023142"/>
                <a:gd name="connsiteX4" fmla="*/ 2274285 w 3513709"/>
                <a:gd name="connsiteY4" fmla="*/ 405314 h 1023142"/>
                <a:gd name="connsiteX5" fmla="*/ 2443329 w 3513709"/>
                <a:gd name="connsiteY5" fmla="*/ 714149 h 1023142"/>
                <a:gd name="connsiteX6" fmla="*/ 2959074 w 3513709"/>
                <a:gd name="connsiteY6" fmla="*/ 892790 h 1023142"/>
                <a:gd name="connsiteX7" fmla="*/ 3513709 w 3513709"/>
                <a:gd name="connsiteY7" fmla="*/ 1023142 h 1023142"/>
                <a:gd name="connsiteX0" fmla="*/ 0 w 3513709"/>
                <a:gd name="connsiteY0" fmla="*/ 350080 h 1023142"/>
                <a:gd name="connsiteX1" fmla="*/ 825766 w 3513709"/>
                <a:gd name="connsiteY1" fmla="*/ 197462 h 1023142"/>
                <a:gd name="connsiteX2" fmla="*/ 1553222 w 3513709"/>
                <a:gd name="connsiteY2" fmla="*/ 2662 h 1023142"/>
                <a:gd name="connsiteX3" fmla="*/ 2083968 w 3513709"/>
                <a:gd name="connsiteY3" fmla="*/ 106385 h 1023142"/>
                <a:gd name="connsiteX4" fmla="*/ 2274285 w 3513709"/>
                <a:gd name="connsiteY4" fmla="*/ 405314 h 1023142"/>
                <a:gd name="connsiteX5" fmla="*/ 2443329 w 3513709"/>
                <a:gd name="connsiteY5" fmla="*/ 714149 h 1023142"/>
                <a:gd name="connsiteX6" fmla="*/ 2959074 w 3513709"/>
                <a:gd name="connsiteY6" fmla="*/ 892790 h 1023142"/>
                <a:gd name="connsiteX7" fmla="*/ 3513709 w 3513709"/>
                <a:gd name="connsiteY7" fmla="*/ 1023142 h 1023142"/>
                <a:gd name="connsiteX0" fmla="*/ 0 w 3513709"/>
                <a:gd name="connsiteY0" fmla="*/ 300412 h 973474"/>
                <a:gd name="connsiteX1" fmla="*/ 825766 w 3513709"/>
                <a:gd name="connsiteY1" fmla="*/ 147794 h 973474"/>
                <a:gd name="connsiteX2" fmla="*/ 1632000 w 3513709"/>
                <a:gd name="connsiteY2" fmla="*/ 6938 h 973474"/>
                <a:gd name="connsiteX3" fmla="*/ 2083968 w 3513709"/>
                <a:gd name="connsiteY3" fmla="*/ 56717 h 973474"/>
                <a:gd name="connsiteX4" fmla="*/ 2274285 w 3513709"/>
                <a:gd name="connsiteY4" fmla="*/ 355646 h 973474"/>
                <a:gd name="connsiteX5" fmla="*/ 2443329 w 3513709"/>
                <a:gd name="connsiteY5" fmla="*/ 664481 h 973474"/>
                <a:gd name="connsiteX6" fmla="*/ 2959074 w 3513709"/>
                <a:gd name="connsiteY6" fmla="*/ 843122 h 973474"/>
                <a:gd name="connsiteX7" fmla="*/ 3513709 w 3513709"/>
                <a:gd name="connsiteY7" fmla="*/ 973474 h 973474"/>
                <a:gd name="connsiteX0" fmla="*/ 0 w 3513709"/>
                <a:gd name="connsiteY0" fmla="*/ 308335 h 981397"/>
                <a:gd name="connsiteX1" fmla="*/ 825766 w 3513709"/>
                <a:gd name="connsiteY1" fmla="*/ 155717 h 981397"/>
                <a:gd name="connsiteX2" fmla="*/ 1632000 w 3513709"/>
                <a:gd name="connsiteY2" fmla="*/ 14861 h 981397"/>
                <a:gd name="connsiteX3" fmla="*/ 2083968 w 3513709"/>
                <a:gd name="connsiteY3" fmla="*/ 64640 h 981397"/>
                <a:gd name="connsiteX4" fmla="*/ 2274285 w 3513709"/>
                <a:gd name="connsiteY4" fmla="*/ 363569 h 981397"/>
                <a:gd name="connsiteX5" fmla="*/ 2443329 w 3513709"/>
                <a:gd name="connsiteY5" fmla="*/ 672404 h 981397"/>
                <a:gd name="connsiteX6" fmla="*/ 2959074 w 3513709"/>
                <a:gd name="connsiteY6" fmla="*/ 851045 h 981397"/>
                <a:gd name="connsiteX7" fmla="*/ 3513709 w 3513709"/>
                <a:gd name="connsiteY7" fmla="*/ 981397 h 981397"/>
                <a:gd name="connsiteX0" fmla="*/ 0 w 3513709"/>
                <a:gd name="connsiteY0" fmla="*/ 332608 h 1005670"/>
                <a:gd name="connsiteX1" fmla="*/ 825766 w 3513709"/>
                <a:gd name="connsiteY1" fmla="*/ 179990 h 1005670"/>
                <a:gd name="connsiteX2" fmla="*/ 1632000 w 3513709"/>
                <a:gd name="connsiteY2" fmla="*/ 39134 h 1005670"/>
                <a:gd name="connsiteX3" fmla="*/ 2089220 w 3513709"/>
                <a:gd name="connsiteY3" fmla="*/ 28976 h 1005670"/>
                <a:gd name="connsiteX4" fmla="*/ 2274285 w 3513709"/>
                <a:gd name="connsiteY4" fmla="*/ 387842 h 1005670"/>
                <a:gd name="connsiteX5" fmla="*/ 2443329 w 3513709"/>
                <a:gd name="connsiteY5" fmla="*/ 696677 h 1005670"/>
                <a:gd name="connsiteX6" fmla="*/ 2959074 w 3513709"/>
                <a:gd name="connsiteY6" fmla="*/ 875318 h 1005670"/>
                <a:gd name="connsiteX7" fmla="*/ 3513709 w 3513709"/>
                <a:gd name="connsiteY7" fmla="*/ 1005670 h 1005670"/>
                <a:gd name="connsiteX0" fmla="*/ 0 w 3513709"/>
                <a:gd name="connsiteY0" fmla="*/ 333049 h 1006111"/>
                <a:gd name="connsiteX1" fmla="*/ 825766 w 3513709"/>
                <a:gd name="connsiteY1" fmla="*/ 180431 h 1006111"/>
                <a:gd name="connsiteX2" fmla="*/ 1632000 w 3513709"/>
                <a:gd name="connsiteY2" fmla="*/ 39575 h 1006111"/>
                <a:gd name="connsiteX3" fmla="*/ 2089220 w 3513709"/>
                <a:gd name="connsiteY3" fmla="*/ 29417 h 1006111"/>
                <a:gd name="connsiteX4" fmla="*/ 2248026 w 3513709"/>
                <a:gd name="connsiteY4" fmla="*/ 394276 h 1006111"/>
                <a:gd name="connsiteX5" fmla="*/ 2443329 w 3513709"/>
                <a:gd name="connsiteY5" fmla="*/ 697118 h 1006111"/>
                <a:gd name="connsiteX6" fmla="*/ 2959074 w 3513709"/>
                <a:gd name="connsiteY6" fmla="*/ 875759 h 1006111"/>
                <a:gd name="connsiteX7" fmla="*/ 3513709 w 3513709"/>
                <a:gd name="connsiteY7" fmla="*/ 1006111 h 1006111"/>
                <a:gd name="connsiteX0" fmla="*/ 0 w 3513709"/>
                <a:gd name="connsiteY0" fmla="*/ 332608 h 1005670"/>
                <a:gd name="connsiteX1" fmla="*/ 825766 w 3513709"/>
                <a:gd name="connsiteY1" fmla="*/ 179990 h 1005670"/>
                <a:gd name="connsiteX2" fmla="*/ 1632000 w 3513709"/>
                <a:gd name="connsiteY2" fmla="*/ 39134 h 1005670"/>
                <a:gd name="connsiteX3" fmla="*/ 2089220 w 3513709"/>
                <a:gd name="connsiteY3" fmla="*/ 28976 h 1005670"/>
                <a:gd name="connsiteX4" fmla="*/ 2263781 w 3513709"/>
                <a:gd name="connsiteY4" fmla="*/ 387842 h 1005670"/>
                <a:gd name="connsiteX5" fmla="*/ 2443329 w 3513709"/>
                <a:gd name="connsiteY5" fmla="*/ 696677 h 1005670"/>
                <a:gd name="connsiteX6" fmla="*/ 2959074 w 3513709"/>
                <a:gd name="connsiteY6" fmla="*/ 875318 h 1005670"/>
                <a:gd name="connsiteX7" fmla="*/ 3513709 w 3513709"/>
                <a:gd name="connsiteY7" fmla="*/ 1005670 h 1005670"/>
                <a:gd name="connsiteX0" fmla="*/ 0 w 3513709"/>
                <a:gd name="connsiteY0" fmla="*/ 332608 h 1005670"/>
                <a:gd name="connsiteX1" fmla="*/ 825766 w 3513709"/>
                <a:gd name="connsiteY1" fmla="*/ 179990 h 1005670"/>
                <a:gd name="connsiteX2" fmla="*/ 1632000 w 3513709"/>
                <a:gd name="connsiteY2" fmla="*/ 39134 h 1005670"/>
                <a:gd name="connsiteX3" fmla="*/ 2089220 w 3513709"/>
                <a:gd name="connsiteY3" fmla="*/ 28976 h 1005670"/>
                <a:gd name="connsiteX4" fmla="*/ 2263781 w 3513709"/>
                <a:gd name="connsiteY4" fmla="*/ 387842 h 1005670"/>
                <a:gd name="connsiteX5" fmla="*/ 2443329 w 3513709"/>
                <a:gd name="connsiteY5" fmla="*/ 696677 h 1005670"/>
                <a:gd name="connsiteX6" fmla="*/ 2959074 w 3513709"/>
                <a:gd name="connsiteY6" fmla="*/ 875318 h 1005670"/>
                <a:gd name="connsiteX7" fmla="*/ 3513709 w 3513709"/>
                <a:gd name="connsiteY7" fmla="*/ 1005670 h 1005670"/>
                <a:gd name="connsiteX0" fmla="*/ 0 w 3513709"/>
                <a:gd name="connsiteY0" fmla="*/ 332608 h 1005670"/>
                <a:gd name="connsiteX1" fmla="*/ 825766 w 3513709"/>
                <a:gd name="connsiteY1" fmla="*/ 179990 h 1005670"/>
                <a:gd name="connsiteX2" fmla="*/ 1632000 w 3513709"/>
                <a:gd name="connsiteY2" fmla="*/ 39134 h 1005670"/>
                <a:gd name="connsiteX3" fmla="*/ 2089220 w 3513709"/>
                <a:gd name="connsiteY3" fmla="*/ 28976 h 1005670"/>
                <a:gd name="connsiteX4" fmla="*/ 2263781 w 3513709"/>
                <a:gd name="connsiteY4" fmla="*/ 387842 h 1005670"/>
                <a:gd name="connsiteX5" fmla="*/ 2480091 w 3513709"/>
                <a:gd name="connsiteY5" fmla="*/ 816551 h 1005670"/>
                <a:gd name="connsiteX6" fmla="*/ 2959074 w 3513709"/>
                <a:gd name="connsiteY6" fmla="*/ 875318 h 1005670"/>
                <a:gd name="connsiteX7" fmla="*/ 3513709 w 3513709"/>
                <a:gd name="connsiteY7" fmla="*/ 1005670 h 1005670"/>
                <a:gd name="connsiteX0" fmla="*/ 0 w 3702774"/>
                <a:gd name="connsiteY0" fmla="*/ 332608 h 875867"/>
                <a:gd name="connsiteX1" fmla="*/ 825766 w 3702774"/>
                <a:gd name="connsiteY1" fmla="*/ 179990 h 875867"/>
                <a:gd name="connsiteX2" fmla="*/ 1632000 w 3702774"/>
                <a:gd name="connsiteY2" fmla="*/ 39134 h 875867"/>
                <a:gd name="connsiteX3" fmla="*/ 2089220 w 3702774"/>
                <a:gd name="connsiteY3" fmla="*/ 28976 h 875867"/>
                <a:gd name="connsiteX4" fmla="*/ 2263781 w 3702774"/>
                <a:gd name="connsiteY4" fmla="*/ 387842 h 875867"/>
                <a:gd name="connsiteX5" fmla="*/ 2480091 w 3702774"/>
                <a:gd name="connsiteY5" fmla="*/ 816551 h 875867"/>
                <a:gd name="connsiteX6" fmla="*/ 2959074 w 3702774"/>
                <a:gd name="connsiteY6" fmla="*/ 875318 h 875867"/>
                <a:gd name="connsiteX7" fmla="*/ 3702774 w 3702774"/>
                <a:gd name="connsiteY7" fmla="*/ 867815 h 875867"/>
                <a:gd name="connsiteX0" fmla="*/ 0 w 3702774"/>
                <a:gd name="connsiteY0" fmla="*/ 332608 h 879584"/>
                <a:gd name="connsiteX1" fmla="*/ 825766 w 3702774"/>
                <a:gd name="connsiteY1" fmla="*/ 179990 h 879584"/>
                <a:gd name="connsiteX2" fmla="*/ 1632000 w 3702774"/>
                <a:gd name="connsiteY2" fmla="*/ 39134 h 879584"/>
                <a:gd name="connsiteX3" fmla="*/ 2089220 w 3702774"/>
                <a:gd name="connsiteY3" fmla="*/ 28976 h 879584"/>
                <a:gd name="connsiteX4" fmla="*/ 2263781 w 3702774"/>
                <a:gd name="connsiteY4" fmla="*/ 387842 h 879584"/>
                <a:gd name="connsiteX5" fmla="*/ 2480091 w 3702774"/>
                <a:gd name="connsiteY5" fmla="*/ 816551 h 879584"/>
                <a:gd name="connsiteX6" fmla="*/ 2959074 w 3702774"/>
                <a:gd name="connsiteY6" fmla="*/ 875318 h 879584"/>
                <a:gd name="connsiteX7" fmla="*/ 3702774 w 3702774"/>
                <a:gd name="connsiteY7" fmla="*/ 867815 h 879584"/>
                <a:gd name="connsiteX0" fmla="*/ 0 w 3702774"/>
                <a:gd name="connsiteY0" fmla="*/ 332608 h 876913"/>
                <a:gd name="connsiteX1" fmla="*/ 825766 w 3702774"/>
                <a:gd name="connsiteY1" fmla="*/ 179990 h 876913"/>
                <a:gd name="connsiteX2" fmla="*/ 1632000 w 3702774"/>
                <a:gd name="connsiteY2" fmla="*/ 39134 h 876913"/>
                <a:gd name="connsiteX3" fmla="*/ 2089220 w 3702774"/>
                <a:gd name="connsiteY3" fmla="*/ 28976 h 876913"/>
                <a:gd name="connsiteX4" fmla="*/ 2263781 w 3702774"/>
                <a:gd name="connsiteY4" fmla="*/ 387842 h 876913"/>
                <a:gd name="connsiteX5" fmla="*/ 2480091 w 3702774"/>
                <a:gd name="connsiteY5" fmla="*/ 816551 h 876913"/>
                <a:gd name="connsiteX6" fmla="*/ 2959074 w 3702774"/>
                <a:gd name="connsiteY6" fmla="*/ 875318 h 876913"/>
                <a:gd name="connsiteX7" fmla="*/ 3702774 w 3702774"/>
                <a:gd name="connsiteY7" fmla="*/ 867815 h 876913"/>
                <a:gd name="connsiteX0" fmla="*/ 0 w 3702774"/>
                <a:gd name="connsiteY0" fmla="*/ 332608 h 879696"/>
                <a:gd name="connsiteX1" fmla="*/ 825766 w 3702774"/>
                <a:gd name="connsiteY1" fmla="*/ 179990 h 879696"/>
                <a:gd name="connsiteX2" fmla="*/ 1632000 w 3702774"/>
                <a:gd name="connsiteY2" fmla="*/ 39134 h 879696"/>
                <a:gd name="connsiteX3" fmla="*/ 2089220 w 3702774"/>
                <a:gd name="connsiteY3" fmla="*/ 28976 h 879696"/>
                <a:gd name="connsiteX4" fmla="*/ 2263781 w 3702774"/>
                <a:gd name="connsiteY4" fmla="*/ 387842 h 879696"/>
                <a:gd name="connsiteX5" fmla="*/ 2480091 w 3702774"/>
                <a:gd name="connsiteY5" fmla="*/ 816551 h 879696"/>
                <a:gd name="connsiteX6" fmla="*/ 2959074 w 3702774"/>
                <a:gd name="connsiteY6" fmla="*/ 875318 h 879696"/>
                <a:gd name="connsiteX7" fmla="*/ 3702774 w 3702774"/>
                <a:gd name="connsiteY7" fmla="*/ 867815 h 879696"/>
                <a:gd name="connsiteX0" fmla="*/ 0 w 3702774"/>
                <a:gd name="connsiteY0" fmla="*/ 332608 h 879696"/>
                <a:gd name="connsiteX1" fmla="*/ 825766 w 3702774"/>
                <a:gd name="connsiteY1" fmla="*/ 179990 h 879696"/>
                <a:gd name="connsiteX2" fmla="*/ 1632000 w 3702774"/>
                <a:gd name="connsiteY2" fmla="*/ 39134 h 879696"/>
                <a:gd name="connsiteX3" fmla="*/ 2089220 w 3702774"/>
                <a:gd name="connsiteY3" fmla="*/ 28976 h 879696"/>
                <a:gd name="connsiteX4" fmla="*/ 2263781 w 3702774"/>
                <a:gd name="connsiteY4" fmla="*/ 387842 h 879696"/>
                <a:gd name="connsiteX5" fmla="*/ 2480091 w 3702774"/>
                <a:gd name="connsiteY5" fmla="*/ 816551 h 879696"/>
                <a:gd name="connsiteX6" fmla="*/ 2959074 w 3702774"/>
                <a:gd name="connsiteY6" fmla="*/ 875318 h 879696"/>
                <a:gd name="connsiteX7" fmla="*/ 3702774 w 3702774"/>
                <a:gd name="connsiteY7" fmla="*/ 867815 h 879696"/>
                <a:gd name="connsiteX0" fmla="*/ 0 w 3506323"/>
                <a:gd name="connsiteY0" fmla="*/ 332608 h 883830"/>
                <a:gd name="connsiteX1" fmla="*/ 825766 w 3506323"/>
                <a:gd name="connsiteY1" fmla="*/ 179990 h 883830"/>
                <a:gd name="connsiteX2" fmla="*/ 1632000 w 3506323"/>
                <a:gd name="connsiteY2" fmla="*/ 39134 h 883830"/>
                <a:gd name="connsiteX3" fmla="*/ 2089220 w 3506323"/>
                <a:gd name="connsiteY3" fmla="*/ 28976 h 883830"/>
                <a:gd name="connsiteX4" fmla="*/ 2263781 w 3506323"/>
                <a:gd name="connsiteY4" fmla="*/ 387842 h 883830"/>
                <a:gd name="connsiteX5" fmla="*/ 2480091 w 3506323"/>
                <a:gd name="connsiteY5" fmla="*/ 816551 h 883830"/>
                <a:gd name="connsiteX6" fmla="*/ 2959074 w 3506323"/>
                <a:gd name="connsiteY6" fmla="*/ 875318 h 883830"/>
                <a:gd name="connsiteX7" fmla="*/ 3506323 w 3506323"/>
                <a:gd name="connsiteY7" fmla="*/ 883830 h 883830"/>
                <a:gd name="connsiteX0" fmla="*/ 0 w 3527706"/>
                <a:gd name="connsiteY0" fmla="*/ 332608 h 883830"/>
                <a:gd name="connsiteX1" fmla="*/ 847149 w 3527706"/>
                <a:gd name="connsiteY1" fmla="*/ 179990 h 883830"/>
                <a:gd name="connsiteX2" fmla="*/ 1653383 w 3527706"/>
                <a:gd name="connsiteY2" fmla="*/ 39134 h 883830"/>
                <a:gd name="connsiteX3" fmla="*/ 2110603 w 3527706"/>
                <a:gd name="connsiteY3" fmla="*/ 28976 h 883830"/>
                <a:gd name="connsiteX4" fmla="*/ 2285164 w 3527706"/>
                <a:gd name="connsiteY4" fmla="*/ 387842 h 883830"/>
                <a:gd name="connsiteX5" fmla="*/ 2501474 w 3527706"/>
                <a:gd name="connsiteY5" fmla="*/ 816551 h 883830"/>
                <a:gd name="connsiteX6" fmla="*/ 2980457 w 3527706"/>
                <a:gd name="connsiteY6" fmla="*/ 875318 h 883830"/>
                <a:gd name="connsiteX7" fmla="*/ 3527706 w 3527706"/>
                <a:gd name="connsiteY7" fmla="*/ 883830 h 883830"/>
                <a:gd name="connsiteX0" fmla="*/ 0 w 3527706"/>
                <a:gd name="connsiteY0" fmla="*/ 332608 h 883830"/>
                <a:gd name="connsiteX1" fmla="*/ 847149 w 3527706"/>
                <a:gd name="connsiteY1" fmla="*/ 179990 h 883830"/>
                <a:gd name="connsiteX2" fmla="*/ 1653383 w 3527706"/>
                <a:gd name="connsiteY2" fmla="*/ 39134 h 883830"/>
                <a:gd name="connsiteX3" fmla="*/ 2110603 w 3527706"/>
                <a:gd name="connsiteY3" fmla="*/ 28976 h 883830"/>
                <a:gd name="connsiteX4" fmla="*/ 2285164 w 3527706"/>
                <a:gd name="connsiteY4" fmla="*/ 387842 h 883830"/>
                <a:gd name="connsiteX5" fmla="*/ 2501474 w 3527706"/>
                <a:gd name="connsiteY5" fmla="*/ 816551 h 883830"/>
                <a:gd name="connsiteX6" fmla="*/ 2980457 w 3527706"/>
                <a:gd name="connsiteY6" fmla="*/ 875318 h 883830"/>
                <a:gd name="connsiteX7" fmla="*/ 3527706 w 3527706"/>
                <a:gd name="connsiteY7" fmla="*/ 883830 h 883830"/>
                <a:gd name="connsiteX0" fmla="*/ 0 w 3527706"/>
                <a:gd name="connsiteY0" fmla="*/ 332608 h 888095"/>
                <a:gd name="connsiteX1" fmla="*/ 847149 w 3527706"/>
                <a:gd name="connsiteY1" fmla="*/ 179990 h 888095"/>
                <a:gd name="connsiteX2" fmla="*/ 1653383 w 3527706"/>
                <a:gd name="connsiteY2" fmla="*/ 39134 h 888095"/>
                <a:gd name="connsiteX3" fmla="*/ 2110603 w 3527706"/>
                <a:gd name="connsiteY3" fmla="*/ 28976 h 888095"/>
                <a:gd name="connsiteX4" fmla="*/ 2285164 w 3527706"/>
                <a:gd name="connsiteY4" fmla="*/ 387842 h 888095"/>
                <a:gd name="connsiteX5" fmla="*/ 2475102 w 3527706"/>
                <a:gd name="connsiteY5" fmla="*/ 843620 h 888095"/>
                <a:gd name="connsiteX6" fmla="*/ 2980457 w 3527706"/>
                <a:gd name="connsiteY6" fmla="*/ 875318 h 888095"/>
                <a:gd name="connsiteX7" fmla="*/ 3527706 w 3527706"/>
                <a:gd name="connsiteY7" fmla="*/ 883830 h 888095"/>
                <a:gd name="connsiteX0" fmla="*/ 0 w 3527706"/>
                <a:gd name="connsiteY0" fmla="*/ 332608 h 898450"/>
                <a:gd name="connsiteX1" fmla="*/ 847149 w 3527706"/>
                <a:gd name="connsiteY1" fmla="*/ 179990 h 898450"/>
                <a:gd name="connsiteX2" fmla="*/ 1653383 w 3527706"/>
                <a:gd name="connsiteY2" fmla="*/ 39134 h 898450"/>
                <a:gd name="connsiteX3" fmla="*/ 2110603 w 3527706"/>
                <a:gd name="connsiteY3" fmla="*/ 28976 h 898450"/>
                <a:gd name="connsiteX4" fmla="*/ 2285164 w 3527706"/>
                <a:gd name="connsiteY4" fmla="*/ 387842 h 898450"/>
                <a:gd name="connsiteX5" fmla="*/ 2475102 w 3527706"/>
                <a:gd name="connsiteY5" fmla="*/ 843620 h 898450"/>
                <a:gd name="connsiteX6" fmla="*/ 2980457 w 3527706"/>
                <a:gd name="connsiteY6" fmla="*/ 894653 h 898450"/>
                <a:gd name="connsiteX7" fmla="*/ 3527706 w 3527706"/>
                <a:gd name="connsiteY7" fmla="*/ 883830 h 898450"/>
                <a:gd name="connsiteX0" fmla="*/ 0 w 3468370"/>
                <a:gd name="connsiteY0" fmla="*/ 332608 h 899485"/>
                <a:gd name="connsiteX1" fmla="*/ 847149 w 3468370"/>
                <a:gd name="connsiteY1" fmla="*/ 179990 h 899485"/>
                <a:gd name="connsiteX2" fmla="*/ 1653383 w 3468370"/>
                <a:gd name="connsiteY2" fmla="*/ 39134 h 899485"/>
                <a:gd name="connsiteX3" fmla="*/ 2110603 w 3468370"/>
                <a:gd name="connsiteY3" fmla="*/ 28976 h 899485"/>
                <a:gd name="connsiteX4" fmla="*/ 2285164 w 3468370"/>
                <a:gd name="connsiteY4" fmla="*/ 387842 h 899485"/>
                <a:gd name="connsiteX5" fmla="*/ 2475102 w 3468370"/>
                <a:gd name="connsiteY5" fmla="*/ 843620 h 899485"/>
                <a:gd name="connsiteX6" fmla="*/ 2980457 w 3468370"/>
                <a:gd name="connsiteY6" fmla="*/ 894653 h 899485"/>
                <a:gd name="connsiteX7" fmla="*/ 3468370 w 3468370"/>
                <a:gd name="connsiteY7" fmla="*/ 899298 h 899485"/>
                <a:gd name="connsiteX0" fmla="*/ 0 w 3461778"/>
                <a:gd name="connsiteY0" fmla="*/ 162463 h 899485"/>
                <a:gd name="connsiteX1" fmla="*/ 840557 w 3461778"/>
                <a:gd name="connsiteY1" fmla="*/ 179990 h 899485"/>
                <a:gd name="connsiteX2" fmla="*/ 1646791 w 3461778"/>
                <a:gd name="connsiteY2" fmla="*/ 39134 h 899485"/>
                <a:gd name="connsiteX3" fmla="*/ 2104011 w 3461778"/>
                <a:gd name="connsiteY3" fmla="*/ 28976 h 899485"/>
                <a:gd name="connsiteX4" fmla="*/ 2278572 w 3461778"/>
                <a:gd name="connsiteY4" fmla="*/ 387842 h 899485"/>
                <a:gd name="connsiteX5" fmla="*/ 2468510 w 3461778"/>
                <a:gd name="connsiteY5" fmla="*/ 843620 h 899485"/>
                <a:gd name="connsiteX6" fmla="*/ 2973865 w 3461778"/>
                <a:gd name="connsiteY6" fmla="*/ 894653 h 899485"/>
                <a:gd name="connsiteX7" fmla="*/ 3461778 w 3461778"/>
                <a:gd name="connsiteY7" fmla="*/ 899298 h 899485"/>
                <a:gd name="connsiteX0" fmla="*/ 0 w 3461778"/>
                <a:gd name="connsiteY0" fmla="*/ 158997 h 896019"/>
                <a:gd name="connsiteX1" fmla="*/ 827371 w 3461778"/>
                <a:gd name="connsiteY1" fmla="*/ 87585 h 896019"/>
                <a:gd name="connsiteX2" fmla="*/ 1646791 w 3461778"/>
                <a:gd name="connsiteY2" fmla="*/ 35668 h 896019"/>
                <a:gd name="connsiteX3" fmla="*/ 2104011 w 3461778"/>
                <a:gd name="connsiteY3" fmla="*/ 25510 h 896019"/>
                <a:gd name="connsiteX4" fmla="*/ 2278572 w 3461778"/>
                <a:gd name="connsiteY4" fmla="*/ 384376 h 896019"/>
                <a:gd name="connsiteX5" fmla="*/ 2468510 w 3461778"/>
                <a:gd name="connsiteY5" fmla="*/ 840154 h 896019"/>
                <a:gd name="connsiteX6" fmla="*/ 2973865 w 3461778"/>
                <a:gd name="connsiteY6" fmla="*/ 891187 h 896019"/>
                <a:gd name="connsiteX7" fmla="*/ 3461778 w 3461778"/>
                <a:gd name="connsiteY7" fmla="*/ 895832 h 896019"/>
                <a:gd name="connsiteX0" fmla="*/ 0 w 3461778"/>
                <a:gd name="connsiteY0" fmla="*/ 164586 h 901608"/>
                <a:gd name="connsiteX1" fmla="*/ 827371 w 3461778"/>
                <a:gd name="connsiteY1" fmla="*/ 93174 h 901608"/>
                <a:gd name="connsiteX2" fmla="*/ 1627011 w 3461778"/>
                <a:gd name="connsiteY2" fmla="*/ 25789 h 901608"/>
                <a:gd name="connsiteX3" fmla="*/ 2104011 w 3461778"/>
                <a:gd name="connsiteY3" fmla="*/ 31099 h 901608"/>
                <a:gd name="connsiteX4" fmla="*/ 2278572 w 3461778"/>
                <a:gd name="connsiteY4" fmla="*/ 389965 h 901608"/>
                <a:gd name="connsiteX5" fmla="*/ 2468510 w 3461778"/>
                <a:gd name="connsiteY5" fmla="*/ 845743 h 901608"/>
                <a:gd name="connsiteX6" fmla="*/ 2973865 w 3461778"/>
                <a:gd name="connsiteY6" fmla="*/ 896776 h 901608"/>
                <a:gd name="connsiteX7" fmla="*/ 3461778 w 3461778"/>
                <a:gd name="connsiteY7" fmla="*/ 901421 h 901608"/>
                <a:gd name="connsiteX0" fmla="*/ 0 w 3461778"/>
                <a:gd name="connsiteY0" fmla="*/ 156223 h 893245"/>
                <a:gd name="connsiteX1" fmla="*/ 827371 w 3461778"/>
                <a:gd name="connsiteY1" fmla="*/ 84811 h 893245"/>
                <a:gd name="connsiteX2" fmla="*/ 1627011 w 3461778"/>
                <a:gd name="connsiteY2" fmla="*/ 17426 h 893245"/>
                <a:gd name="connsiteX3" fmla="*/ 2104011 w 3461778"/>
                <a:gd name="connsiteY3" fmla="*/ 22736 h 893245"/>
                <a:gd name="connsiteX4" fmla="*/ 2278572 w 3461778"/>
                <a:gd name="connsiteY4" fmla="*/ 381602 h 893245"/>
                <a:gd name="connsiteX5" fmla="*/ 2468510 w 3461778"/>
                <a:gd name="connsiteY5" fmla="*/ 837380 h 893245"/>
                <a:gd name="connsiteX6" fmla="*/ 2973865 w 3461778"/>
                <a:gd name="connsiteY6" fmla="*/ 888413 h 893245"/>
                <a:gd name="connsiteX7" fmla="*/ 3461778 w 3461778"/>
                <a:gd name="connsiteY7" fmla="*/ 893058 h 893245"/>
                <a:gd name="connsiteX0" fmla="*/ 0 w 3461778"/>
                <a:gd name="connsiteY0" fmla="*/ 176929 h 913951"/>
                <a:gd name="connsiteX1" fmla="*/ 827371 w 3461778"/>
                <a:gd name="connsiteY1" fmla="*/ 105517 h 913951"/>
                <a:gd name="connsiteX2" fmla="*/ 1627011 w 3461778"/>
                <a:gd name="connsiteY2" fmla="*/ 38132 h 913951"/>
                <a:gd name="connsiteX3" fmla="*/ 2084233 w 3461778"/>
                <a:gd name="connsiteY3" fmla="*/ 16374 h 913951"/>
                <a:gd name="connsiteX4" fmla="*/ 2278572 w 3461778"/>
                <a:gd name="connsiteY4" fmla="*/ 402308 h 913951"/>
                <a:gd name="connsiteX5" fmla="*/ 2468510 w 3461778"/>
                <a:gd name="connsiteY5" fmla="*/ 858086 h 913951"/>
                <a:gd name="connsiteX6" fmla="*/ 2973865 w 3461778"/>
                <a:gd name="connsiteY6" fmla="*/ 909119 h 913951"/>
                <a:gd name="connsiteX7" fmla="*/ 3461778 w 3461778"/>
                <a:gd name="connsiteY7" fmla="*/ 913764 h 913951"/>
                <a:gd name="connsiteX0" fmla="*/ 0 w 3461778"/>
                <a:gd name="connsiteY0" fmla="*/ 164599 h 901621"/>
                <a:gd name="connsiteX1" fmla="*/ 827371 w 3461778"/>
                <a:gd name="connsiteY1" fmla="*/ 93187 h 901621"/>
                <a:gd name="connsiteX2" fmla="*/ 1627011 w 3461778"/>
                <a:gd name="connsiteY2" fmla="*/ 25802 h 901621"/>
                <a:gd name="connsiteX3" fmla="*/ 2097420 w 3461778"/>
                <a:gd name="connsiteY3" fmla="*/ 19511 h 901621"/>
                <a:gd name="connsiteX4" fmla="*/ 2278572 w 3461778"/>
                <a:gd name="connsiteY4" fmla="*/ 389978 h 901621"/>
                <a:gd name="connsiteX5" fmla="*/ 2468510 w 3461778"/>
                <a:gd name="connsiteY5" fmla="*/ 845756 h 901621"/>
                <a:gd name="connsiteX6" fmla="*/ 2973865 w 3461778"/>
                <a:gd name="connsiteY6" fmla="*/ 896789 h 901621"/>
                <a:gd name="connsiteX7" fmla="*/ 3461778 w 3461778"/>
                <a:gd name="connsiteY7" fmla="*/ 901434 h 901621"/>
                <a:gd name="connsiteX0" fmla="*/ 0 w 3461778"/>
                <a:gd name="connsiteY0" fmla="*/ 164599 h 901621"/>
                <a:gd name="connsiteX1" fmla="*/ 827371 w 3461778"/>
                <a:gd name="connsiteY1" fmla="*/ 93187 h 901621"/>
                <a:gd name="connsiteX2" fmla="*/ 1627011 w 3461778"/>
                <a:gd name="connsiteY2" fmla="*/ 25802 h 901621"/>
                <a:gd name="connsiteX3" fmla="*/ 2097420 w 3461778"/>
                <a:gd name="connsiteY3" fmla="*/ 19511 h 901621"/>
                <a:gd name="connsiteX4" fmla="*/ 2278572 w 3461778"/>
                <a:gd name="connsiteY4" fmla="*/ 389978 h 901621"/>
                <a:gd name="connsiteX5" fmla="*/ 2468510 w 3461778"/>
                <a:gd name="connsiteY5" fmla="*/ 845756 h 901621"/>
                <a:gd name="connsiteX6" fmla="*/ 2973865 w 3461778"/>
                <a:gd name="connsiteY6" fmla="*/ 896789 h 901621"/>
                <a:gd name="connsiteX7" fmla="*/ 3461778 w 3461778"/>
                <a:gd name="connsiteY7" fmla="*/ 901434 h 901621"/>
                <a:gd name="connsiteX0" fmla="*/ 0 w 3461778"/>
                <a:gd name="connsiteY0" fmla="*/ 164599 h 901621"/>
                <a:gd name="connsiteX1" fmla="*/ 827371 w 3461778"/>
                <a:gd name="connsiteY1" fmla="*/ 93187 h 901621"/>
                <a:gd name="connsiteX2" fmla="*/ 1627011 w 3461778"/>
                <a:gd name="connsiteY2" fmla="*/ 25802 h 901621"/>
                <a:gd name="connsiteX3" fmla="*/ 2097420 w 3461778"/>
                <a:gd name="connsiteY3" fmla="*/ 19511 h 901621"/>
                <a:gd name="connsiteX4" fmla="*/ 2278572 w 3461778"/>
                <a:gd name="connsiteY4" fmla="*/ 389978 h 901621"/>
                <a:gd name="connsiteX5" fmla="*/ 2468510 w 3461778"/>
                <a:gd name="connsiteY5" fmla="*/ 845756 h 901621"/>
                <a:gd name="connsiteX6" fmla="*/ 2973865 w 3461778"/>
                <a:gd name="connsiteY6" fmla="*/ 896789 h 901621"/>
                <a:gd name="connsiteX7" fmla="*/ 3461778 w 3461778"/>
                <a:gd name="connsiteY7" fmla="*/ 901434 h 901621"/>
                <a:gd name="connsiteX0" fmla="*/ 0 w 3461778"/>
                <a:gd name="connsiteY0" fmla="*/ 164599 h 901621"/>
                <a:gd name="connsiteX1" fmla="*/ 827371 w 3461778"/>
                <a:gd name="connsiteY1" fmla="*/ 93187 h 901621"/>
                <a:gd name="connsiteX2" fmla="*/ 1627011 w 3461778"/>
                <a:gd name="connsiteY2" fmla="*/ 25802 h 901621"/>
                <a:gd name="connsiteX3" fmla="*/ 2097420 w 3461778"/>
                <a:gd name="connsiteY3" fmla="*/ 19511 h 901621"/>
                <a:gd name="connsiteX4" fmla="*/ 2278572 w 3461778"/>
                <a:gd name="connsiteY4" fmla="*/ 389978 h 901621"/>
                <a:gd name="connsiteX5" fmla="*/ 2468510 w 3461778"/>
                <a:gd name="connsiteY5" fmla="*/ 845756 h 901621"/>
                <a:gd name="connsiteX6" fmla="*/ 2973865 w 3461778"/>
                <a:gd name="connsiteY6" fmla="*/ 896789 h 901621"/>
                <a:gd name="connsiteX7" fmla="*/ 3461778 w 3461778"/>
                <a:gd name="connsiteY7" fmla="*/ 901434 h 901621"/>
                <a:gd name="connsiteX0" fmla="*/ 0 w 3461778"/>
                <a:gd name="connsiteY0" fmla="*/ 164599 h 901621"/>
                <a:gd name="connsiteX1" fmla="*/ 827371 w 3461778"/>
                <a:gd name="connsiteY1" fmla="*/ 93187 h 901621"/>
                <a:gd name="connsiteX2" fmla="*/ 1627011 w 3461778"/>
                <a:gd name="connsiteY2" fmla="*/ 25802 h 901621"/>
                <a:gd name="connsiteX3" fmla="*/ 2097420 w 3461778"/>
                <a:gd name="connsiteY3" fmla="*/ 19511 h 901621"/>
                <a:gd name="connsiteX4" fmla="*/ 2278572 w 3461778"/>
                <a:gd name="connsiteY4" fmla="*/ 389978 h 901621"/>
                <a:gd name="connsiteX5" fmla="*/ 2442139 w 3461778"/>
                <a:gd name="connsiteY5" fmla="*/ 845756 h 901621"/>
                <a:gd name="connsiteX6" fmla="*/ 2973865 w 3461778"/>
                <a:gd name="connsiteY6" fmla="*/ 896789 h 901621"/>
                <a:gd name="connsiteX7" fmla="*/ 3461778 w 3461778"/>
                <a:gd name="connsiteY7" fmla="*/ 901434 h 9016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461778" h="901621">
                  <a:moveTo>
                    <a:pt x="0" y="164599"/>
                  </a:moveTo>
                  <a:cubicBezTo>
                    <a:pt x="313151" y="147240"/>
                    <a:pt x="556203" y="116320"/>
                    <a:pt x="827371" y="93187"/>
                  </a:cubicBezTo>
                  <a:lnTo>
                    <a:pt x="1627011" y="25802"/>
                  </a:lnTo>
                  <a:cubicBezTo>
                    <a:pt x="1838686" y="13523"/>
                    <a:pt x="2021792" y="-21851"/>
                    <a:pt x="2097420" y="19511"/>
                  </a:cubicBezTo>
                  <a:cubicBezTo>
                    <a:pt x="2173048" y="60873"/>
                    <a:pt x="2221119" y="252271"/>
                    <a:pt x="2278572" y="389978"/>
                  </a:cubicBezTo>
                  <a:cubicBezTo>
                    <a:pt x="2336025" y="527685"/>
                    <a:pt x="2359221" y="784490"/>
                    <a:pt x="2442139" y="845756"/>
                  </a:cubicBezTo>
                  <a:cubicBezTo>
                    <a:pt x="2525057" y="907022"/>
                    <a:pt x="2803925" y="887509"/>
                    <a:pt x="2973865" y="896789"/>
                  </a:cubicBezTo>
                  <a:cubicBezTo>
                    <a:pt x="3143805" y="906069"/>
                    <a:pt x="3279362" y="898597"/>
                    <a:pt x="3461778" y="901434"/>
                  </a:cubicBez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87" name="フリーフォーム 94">
              <a:extLst>
                <a:ext uri="{FF2B5EF4-FFF2-40B4-BE49-F238E27FC236}">
                  <a16:creationId xmlns:a16="http://schemas.microsoft.com/office/drawing/2014/main" id="{F0433ADC-8E88-A269-84E0-46D9C6E054BD}"/>
                </a:ext>
              </a:extLst>
            </p:cNvPr>
            <p:cNvSpPr/>
            <p:nvPr/>
          </p:nvSpPr>
          <p:spPr bwMode="auto">
            <a:xfrm>
              <a:off x="5162435" y="4612171"/>
              <a:ext cx="2294444" cy="1689909"/>
            </a:xfrm>
            <a:custGeom>
              <a:avLst/>
              <a:gdLst>
                <a:gd name="connsiteX0" fmla="*/ 0 w 4373880"/>
                <a:gd name="connsiteY0" fmla="*/ 43994 h 1045882"/>
                <a:gd name="connsiteX1" fmla="*/ 1036320 w 4373880"/>
                <a:gd name="connsiteY1" fmla="*/ 43994 h 1045882"/>
                <a:gd name="connsiteX2" fmla="*/ 1965960 w 4373880"/>
                <a:gd name="connsiteY2" fmla="*/ 501194 h 1045882"/>
                <a:gd name="connsiteX3" fmla="*/ 2453640 w 4373880"/>
                <a:gd name="connsiteY3" fmla="*/ 882194 h 1045882"/>
                <a:gd name="connsiteX4" fmla="*/ 3444240 w 4373880"/>
                <a:gd name="connsiteY4" fmla="*/ 1034594 h 1045882"/>
                <a:gd name="connsiteX5" fmla="*/ 4373880 w 4373880"/>
                <a:gd name="connsiteY5" fmla="*/ 1034594 h 1045882"/>
                <a:gd name="connsiteX6" fmla="*/ 4373880 w 4373880"/>
                <a:gd name="connsiteY6" fmla="*/ 1034594 h 1045882"/>
                <a:gd name="connsiteX0" fmla="*/ 0 w 4373880"/>
                <a:gd name="connsiteY0" fmla="*/ 35502 h 1037390"/>
                <a:gd name="connsiteX1" fmla="*/ 1036320 w 4373880"/>
                <a:gd name="connsiteY1" fmla="*/ 35502 h 1037390"/>
                <a:gd name="connsiteX2" fmla="*/ 1965960 w 4373880"/>
                <a:gd name="connsiteY2" fmla="*/ 492702 h 1037390"/>
                <a:gd name="connsiteX3" fmla="*/ 2453640 w 4373880"/>
                <a:gd name="connsiteY3" fmla="*/ 873702 h 1037390"/>
                <a:gd name="connsiteX4" fmla="*/ 3444240 w 4373880"/>
                <a:gd name="connsiteY4" fmla="*/ 1026102 h 1037390"/>
                <a:gd name="connsiteX5" fmla="*/ 4373880 w 4373880"/>
                <a:gd name="connsiteY5" fmla="*/ 1026102 h 1037390"/>
                <a:gd name="connsiteX6" fmla="*/ 4373880 w 4373880"/>
                <a:gd name="connsiteY6" fmla="*/ 1026102 h 1037390"/>
                <a:gd name="connsiteX0" fmla="*/ 0 w 4368714"/>
                <a:gd name="connsiteY0" fmla="*/ 29066 h 1041286"/>
                <a:gd name="connsiteX1" fmla="*/ 1031154 w 4368714"/>
                <a:gd name="connsiteY1" fmla="*/ 39398 h 1041286"/>
                <a:gd name="connsiteX2" fmla="*/ 1960794 w 4368714"/>
                <a:gd name="connsiteY2" fmla="*/ 496598 h 1041286"/>
                <a:gd name="connsiteX3" fmla="*/ 2448474 w 4368714"/>
                <a:gd name="connsiteY3" fmla="*/ 877598 h 1041286"/>
                <a:gd name="connsiteX4" fmla="*/ 3439074 w 4368714"/>
                <a:gd name="connsiteY4" fmla="*/ 1029998 h 1041286"/>
                <a:gd name="connsiteX5" fmla="*/ 4368714 w 4368714"/>
                <a:gd name="connsiteY5" fmla="*/ 1029998 h 1041286"/>
                <a:gd name="connsiteX6" fmla="*/ 4368714 w 4368714"/>
                <a:gd name="connsiteY6" fmla="*/ 1029998 h 1041286"/>
                <a:gd name="connsiteX0" fmla="*/ 0 w 4368714"/>
                <a:gd name="connsiteY0" fmla="*/ 3470 h 1015690"/>
                <a:gd name="connsiteX1" fmla="*/ 1366951 w 4368714"/>
                <a:gd name="connsiteY1" fmla="*/ 70629 h 1015690"/>
                <a:gd name="connsiteX2" fmla="*/ 1960794 w 4368714"/>
                <a:gd name="connsiteY2" fmla="*/ 471002 h 1015690"/>
                <a:gd name="connsiteX3" fmla="*/ 2448474 w 4368714"/>
                <a:gd name="connsiteY3" fmla="*/ 852002 h 1015690"/>
                <a:gd name="connsiteX4" fmla="*/ 3439074 w 4368714"/>
                <a:gd name="connsiteY4" fmla="*/ 1004402 h 1015690"/>
                <a:gd name="connsiteX5" fmla="*/ 4368714 w 4368714"/>
                <a:gd name="connsiteY5" fmla="*/ 1004402 h 1015690"/>
                <a:gd name="connsiteX6" fmla="*/ 4368714 w 4368714"/>
                <a:gd name="connsiteY6" fmla="*/ 1004402 h 1015690"/>
                <a:gd name="connsiteX0" fmla="*/ 0 w 4368714"/>
                <a:gd name="connsiteY0" fmla="*/ 10852 h 1023072"/>
                <a:gd name="connsiteX1" fmla="*/ 1366951 w 4368714"/>
                <a:gd name="connsiteY1" fmla="*/ 78011 h 1023072"/>
                <a:gd name="connsiteX2" fmla="*/ 1960794 w 4368714"/>
                <a:gd name="connsiteY2" fmla="*/ 478384 h 1023072"/>
                <a:gd name="connsiteX3" fmla="*/ 2448474 w 4368714"/>
                <a:gd name="connsiteY3" fmla="*/ 859384 h 1023072"/>
                <a:gd name="connsiteX4" fmla="*/ 3439074 w 4368714"/>
                <a:gd name="connsiteY4" fmla="*/ 1011784 h 1023072"/>
                <a:gd name="connsiteX5" fmla="*/ 4368714 w 4368714"/>
                <a:gd name="connsiteY5" fmla="*/ 1011784 h 1023072"/>
                <a:gd name="connsiteX6" fmla="*/ 4368714 w 4368714"/>
                <a:gd name="connsiteY6" fmla="*/ 1011784 h 1023072"/>
                <a:gd name="connsiteX0" fmla="*/ 0 w 4368714"/>
                <a:gd name="connsiteY0" fmla="*/ 1828 h 1014048"/>
                <a:gd name="connsiteX1" fmla="*/ 1366951 w 4368714"/>
                <a:gd name="connsiteY1" fmla="*/ 68987 h 1014048"/>
                <a:gd name="connsiteX2" fmla="*/ 1960794 w 4368714"/>
                <a:gd name="connsiteY2" fmla="*/ 469360 h 1014048"/>
                <a:gd name="connsiteX3" fmla="*/ 2448474 w 4368714"/>
                <a:gd name="connsiteY3" fmla="*/ 850360 h 1014048"/>
                <a:gd name="connsiteX4" fmla="*/ 3439074 w 4368714"/>
                <a:gd name="connsiteY4" fmla="*/ 1002760 h 1014048"/>
                <a:gd name="connsiteX5" fmla="*/ 4368714 w 4368714"/>
                <a:gd name="connsiteY5" fmla="*/ 1002760 h 1014048"/>
                <a:gd name="connsiteX6" fmla="*/ 4368714 w 4368714"/>
                <a:gd name="connsiteY6" fmla="*/ 1002760 h 1014048"/>
                <a:gd name="connsiteX0" fmla="*/ 0 w 4368714"/>
                <a:gd name="connsiteY0" fmla="*/ 770 h 1012990"/>
                <a:gd name="connsiteX1" fmla="*/ 1366951 w 4368714"/>
                <a:gd name="connsiteY1" fmla="*/ 98926 h 1012990"/>
                <a:gd name="connsiteX2" fmla="*/ 1960794 w 4368714"/>
                <a:gd name="connsiteY2" fmla="*/ 468302 h 1012990"/>
                <a:gd name="connsiteX3" fmla="*/ 2448474 w 4368714"/>
                <a:gd name="connsiteY3" fmla="*/ 849302 h 1012990"/>
                <a:gd name="connsiteX4" fmla="*/ 3439074 w 4368714"/>
                <a:gd name="connsiteY4" fmla="*/ 1001702 h 1012990"/>
                <a:gd name="connsiteX5" fmla="*/ 4368714 w 4368714"/>
                <a:gd name="connsiteY5" fmla="*/ 1001702 h 1012990"/>
                <a:gd name="connsiteX6" fmla="*/ 4368714 w 4368714"/>
                <a:gd name="connsiteY6" fmla="*/ 1001702 h 1012990"/>
                <a:gd name="connsiteX0" fmla="*/ 0 w 4368714"/>
                <a:gd name="connsiteY0" fmla="*/ 5448 h 1017668"/>
                <a:gd name="connsiteX1" fmla="*/ 1366951 w 4368714"/>
                <a:gd name="connsiteY1" fmla="*/ 103604 h 1017668"/>
                <a:gd name="connsiteX2" fmla="*/ 1960794 w 4368714"/>
                <a:gd name="connsiteY2" fmla="*/ 472980 h 1017668"/>
                <a:gd name="connsiteX3" fmla="*/ 2448474 w 4368714"/>
                <a:gd name="connsiteY3" fmla="*/ 853980 h 1017668"/>
                <a:gd name="connsiteX4" fmla="*/ 3439074 w 4368714"/>
                <a:gd name="connsiteY4" fmla="*/ 1006380 h 1017668"/>
                <a:gd name="connsiteX5" fmla="*/ 4368714 w 4368714"/>
                <a:gd name="connsiteY5" fmla="*/ 1006380 h 1017668"/>
                <a:gd name="connsiteX6" fmla="*/ 4368714 w 4368714"/>
                <a:gd name="connsiteY6" fmla="*/ 1006380 h 1017668"/>
                <a:gd name="connsiteX0" fmla="*/ 0 w 4368714"/>
                <a:gd name="connsiteY0" fmla="*/ 1213 h 1013433"/>
                <a:gd name="connsiteX1" fmla="*/ 1366951 w 4368714"/>
                <a:gd name="connsiteY1" fmla="*/ 99369 h 1013433"/>
                <a:gd name="connsiteX2" fmla="*/ 1965960 w 4368714"/>
                <a:gd name="connsiteY2" fmla="*/ 494576 h 1013433"/>
                <a:gd name="connsiteX3" fmla="*/ 2448474 w 4368714"/>
                <a:gd name="connsiteY3" fmla="*/ 849745 h 1013433"/>
                <a:gd name="connsiteX4" fmla="*/ 3439074 w 4368714"/>
                <a:gd name="connsiteY4" fmla="*/ 1002145 h 1013433"/>
                <a:gd name="connsiteX5" fmla="*/ 4368714 w 4368714"/>
                <a:gd name="connsiteY5" fmla="*/ 1002145 h 1013433"/>
                <a:gd name="connsiteX6" fmla="*/ 4368714 w 4368714"/>
                <a:gd name="connsiteY6" fmla="*/ 1002145 h 1013433"/>
                <a:gd name="connsiteX0" fmla="*/ 0 w 4368714"/>
                <a:gd name="connsiteY0" fmla="*/ 1213 h 1013433"/>
                <a:gd name="connsiteX1" fmla="*/ 1366951 w 4368714"/>
                <a:gd name="connsiteY1" fmla="*/ 99369 h 1013433"/>
                <a:gd name="connsiteX2" fmla="*/ 1965960 w 4368714"/>
                <a:gd name="connsiteY2" fmla="*/ 494576 h 1013433"/>
                <a:gd name="connsiteX3" fmla="*/ 2448474 w 4368714"/>
                <a:gd name="connsiteY3" fmla="*/ 849745 h 1013433"/>
                <a:gd name="connsiteX4" fmla="*/ 3439074 w 4368714"/>
                <a:gd name="connsiteY4" fmla="*/ 1002145 h 1013433"/>
                <a:gd name="connsiteX5" fmla="*/ 4368714 w 4368714"/>
                <a:gd name="connsiteY5" fmla="*/ 1002145 h 1013433"/>
                <a:gd name="connsiteX6" fmla="*/ 4368714 w 4368714"/>
                <a:gd name="connsiteY6" fmla="*/ 1002145 h 1013433"/>
                <a:gd name="connsiteX0" fmla="*/ 0 w 4368714"/>
                <a:gd name="connsiteY0" fmla="*/ 1982 h 1014202"/>
                <a:gd name="connsiteX1" fmla="*/ 1366951 w 4368714"/>
                <a:gd name="connsiteY1" fmla="*/ 100138 h 1014202"/>
                <a:gd name="connsiteX2" fmla="*/ 1965960 w 4368714"/>
                <a:gd name="connsiteY2" fmla="*/ 495345 h 1014202"/>
                <a:gd name="connsiteX3" fmla="*/ 2448474 w 4368714"/>
                <a:gd name="connsiteY3" fmla="*/ 850514 h 1014202"/>
                <a:gd name="connsiteX4" fmla="*/ 3439074 w 4368714"/>
                <a:gd name="connsiteY4" fmla="*/ 1002914 h 1014202"/>
                <a:gd name="connsiteX5" fmla="*/ 4368714 w 4368714"/>
                <a:gd name="connsiteY5" fmla="*/ 1002914 h 1014202"/>
                <a:gd name="connsiteX6" fmla="*/ 4368714 w 4368714"/>
                <a:gd name="connsiteY6" fmla="*/ 1002914 h 1014202"/>
                <a:gd name="connsiteX0" fmla="*/ 0 w 4368714"/>
                <a:gd name="connsiteY0" fmla="*/ 34259 h 1046479"/>
                <a:gd name="connsiteX1" fmla="*/ 762517 w 4368714"/>
                <a:gd name="connsiteY1" fmla="*/ 49757 h 1046479"/>
                <a:gd name="connsiteX2" fmla="*/ 1965960 w 4368714"/>
                <a:gd name="connsiteY2" fmla="*/ 527622 h 1046479"/>
                <a:gd name="connsiteX3" fmla="*/ 2448474 w 4368714"/>
                <a:gd name="connsiteY3" fmla="*/ 882791 h 1046479"/>
                <a:gd name="connsiteX4" fmla="*/ 3439074 w 4368714"/>
                <a:gd name="connsiteY4" fmla="*/ 1035191 h 1046479"/>
                <a:gd name="connsiteX5" fmla="*/ 4368714 w 4368714"/>
                <a:gd name="connsiteY5" fmla="*/ 1035191 h 1046479"/>
                <a:gd name="connsiteX6" fmla="*/ 4368714 w 4368714"/>
                <a:gd name="connsiteY6" fmla="*/ 1035191 h 1046479"/>
                <a:gd name="connsiteX0" fmla="*/ 0 w 4368714"/>
                <a:gd name="connsiteY0" fmla="*/ 2698 h 1014918"/>
                <a:gd name="connsiteX1" fmla="*/ 762517 w 4368714"/>
                <a:gd name="connsiteY1" fmla="*/ 18196 h 1014918"/>
                <a:gd name="connsiteX2" fmla="*/ 1965960 w 4368714"/>
                <a:gd name="connsiteY2" fmla="*/ 496061 h 1014918"/>
                <a:gd name="connsiteX3" fmla="*/ 2448474 w 4368714"/>
                <a:gd name="connsiteY3" fmla="*/ 851230 h 1014918"/>
                <a:gd name="connsiteX4" fmla="*/ 3439074 w 4368714"/>
                <a:gd name="connsiteY4" fmla="*/ 1003630 h 1014918"/>
                <a:gd name="connsiteX5" fmla="*/ 4368714 w 4368714"/>
                <a:gd name="connsiteY5" fmla="*/ 1003630 h 1014918"/>
                <a:gd name="connsiteX6" fmla="*/ 4368714 w 4368714"/>
                <a:gd name="connsiteY6" fmla="*/ 1003630 h 1014918"/>
                <a:gd name="connsiteX0" fmla="*/ 0 w 4368714"/>
                <a:gd name="connsiteY0" fmla="*/ 5755 h 1017975"/>
                <a:gd name="connsiteX1" fmla="*/ 762517 w 4368714"/>
                <a:gd name="connsiteY1" fmla="*/ 10921 h 1017975"/>
                <a:gd name="connsiteX2" fmla="*/ 1965960 w 4368714"/>
                <a:gd name="connsiteY2" fmla="*/ 499118 h 1017975"/>
                <a:gd name="connsiteX3" fmla="*/ 2448474 w 4368714"/>
                <a:gd name="connsiteY3" fmla="*/ 854287 h 1017975"/>
                <a:gd name="connsiteX4" fmla="*/ 3439074 w 4368714"/>
                <a:gd name="connsiteY4" fmla="*/ 1006687 h 1017975"/>
                <a:gd name="connsiteX5" fmla="*/ 4368714 w 4368714"/>
                <a:gd name="connsiteY5" fmla="*/ 1006687 h 1017975"/>
                <a:gd name="connsiteX6" fmla="*/ 4368714 w 4368714"/>
                <a:gd name="connsiteY6" fmla="*/ 1006687 h 1017975"/>
                <a:gd name="connsiteX0" fmla="*/ 0 w 4368714"/>
                <a:gd name="connsiteY0" fmla="*/ 7209 h 1019429"/>
                <a:gd name="connsiteX1" fmla="*/ 762517 w 4368714"/>
                <a:gd name="connsiteY1" fmla="*/ 12375 h 1019429"/>
                <a:gd name="connsiteX2" fmla="*/ 1438501 w 4368714"/>
                <a:gd name="connsiteY2" fmla="*/ 121122 h 1019429"/>
                <a:gd name="connsiteX3" fmla="*/ 1965960 w 4368714"/>
                <a:gd name="connsiteY3" fmla="*/ 500572 h 1019429"/>
                <a:gd name="connsiteX4" fmla="*/ 2448474 w 4368714"/>
                <a:gd name="connsiteY4" fmla="*/ 855741 h 1019429"/>
                <a:gd name="connsiteX5" fmla="*/ 3439074 w 4368714"/>
                <a:gd name="connsiteY5" fmla="*/ 1008141 h 1019429"/>
                <a:gd name="connsiteX6" fmla="*/ 4368714 w 4368714"/>
                <a:gd name="connsiteY6" fmla="*/ 1008141 h 1019429"/>
                <a:gd name="connsiteX7" fmla="*/ 4368714 w 4368714"/>
                <a:gd name="connsiteY7" fmla="*/ 1008141 h 1019429"/>
                <a:gd name="connsiteX0" fmla="*/ 0 w 4368714"/>
                <a:gd name="connsiteY0" fmla="*/ 2451 h 1014671"/>
                <a:gd name="connsiteX1" fmla="*/ 762517 w 4368714"/>
                <a:gd name="connsiteY1" fmla="*/ 23116 h 1014671"/>
                <a:gd name="connsiteX2" fmla="*/ 1438501 w 4368714"/>
                <a:gd name="connsiteY2" fmla="*/ 116364 h 1014671"/>
                <a:gd name="connsiteX3" fmla="*/ 1965960 w 4368714"/>
                <a:gd name="connsiteY3" fmla="*/ 495814 h 1014671"/>
                <a:gd name="connsiteX4" fmla="*/ 2448474 w 4368714"/>
                <a:gd name="connsiteY4" fmla="*/ 850983 h 1014671"/>
                <a:gd name="connsiteX5" fmla="*/ 3439074 w 4368714"/>
                <a:gd name="connsiteY5" fmla="*/ 1003383 h 1014671"/>
                <a:gd name="connsiteX6" fmla="*/ 4368714 w 4368714"/>
                <a:gd name="connsiteY6" fmla="*/ 1003383 h 1014671"/>
                <a:gd name="connsiteX7" fmla="*/ 4368714 w 4368714"/>
                <a:gd name="connsiteY7" fmla="*/ 1003383 h 1014671"/>
                <a:gd name="connsiteX0" fmla="*/ 0 w 4368714"/>
                <a:gd name="connsiteY0" fmla="*/ 0 h 1012220"/>
                <a:gd name="connsiteX1" fmla="*/ 762517 w 4368714"/>
                <a:gd name="connsiteY1" fmla="*/ 20665 h 1012220"/>
                <a:gd name="connsiteX2" fmla="*/ 1438501 w 4368714"/>
                <a:gd name="connsiteY2" fmla="*/ 113913 h 1012220"/>
                <a:gd name="connsiteX3" fmla="*/ 1965960 w 4368714"/>
                <a:gd name="connsiteY3" fmla="*/ 493363 h 1012220"/>
                <a:gd name="connsiteX4" fmla="*/ 2448474 w 4368714"/>
                <a:gd name="connsiteY4" fmla="*/ 848532 h 1012220"/>
                <a:gd name="connsiteX5" fmla="*/ 3439074 w 4368714"/>
                <a:gd name="connsiteY5" fmla="*/ 1000932 h 1012220"/>
                <a:gd name="connsiteX6" fmla="*/ 4368714 w 4368714"/>
                <a:gd name="connsiteY6" fmla="*/ 1000932 h 1012220"/>
                <a:gd name="connsiteX7" fmla="*/ 4368714 w 4368714"/>
                <a:gd name="connsiteY7" fmla="*/ 1000932 h 1012220"/>
                <a:gd name="connsiteX0" fmla="*/ 0 w 4368714"/>
                <a:gd name="connsiteY0" fmla="*/ 0 h 1012220"/>
                <a:gd name="connsiteX1" fmla="*/ 762517 w 4368714"/>
                <a:gd name="connsiteY1" fmla="*/ 10332 h 1012220"/>
                <a:gd name="connsiteX2" fmla="*/ 1438501 w 4368714"/>
                <a:gd name="connsiteY2" fmla="*/ 113913 h 1012220"/>
                <a:gd name="connsiteX3" fmla="*/ 1965960 w 4368714"/>
                <a:gd name="connsiteY3" fmla="*/ 493363 h 1012220"/>
                <a:gd name="connsiteX4" fmla="*/ 2448474 w 4368714"/>
                <a:gd name="connsiteY4" fmla="*/ 848532 h 1012220"/>
                <a:gd name="connsiteX5" fmla="*/ 3439074 w 4368714"/>
                <a:gd name="connsiteY5" fmla="*/ 1000932 h 1012220"/>
                <a:gd name="connsiteX6" fmla="*/ 4368714 w 4368714"/>
                <a:gd name="connsiteY6" fmla="*/ 1000932 h 1012220"/>
                <a:gd name="connsiteX7" fmla="*/ 4368714 w 4368714"/>
                <a:gd name="connsiteY7" fmla="*/ 1000932 h 1012220"/>
                <a:gd name="connsiteX0" fmla="*/ 0 w 4368714"/>
                <a:gd name="connsiteY0" fmla="*/ 0 h 1013436"/>
                <a:gd name="connsiteX1" fmla="*/ 762517 w 4368714"/>
                <a:gd name="connsiteY1" fmla="*/ 10332 h 1013436"/>
                <a:gd name="connsiteX2" fmla="*/ 1438501 w 4368714"/>
                <a:gd name="connsiteY2" fmla="*/ 113913 h 1013436"/>
                <a:gd name="connsiteX3" fmla="*/ 1965960 w 4368714"/>
                <a:gd name="connsiteY3" fmla="*/ 493363 h 1013436"/>
                <a:gd name="connsiteX4" fmla="*/ 2448474 w 4368714"/>
                <a:gd name="connsiteY4" fmla="*/ 848532 h 1013436"/>
                <a:gd name="connsiteX5" fmla="*/ 3153647 w 4368714"/>
                <a:gd name="connsiteY5" fmla="*/ 1002482 h 1013436"/>
                <a:gd name="connsiteX6" fmla="*/ 3439074 w 4368714"/>
                <a:gd name="connsiteY6" fmla="*/ 1000932 h 1013436"/>
                <a:gd name="connsiteX7" fmla="*/ 4368714 w 4368714"/>
                <a:gd name="connsiteY7" fmla="*/ 1000932 h 1013436"/>
                <a:gd name="connsiteX8" fmla="*/ 4368714 w 4368714"/>
                <a:gd name="connsiteY8" fmla="*/ 1000932 h 1013436"/>
                <a:gd name="connsiteX0" fmla="*/ 0 w 4368714"/>
                <a:gd name="connsiteY0" fmla="*/ 0 h 1013436"/>
                <a:gd name="connsiteX1" fmla="*/ 762517 w 4368714"/>
                <a:gd name="connsiteY1" fmla="*/ 10332 h 1013436"/>
                <a:gd name="connsiteX2" fmla="*/ 1438501 w 4368714"/>
                <a:gd name="connsiteY2" fmla="*/ 113913 h 1013436"/>
                <a:gd name="connsiteX3" fmla="*/ 1965960 w 4368714"/>
                <a:gd name="connsiteY3" fmla="*/ 493363 h 1013436"/>
                <a:gd name="connsiteX4" fmla="*/ 2448474 w 4368714"/>
                <a:gd name="connsiteY4" fmla="*/ 848532 h 1013436"/>
                <a:gd name="connsiteX5" fmla="*/ 3153647 w 4368714"/>
                <a:gd name="connsiteY5" fmla="*/ 1002482 h 1013436"/>
                <a:gd name="connsiteX6" fmla="*/ 3439074 w 4368714"/>
                <a:gd name="connsiteY6" fmla="*/ 1000932 h 1013436"/>
                <a:gd name="connsiteX7" fmla="*/ 4368714 w 4368714"/>
                <a:gd name="connsiteY7" fmla="*/ 1000932 h 1013436"/>
                <a:gd name="connsiteX0" fmla="*/ 0 w 4425541"/>
                <a:gd name="connsiteY0" fmla="*/ 0 h 1013436"/>
                <a:gd name="connsiteX1" fmla="*/ 762517 w 4425541"/>
                <a:gd name="connsiteY1" fmla="*/ 10332 h 1013436"/>
                <a:gd name="connsiteX2" fmla="*/ 1438501 w 4425541"/>
                <a:gd name="connsiteY2" fmla="*/ 113913 h 1013436"/>
                <a:gd name="connsiteX3" fmla="*/ 1965960 w 4425541"/>
                <a:gd name="connsiteY3" fmla="*/ 493363 h 1013436"/>
                <a:gd name="connsiteX4" fmla="*/ 2448474 w 4425541"/>
                <a:gd name="connsiteY4" fmla="*/ 848532 h 1013436"/>
                <a:gd name="connsiteX5" fmla="*/ 3153647 w 4425541"/>
                <a:gd name="connsiteY5" fmla="*/ 1002482 h 1013436"/>
                <a:gd name="connsiteX6" fmla="*/ 3439074 w 4425541"/>
                <a:gd name="connsiteY6" fmla="*/ 1000932 h 1013436"/>
                <a:gd name="connsiteX7" fmla="*/ 4425541 w 4425541"/>
                <a:gd name="connsiteY7" fmla="*/ 1000932 h 1013436"/>
                <a:gd name="connsiteX0" fmla="*/ 0 w 4425541"/>
                <a:gd name="connsiteY0" fmla="*/ 0 h 1016430"/>
                <a:gd name="connsiteX1" fmla="*/ 762517 w 4425541"/>
                <a:gd name="connsiteY1" fmla="*/ 10332 h 1016430"/>
                <a:gd name="connsiteX2" fmla="*/ 1438501 w 4425541"/>
                <a:gd name="connsiteY2" fmla="*/ 113913 h 1016430"/>
                <a:gd name="connsiteX3" fmla="*/ 1965960 w 4425541"/>
                <a:gd name="connsiteY3" fmla="*/ 493363 h 1016430"/>
                <a:gd name="connsiteX4" fmla="*/ 2448474 w 4425541"/>
                <a:gd name="connsiteY4" fmla="*/ 848532 h 1016430"/>
                <a:gd name="connsiteX5" fmla="*/ 3153647 w 4425541"/>
                <a:gd name="connsiteY5" fmla="*/ 1002482 h 1016430"/>
                <a:gd name="connsiteX6" fmla="*/ 3439074 w 4425541"/>
                <a:gd name="connsiteY6" fmla="*/ 1000932 h 1016430"/>
                <a:gd name="connsiteX7" fmla="*/ 4425541 w 4425541"/>
                <a:gd name="connsiteY7" fmla="*/ 1016430 h 1016430"/>
                <a:gd name="connsiteX0" fmla="*/ 0 w 4425541"/>
                <a:gd name="connsiteY0" fmla="*/ 0 h 1018109"/>
                <a:gd name="connsiteX1" fmla="*/ 762517 w 4425541"/>
                <a:gd name="connsiteY1" fmla="*/ 10332 h 1018109"/>
                <a:gd name="connsiteX2" fmla="*/ 1438501 w 4425541"/>
                <a:gd name="connsiteY2" fmla="*/ 113913 h 1018109"/>
                <a:gd name="connsiteX3" fmla="*/ 1965960 w 4425541"/>
                <a:gd name="connsiteY3" fmla="*/ 493363 h 1018109"/>
                <a:gd name="connsiteX4" fmla="*/ 2448474 w 4425541"/>
                <a:gd name="connsiteY4" fmla="*/ 848532 h 1018109"/>
                <a:gd name="connsiteX5" fmla="*/ 3153647 w 4425541"/>
                <a:gd name="connsiteY5" fmla="*/ 1002482 h 1018109"/>
                <a:gd name="connsiteX6" fmla="*/ 3439074 w 4425541"/>
                <a:gd name="connsiteY6" fmla="*/ 1016430 h 1018109"/>
                <a:gd name="connsiteX7" fmla="*/ 4425541 w 4425541"/>
                <a:gd name="connsiteY7" fmla="*/ 1016430 h 1018109"/>
                <a:gd name="connsiteX0" fmla="*/ 0 w 4425541"/>
                <a:gd name="connsiteY0" fmla="*/ 0 h 1016430"/>
                <a:gd name="connsiteX1" fmla="*/ 762517 w 4425541"/>
                <a:gd name="connsiteY1" fmla="*/ 10332 h 1016430"/>
                <a:gd name="connsiteX2" fmla="*/ 1438501 w 4425541"/>
                <a:gd name="connsiteY2" fmla="*/ 113913 h 1016430"/>
                <a:gd name="connsiteX3" fmla="*/ 1965960 w 4425541"/>
                <a:gd name="connsiteY3" fmla="*/ 493363 h 1016430"/>
                <a:gd name="connsiteX4" fmla="*/ 2448474 w 4425541"/>
                <a:gd name="connsiteY4" fmla="*/ 848532 h 1016430"/>
                <a:gd name="connsiteX5" fmla="*/ 3439074 w 4425541"/>
                <a:gd name="connsiteY5" fmla="*/ 1016430 h 1016430"/>
                <a:gd name="connsiteX6" fmla="*/ 4425541 w 4425541"/>
                <a:gd name="connsiteY6" fmla="*/ 1016430 h 1016430"/>
                <a:gd name="connsiteX0" fmla="*/ 0 w 4425541"/>
                <a:gd name="connsiteY0" fmla="*/ 0 h 1026570"/>
                <a:gd name="connsiteX1" fmla="*/ 762517 w 4425541"/>
                <a:gd name="connsiteY1" fmla="*/ 10332 h 1026570"/>
                <a:gd name="connsiteX2" fmla="*/ 1438501 w 4425541"/>
                <a:gd name="connsiteY2" fmla="*/ 113913 h 1026570"/>
                <a:gd name="connsiteX3" fmla="*/ 1965960 w 4425541"/>
                <a:gd name="connsiteY3" fmla="*/ 493363 h 1026570"/>
                <a:gd name="connsiteX4" fmla="*/ 2536298 w 4425541"/>
                <a:gd name="connsiteY4" fmla="*/ 879528 h 1026570"/>
                <a:gd name="connsiteX5" fmla="*/ 3439074 w 4425541"/>
                <a:gd name="connsiteY5" fmla="*/ 1016430 h 1026570"/>
                <a:gd name="connsiteX6" fmla="*/ 4425541 w 4425541"/>
                <a:gd name="connsiteY6" fmla="*/ 1016430 h 1026570"/>
                <a:gd name="connsiteX0" fmla="*/ 0 w 4425541"/>
                <a:gd name="connsiteY0" fmla="*/ 0 h 1026570"/>
                <a:gd name="connsiteX1" fmla="*/ 762517 w 4425541"/>
                <a:gd name="connsiteY1" fmla="*/ 10332 h 1026570"/>
                <a:gd name="connsiteX2" fmla="*/ 1438501 w 4425541"/>
                <a:gd name="connsiteY2" fmla="*/ 113913 h 1026570"/>
                <a:gd name="connsiteX3" fmla="*/ 1965960 w 4425541"/>
                <a:gd name="connsiteY3" fmla="*/ 493363 h 1026570"/>
                <a:gd name="connsiteX4" fmla="*/ 2536298 w 4425541"/>
                <a:gd name="connsiteY4" fmla="*/ 879528 h 1026570"/>
                <a:gd name="connsiteX5" fmla="*/ 3439074 w 4425541"/>
                <a:gd name="connsiteY5" fmla="*/ 1016430 h 1026570"/>
                <a:gd name="connsiteX6" fmla="*/ 4425541 w 4425541"/>
                <a:gd name="connsiteY6" fmla="*/ 1016430 h 1026570"/>
                <a:gd name="connsiteX0" fmla="*/ 0 w 4425541"/>
                <a:gd name="connsiteY0" fmla="*/ 0 h 1022345"/>
                <a:gd name="connsiteX1" fmla="*/ 762517 w 4425541"/>
                <a:gd name="connsiteY1" fmla="*/ 10332 h 1022345"/>
                <a:gd name="connsiteX2" fmla="*/ 1438501 w 4425541"/>
                <a:gd name="connsiteY2" fmla="*/ 113913 h 1022345"/>
                <a:gd name="connsiteX3" fmla="*/ 1965960 w 4425541"/>
                <a:gd name="connsiteY3" fmla="*/ 493363 h 1022345"/>
                <a:gd name="connsiteX4" fmla="*/ 2536298 w 4425541"/>
                <a:gd name="connsiteY4" fmla="*/ 879528 h 1022345"/>
                <a:gd name="connsiteX5" fmla="*/ 3439074 w 4425541"/>
                <a:gd name="connsiteY5" fmla="*/ 1016430 h 1022345"/>
                <a:gd name="connsiteX6" fmla="*/ 3453471 w 4425541"/>
                <a:gd name="connsiteY6" fmla="*/ 999387 h 1022345"/>
                <a:gd name="connsiteX7" fmla="*/ 4425541 w 4425541"/>
                <a:gd name="connsiteY7" fmla="*/ 1016430 h 1022345"/>
                <a:gd name="connsiteX0" fmla="*/ 0 w 4429755"/>
                <a:gd name="connsiteY0" fmla="*/ 0 h 1022345"/>
                <a:gd name="connsiteX1" fmla="*/ 762517 w 4429755"/>
                <a:gd name="connsiteY1" fmla="*/ 10332 h 1022345"/>
                <a:gd name="connsiteX2" fmla="*/ 1438501 w 4429755"/>
                <a:gd name="connsiteY2" fmla="*/ 113913 h 1022345"/>
                <a:gd name="connsiteX3" fmla="*/ 1965960 w 4429755"/>
                <a:gd name="connsiteY3" fmla="*/ 493363 h 1022345"/>
                <a:gd name="connsiteX4" fmla="*/ 2536298 w 4429755"/>
                <a:gd name="connsiteY4" fmla="*/ 879528 h 1022345"/>
                <a:gd name="connsiteX5" fmla="*/ 3439074 w 4429755"/>
                <a:gd name="connsiteY5" fmla="*/ 1016430 h 1022345"/>
                <a:gd name="connsiteX6" fmla="*/ 3453471 w 4429755"/>
                <a:gd name="connsiteY6" fmla="*/ 999387 h 1022345"/>
                <a:gd name="connsiteX7" fmla="*/ 4429755 w 4429755"/>
                <a:gd name="connsiteY7" fmla="*/ 1008003 h 1022345"/>
                <a:gd name="connsiteX0" fmla="*/ 0 w 4429755"/>
                <a:gd name="connsiteY0" fmla="*/ 0 h 1024443"/>
                <a:gd name="connsiteX1" fmla="*/ 762517 w 4429755"/>
                <a:gd name="connsiteY1" fmla="*/ 10332 h 1024443"/>
                <a:gd name="connsiteX2" fmla="*/ 1438501 w 4429755"/>
                <a:gd name="connsiteY2" fmla="*/ 113913 h 1024443"/>
                <a:gd name="connsiteX3" fmla="*/ 1965960 w 4429755"/>
                <a:gd name="connsiteY3" fmla="*/ 493363 h 1024443"/>
                <a:gd name="connsiteX4" fmla="*/ 2536298 w 4429755"/>
                <a:gd name="connsiteY4" fmla="*/ 879528 h 1024443"/>
                <a:gd name="connsiteX5" fmla="*/ 3439074 w 4429755"/>
                <a:gd name="connsiteY5" fmla="*/ 1016430 h 1024443"/>
                <a:gd name="connsiteX6" fmla="*/ 4429755 w 4429755"/>
                <a:gd name="connsiteY6" fmla="*/ 1008003 h 1024443"/>
                <a:gd name="connsiteX0" fmla="*/ 0 w 4340303"/>
                <a:gd name="connsiteY0" fmla="*/ 0 h 1084559"/>
                <a:gd name="connsiteX1" fmla="*/ 762517 w 4340303"/>
                <a:gd name="connsiteY1" fmla="*/ 10332 h 1084559"/>
                <a:gd name="connsiteX2" fmla="*/ 1438501 w 4340303"/>
                <a:gd name="connsiteY2" fmla="*/ 113913 h 1084559"/>
                <a:gd name="connsiteX3" fmla="*/ 1965960 w 4340303"/>
                <a:gd name="connsiteY3" fmla="*/ 493363 h 1084559"/>
                <a:gd name="connsiteX4" fmla="*/ 2536298 w 4340303"/>
                <a:gd name="connsiteY4" fmla="*/ 879528 h 1084559"/>
                <a:gd name="connsiteX5" fmla="*/ 3439074 w 4340303"/>
                <a:gd name="connsiteY5" fmla="*/ 1016430 h 1084559"/>
                <a:gd name="connsiteX6" fmla="*/ 4340303 w 4340303"/>
                <a:gd name="connsiteY6" fmla="*/ 1084497 h 1084559"/>
                <a:gd name="connsiteX0" fmla="*/ 0 w 4340303"/>
                <a:gd name="connsiteY0" fmla="*/ 0 h 1084577"/>
                <a:gd name="connsiteX1" fmla="*/ 762517 w 4340303"/>
                <a:gd name="connsiteY1" fmla="*/ 10332 h 1084577"/>
                <a:gd name="connsiteX2" fmla="*/ 1438501 w 4340303"/>
                <a:gd name="connsiteY2" fmla="*/ 113913 h 1084577"/>
                <a:gd name="connsiteX3" fmla="*/ 1965960 w 4340303"/>
                <a:gd name="connsiteY3" fmla="*/ 493363 h 1084577"/>
                <a:gd name="connsiteX4" fmla="*/ 2536298 w 4340303"/>
                <a:gd name="connsiteY4" fmla="*/ 879528 h 1084577"/>
                <a:gd name="connsiteX5" fmla="*/ 3230352 w 4340303"/>
                <a:gd name="connsiteY5" fmla="*/ 1024930 h 1084577"/>
                <a:gd name="connsiteX6" fmla="*/ 4340303 w 4340303"/>
                <a:gd name="connsiteY6" fmla="*/ 1084497 h 1084577"/>
                <a:gd name="connsiteX0" fmla="*/ 0 w 4340303"/>
                <a:gd name="connsiteY0" fmla="*/ 0 h 1084602"/>
                <a:gd name="connsiteX1" fmla="*/ 762517 w 4340303"/>
                <a:gd name="connsiteY1" fmla="*/ 10332 h 1084602"/>
                <a:gd name="connsiteX2" fmla="*/ 1438501 w 4340303"/>
                <a:gd name="connsiteY2" fmla="*/ 113913 h 1084602"/>
                <a:gd name="connsiteX3" fmla="*/ 1965960 w 4340303"/>
                <a:gd name="connsiteY3" fmla="*/ 493363 h 1084602"/>
                <a:gd name="connsiteX4" fmla="*/ 2426967 w 4340303"/>
                <a:gd name="connsiteY4" fmla="*/ 837033 h 1084602"/>
                <a:gd name="connsiteX5" fmla="*/ 3230352 w 4340303"/>
                <a:gd name="connsiteY5" fmla="*/ 1024930 h 1084602"/>
                <a:gd name="connsiteX6" fmla="*/ 4340303 w 4340303"/>
                <a:gd name="connsiteY6" fmla="*/ 1084497 h 1084602"/>
                <a:gd name="connsiteX0" fmla="*/ 0 w 4340303"/>
                <a:gd name="connsiteY0" fmla="*/ 0 h 1084602"/>
                <a:gd name="connsiteX1" fmla="*/ 762517 w 4340303"/>
                <a:gd name="connsiteY1" fmla="*/ 10332 h 1084602"/>
                <a:gd name="connsiteX2" fmla="*/ 1438501 w 4340303"/>
                <a:gd name="connsiteY2" fmla="*/ 113913 h 1084602"/>
                <a:gd name="connsiteX3" fmla="*/ 1916264 w 4340303"/>
                <a:gd name="connsiteY3" fmla="*/ 518861 h 1084602"/>
                <a:gd name="connsiteX4" fmla="*/ 2426967 w 4340303"/>
                <a:gd name="connsiteY4" fmla="*/ 837033 h 1084602"/>
                <a:gd name="connsiteX5" fmla="*/ 3230352 w 4340303"/>
                <a:gd name="connsiteY5" fmla="*/ 1024930 h 1084602"/>
                <a:gd name="connsiteX6" fmla="*/ 4340303 w 4340303"/>
                <a:gd name="connsiteY6" fmla="*/ 1084497 h 1084602"/>
                <a:gd name="connsiteX0" fmla="*/ 0 w 4340303"/>
                <a:gd name="connsiteY0" fmla="*/ 0 h 1084573"/>
                <a:gd name="connsiteX1" fmla="*/ 762517 w 4340303"/>
                <a:gd name="connsiteY1" fmla="*/ 10332 h 1084573"/>
                <a:gd name="connsiteX2" fmla="*/ 1438501 w 4340303"/>
                <a:gd name="connsiteY2" fmla="*/ 113913 h 1084573"/>
                <a:gd name="connsiteX3" fmla="*/ 1916264 w 4340303"/>
                <a:gd name="connsiteY3" fmla="*/ 518861 h 1084573"/>
                <a:gd name="connsiteX4" fmla="*/ 2496541 w 4340303"/>
                <a:gd name="connsiteY4" fmla="*/ 888028 h 1084573"/>
                <a:gd name="connsiteX5" fmla="*/ 3230352 w 4340303"/>
                <a:gd name="connsiteY5" fmla="*/ 1024930 h 1084573"/>
                <a:gd name="connsiteX6" fmla="*/ 4340303 w 4340303"/>
                <a:gd name="connsiteY6" fmla="*/ 1084497 h 1084573"/>
                <a:gd name="connsiteX0" fmla="*/ 0 w 4340303"/>
                <a:gd name="connsiteY0" fmla="*/ 3596 h 1088169"/>
                <a:gd name="connsiteX1" fmla="*/ 762517 w 4340303"/>
                <a:gd name="connsiteY1" fmla="*/ 13928 h 1088169"/>
                <a:gd name="connsiteX2" fmla="*/ 1418623 w 4340303"/>
                <a:gd name="connsiteY2" fmla="*/ 160006 h 1088169"/>
                <a:gd name="connsiteX3" fmla="*/ 1916264 w 4340303"/>
                <a:gd name="connsiteY3" fmla="*/ 522457 h 1088169"/>
                <a:gd name="connsiteX4" fmla="*/ 2496541 w 4340303"/>
                <a:gd name="connsiteY4" fmla="*/ 891624 h 1088169"/>
                <a:gd name="connsiteX5" fmla="*/ 3230352 w 4340303"/>
                <a:gd name="connsiteY5" fmla="*/ 1028526 h 1088169"/>
                <a:gd name="connsiteX6" fmla="*/ 4340303 w 4340303"/>
                <a:gd name="connsiteY6" fmla="*/ 1088093 h 1088169"/>
                <a:gd name="connsiteX0" fmla="*/ 0 w 4340303"/>
                <a:gd name="connsiteY0" fmla="*/ 0 h 1084573"/>
                <a:gd name="connsiteX1" fmla="*/ 653186 w 4340303"/>
                <a:gd name="connsiteY1" fmla="*/ 27330 h 1084573"/>
                <a:gd name="connsiteX2" fmla="*/ 1418623 w 4340303"/>
                <a:gd name="connsiteY2" fmla="*/ 156410 h 1084573"/>
                <a:gd name="connsiteX3" fmla="*/ 1916264 w 4340303"/>
                <a:gd name="connsiteY3" fmla="*/ 518861 h 1084573"/>
                <a:gd name="connsiteX4" fmla="*/ 2496541 w 4340303"/>
                <a:gd name="connsiteY4" fmla="*/ 888028 h 1084573"/>
                <a:gd name="connsiteX5" fmla="*/ 3230352 w 4340303"/>
                <a:gd name="connsiteY5" fmla="*/ 1024930 h 1084573"/>
                <a:gd name="connsiteX6" fmla="*/ 4340303 w 4340303"/>
                <a:gd name="connsiteY6" fmla="*/ 1084497 h 1084573"/>
                <a:gd name="connsiteX0" fmla="*/ 0 w 4340303"/>
                <a:gd name="connsiteY0" fmla="*/ 0 h 1084573"/>
                <a:gd name="connsiteX1" fmla="*/ 653186 w 4340303"/>
                <a:gd name="connsiteY1" fmla="*/ 27330 h 1084573"/>
                <a:gd name="connsiteX2" fmla="*/ 1418623 w 4340303"/>
                <a:gd name="connsiteY2" fmla="*/ 156410 h 1084573"/>
                <a:gd name="connsiteX3" fmla="*/ 1916264 w 4340303"/>
                <a:gd name="connsiteY3" fmla="*/ 518861 h 1084573"/>
                <a:gd name="connsiteX4" fmla="*/ 2496541 w 4340303"/>
                <a:gd name="connsiteY4" fmla="*/ 888028 h 1084573"/>
                <a:gd name="connsiteX5" fmla="*/ 3230352 w 4340303"/>
                <a:gd name="connsiteY5" fmla="*/ 1024930 h 1084573"/>
                <a:gd name="connsiteX6" fmla="*/ 4340303 w 4340303"/>
                <a:gd name="connsiteY6" fmla="*/ 1084497 h 1084573"/>
                <a:gd name="connsiteX0" fmla="*/ 0 w 4310486"/>
                <a:gd name="connsiteY0" fmla="*/ 0 h 1076074"/>
                <a:gd name="connsiteX1" fmla="*/ 623369 w 4310486"/>
                <a:gd name="connsiteY1" fmla="*/ 18831 h 1076074"/>
                <a:gd name="connsiteX2" fmla="*/ 1388806 w 4310486"/>
                <a:gd name="connsiteY2" fmla="*/ 147911 h 1076074"/>
                <a:gd name="connsiteX3" fmla="*/ 1886447 w 4310486"/>
                <a:gd name="connsiteY3" fmla="*/ 510362 h 1076074"/>
                <a:gd name="connsiteX4" fmla="*/ 2466724 w 4310486"/>
                <a:gd name="connsiteY4" fmla="*/ 879529 h 1076074"/>
                <a:gd name="connsiteX5" fmla="*/ 3200535 w 4310486"/>
                <a:gd name="connsiteY5" fmla="*/ 1016431 h 1076074"/>
                <a:gd name="connsiteX6" fmla="*/ 4310486 w 4310486"/>
                <a:gd name="connsiteY6" fmla="*/ 1075998 h 1076074"/>
                <a:gd name="connsiteX0" fmla="*/ 0 w 4310486"/>
                <a:gd name="connsiteY0" fmla="*/ 0 h 1076074"/>
                <a:gd name="connsiteX1" fmla="*/ 623369 w 4310486"/>
                <a:gd name="connsiteY1" fmla="*/ 18831 h 1076074"/>
                <a:gd name="connsiteX2" fmla="*/ 1388806 w 4310486"/>
                <a:gd name="connsiteY2" fmla="*/ 147911 h 1076074"/>
                <a:gd name="connsiteX3" fmla="*/ 1975899 w 4310486"/>
                <a:gd name="connsiteY3" fmla="*/ 603852 h 1076074"/>
                <a:gd name="connsiteX4" fmla="*/ 2466724 w 4310486"/>
                <a:gd name="connsiteY4" fmla="*/ 879529 h 1076074"/>
                <a:gd name="connsiteX5" fmla="*/ 3200535 w 4310486"/>
                <a:gd name="connsiteY5" fmla="*/ 1016431 h 1076074"/>
                <a:gd name="connsiteX6" fmla="*/ 4310486 w 4310486"/>
                <a:gd name="connsiteY6" fmla="*/ 1075998 h 1076074"/>
                <a:gd name="connsiteX0" fmla="*/ 0 w 4310486"/>
                <a:gd name="connsiteY0" fmla="*/ 4689 h 1080763"/>
                <a:gd name="connsiteX1" fmla="*/ 662228 w 4310486"/>
                <a:gd name="connsiteY1" fmla="*/ 12365 h 1080763"/>
                <a:gd name="connsiteX2" fmla="*/ 1388806 w 4310486"/>
                <a:gd name="connsiteY2" fmla="*/ 152600 h 1080763"/>
                <a:gd name="connsiteX3" fmla="*/ 1975899 w 4310486"/>
                <a:gd name="connsiteY3" fmla="*/ 608541 h 1080763"/>
                <a:gd name="connsiteX4" fmla="*/ 2466724 w 4310486"/>
                <a:gd name="connsiteY4" fmla="*/ 884218 h 1080763"/>
                <a:gd name="connsiteX5" fmla="*/ 3200535 w 4310486"/>
                <a:gd name="connsiteY5" fmla="*/ 1021120 h 1080763"/>
                <a:gd name="connsiteX6" fmla="*/ 4310486 w 4310486"/>
                <a:gd name="connsiteY6" fmla="*/ 1080687 h 1080763"/>
                <a:gd name="connsiteX0" fmla="*/ 0 w 4310486"/>
                <a:gd name="connsiteY0" fmla="*/ 0 h 1076074"/>
                <a:gd name="connsiteX1" fmla="*/ 662228 w 4310486"/>
                <a:gd name="connsiteY1" fmla="*/ 7676 h 1076074"/>
                <a:gd name="connsiteX2" fmla="*/ 1388806 w 4310486"/>
                <a:gd name="connsiteY2" fmla="*/ 147911 h 1076074"/>
                <a:gd name="connsiteX3" fmla="*/ 1975899 w 4310486"/>
                <a:gd name="connsiteY3" fmla="*/ 603852 h 1076074"/>
                <a:gd name="connsiteX4" fmla="*/ 2466724 w 4310486"/>
                <a:gd name="connsiteY4" fmla="*/ 879529 h 1076074"/>
                <a:gd name="connsiteX5" fmla="*/ 3200535 w 4310486"/>
                <a:gd name="connsiteY5" fmla="*/ 1016431 h 1076074"/>
                <a:gd name="connsiteX6" fmla="*/ 4310486 w 4310486"/>
                <a:gd name="connsiteY6" fmla="*/ 1075998 h 1076074"/>
                <a:gd name="connsiteX0" fmla="*/ 0 w 4310486"/>
                <a:gd name="connsiteY0" fmla="*/ 0 h 1076074"/>
                <a:gd name="connsiteX1" fmla="*/ 662228 w 4310486"/>
                <a:gd name="connsiteY1" fmla="*/ 7676 h 1076074"/>
                <a:gd name="connsiteX2" fmla="*/ 1388806 w 4310486"/>
                <a:gd name="connsiteY2" fmla="*/ 147911 h 1076074"/>
                <a:gd name="connsiteX3" fmla="*/ 2057934 w 4310486"/>
                <a:gd name="connsiteY3" fmla="*/ 652188 h 1076074"/>
                <a:gd name="connsiteX4" fmla="*/ 2466724 w 4310486"/>
                <a:gd name="connsiteY4" fmla="*/ 879529 h 1076074"/>
                <a:gd name="connsiteX5" fmla="*/ 3200535 w 4310486"/>
                <a:gd name="connsiteY5" fmla="*/ 1016431 h 1076074"/>
                <a:gd name="connsiteX6" fmla="*/ 4310486 w 4310486"/>
                <a:gd name="connsiteY6" fmla="*/ 1075998 h 1076074"/>
                <a:gd name="connsiteX0" fmla="*/ 0 w 4310486"/>
                <a:gd name="connsiteY0" fmla="*/ 0 h 1076073"/>
                <a:gd name="connsiteX1" fmla="*/ 662228 w 4310486"/>
                <a:gd name="connsiteY1" fmla="*/ 7676 h 1076073"/>
                <a:gd name="connsiteX2" fmla="*/ 1388806 w 4310486"/>
                <a:gd name="connsiteY2" fmla="*/ 147911 h 1076073"/>
                <a:gd name="connsiteX3" fmla="*/ 2057934 w 4310486"/>
                <a:gd name="connsiteY3" fmla="*/ 652188 h 1076073"/>
                <a:gd name="connsiteX4" fmla="*/ 2496949 w 4310486"/>
                <a:gd name="connsiteY4" fmla="*/ 883246 h 1076073"/>
                <a:gd name="connsiteX5" fmla="*/ 3200535 w 4310486"/>
                <a:gd name="connsiteY5" fmla="*/ 1016431 h 1076073"/>
                <a:gd name="connsiteX6" fmla="*/ 4310486 w 4310486"/>
                <a:gd name="connsiteY6" fmla="*/ 1075998 h 1076073"/>
                <a:gd name="connsiteX0" fmla="*/ 0 w 4310486"/>
                <a:gd name="connsiteY0" fmla="*/ 0 h 1076073"/>
                <a:gd name="connsiteX1" fmla="*/ 662228 w 4310486"/>
                <a:gd name="connsiteY1" fmla="*/ 7676 h 1076073"/>
                <a:gd name="connsiteX2" fmla="*/ 1629652 w 4310486"/>
                <a:gd name="connsiteY2" fmla="*/ 66753 h 1076073"/>
                <a:gd name="connsiteX3" fmla="*/ 2057934 w 4310486"/>
                <a:gd name="connsiteY3" fmla="*/ 652188 h 1076073"/>
                <a:gd name="connsiteX4" fmla="*/ 2496949 w 4310486"/>
                <a:gd name="connsiteY4" fmla="*/ 883246 h 1076073"/>
                <a:gd name="connsiteX5" fmla="*/ 3200535 w 4310486"/>
                <a:gd name="connsiteY5" fmla="*/ 1016431 h 1076073"/>
                <a:gd name="connsiteX6" fmla="*/ 4310486 w 4310486"/>
                <a:gd name="connsiteY6" fmla="*/ 1075998 h 1076073"/>
                <a:gd name="connsiteX0" fmla="*/ 0 w 4310486"/>
                <a:gd name="connsiteY0" fmla="*/ 0 h 1076073"/>
                <a:gd name="connsiteX1" fmla="*/ 662228 w 4310486"/>
                <a:gd name="connsiteY1" fmla="*/ 7676 h 1076073"/>
                <a:gd name="connsiteX2" fmla="*/ 1629652 w 4310486"/>
                <a:gd name="connsiteY2" fmla="*/ 66753 h 1076073"/>
                <a:gd name="connsiteX3" fmla="*/ 2131235 w 4310486"/>
                <a:gd name="connsiteY3" fmla="*/ 643171 h 1076073"/>
                <a:gd name="connsiteX4" fmla="*/ 2496949 w 4310486"/>
                <a:gd name="connsiteY4" fmla="*/ 883246 h 1076073"/>
                <a:gd name="connsiteX5" fmla="*/ 3200535 w 4310486"/>
                <a:gd name="connsiteY5" fmla="*/ 1016431 h 1076073"/>
                <a:gd name="connsiteX6" fmla="*/ 4310486 w 4310486"/>
                <a:gd name="connsiteY6" fmla="*/ 1075998 h 1076073"/>
                <a:gd name="connsiteX0" fmla="*/ 0 w 4310486"/>
                <a:gd name="connsiteY0" fmla="*/ 0 h 1076061"/>
                <a:gd name="connsiteX1" fmla="*/ 662228 w 4310486"/>
                <a:gd name="connsiteY1" fmla="*/ 7676 h 1076061"/>
                <a:gd name="connsiteX2" fmla="*/ 1629652 w 4310486"/>
                <a:gd name="connsiteY2" fmla="*/ 66753 h 1076061"/>
                <a:gd name="connsiteX3" fmla="*/ 2131235 w 4310486"/>
                <a:gd name="connsiteY3" fmla="*/ 643171 h 1076061"/>
                <a:gd name="connsiteX4" fmla="*/ 2570250 w 4310486"/>
                <a:gd name="connsiteY4" fmla="*/ 919316 h 1076061"/>
                <a:gd name="connsiteX5" fmla="*/ 3200535 w 4310486"/>
                <a:gd name="connsiteY5" fmla="*/ 1016431 h 1076061"/>
                <a:gd name="connsiteX6" fmla="*/ 4310486 w 4310486"/>
                <a:gd name="connsiteY6" fmla="*/ 1075998 h 1076061"/>
                <a:gd name="connsiteX0" fmla="*/ 0 w 4310486"/>
                <a:gd name="connsiteY0" fmla="*/ 0 h 1076061"/>
                <a:gd name="connsiteX1" fmla="*/ 662228 w 4310486"/>
                <a:gd name="connsiteY1" fmla="*/ 7676 h 1076061"/>
                <a:gd name="connsiteX2" fmla="*/ 1629652 w 4310486"/>
                <a:gd name="connsiteY2" fmla="*/ 66753 h 1076061"/>
                <a:gd name="connsiteX3" fmla="*/ 2131235 w 4310486"/>
                <a:gd name="connsiteY3" fmla="*/ 643171 h 1076061"/>
                <a:gd name="connsiteX4" fmla="*/ 2507421 w 4310486"/>
                <a:gd name="connsiteY4" fmla="*/ 919316 h 1076061"/>
                <a:gd name="connsiteX5" fmla="*/ 3200535 w 4310486"/>
                <a:gd name="connsiteY5" fmla="*/ 1016431 h 1076061"/>
                <a:gd name="connsiteX6" fmla="*/ 4310486 w 4310486"/>
                <a:gd name="connsiteY6" fmla="*/ 1075998 h 1076061"/>
                <a:gd name="connsiteX0" fmla="*/ 0 w 4310486"/>
                <a:gd name="connsiteY0" fmla="*/ 1854 h 1077915"/>
                <a:gd name="connsiteX1" fmla="*/ 662228 w 4310486"/>
                <a:gd name="connsiteY1" fmla="*/ 9530 h 1077915"/>
                <a:gd name="connsiteX2" fmla="*/ 1588477 w 4310486"/>
                <a:gd name="connsiteY2" fmla="*/ 46446 h 1077915"/>
                <a:gd name="connsiteX3" fmla="*/ 2131235 w 4310486"/>
                <a:gd name="connsiteY3" fmla="*/ 645025 h 1077915"/>
                <a:gd name="connsiteX4" fmla="*/ 2507421 w 4310486"/>
                <a:gd name="connsiteY4" fmla="*/ 921170 h 1077915"/>
                <a:gd name="connsiteX5" fmla="*/ 3200535 w 4310486"/>
                <a:gd name="connsiteY5" fmla="*/ 1018285 h 1077915"/>
                <a:gd name="connsiteX6" fmla="*/ 4310486 w 4310486"/>
                <a:gd name="connsiteY6" fmla="*/ 1077852 h 1077915"/>
                <a:gd name="connsiteX0" fmla="*/ 0 w 4310486"/>
                <a:gd name="connsiteY0" fmla="*/ 8402 h 1084463"/>
                <a:gd name="connsiteX1" fmla="*/ 662228 w 4310486"/>
                <a:gd name="connsiteY1" fmla="*/ 16078 h 1084463"/>
                <a:gd name="connsiteX2" fmla="*/ 1588477 w 4310486"/>
                <a:gd name="connsiteY2" fmla="*/ 52994 h 1084463"/>
                <a:gd name="connsiteX3" fmla="*/ 2131235 w 4310486"/>
                <a:gd name="connsiteY3" fmla="*/ 651573 h 1084463"/>
                <a:gd name="connsiteX4" fmla="*/ 2507421 w 4310486"/>
                <a:gd name="connsiteY4" fmla="*/ 927718 h 1084463"/>
                <a:gd name="connsiteX5" fmla="*/ 3200535 w 4310486"/>
                <a:gd name="connsiteY5" fmla="*/ 1024833 h 1084463"/>
                <a:gd name="connsiteX6" fmla="*/ 4310486 w 4310486"/>
                <a:gd name="connsiteY6" fmla="*/ 1084400 h 1084463"/>
                <a:gd name="connsiteX0" fmla="*/ 0 w 4310486"/>
                <a:gd name="connsiteY0" fmla="*/ 1855 h 1077916"/>
                <a:gd name="connsiteX1" fmla="*/ 662228 w 4310486"/>
                <a:gd name="connsiteY1" fmla="*/ 9531 h 1077916"/>
                <a:gd name="connsiteX2" fmla="*/ 1588477 w 4310486"/>
                <a:gd name="connsiteY2" fmla="*/ 46447 h 1077916"/>
                <a:gd name="connsiteX3" fmla="*/ 2131235 w 4310486"/>
                <a:gd name="connsiteY3" fmla="*/ 645026 h 1077916"/>
                <a:gd name="connsiteX4" fmla="*/ 2507421 w 4310486"/>
                <a:gd name="connsiteY4" fmla="*/ 921171 h 1077916"/>
                <a:gd name="connsiteX5" fmla="*/ 3200535 w 4310486"/>
                <a:gd name="connsiteY5" fmla="*/ 1018286 h 1077916"/>
                <a:gd name="connsiteX6" fmla="*/ 4310486 w 4310486"/>
                <a:gd name="connsiteY6" fmla="*/ 1077853 h 1077916"/>
                <a:gd name="connsiteX0" fmla="*/ 0 w 4310486"/>
                <a:gd name="connsiteY0" fmla="*/ 6033 h 1082094"/>
                <a:gd name="connsiteX1" fmla="*/ 662228 w 4310486"/>
                <a:gd name="connsiteY1" fmla="*/ 4845 h 1082094"/>
                <a:gd name="connsiteX2" fmla="*/ 1588477 w 4310486"/>
                <a:gd name="connsiteY2" fmla="*/ 50625 h 1082094"/>
                <a:gd name="connsiteX3" fmla="*/ 2131235 w 4310486"/>
                <a:gd name="connsiteY3" fmla="*/ 649204 h 1082094"/>
                <a:gd name="connsiteX4" fmla="*/ 2507421 w 4310486"/>
                <a:gd name="connsiteY4" fmla="*/ 925349 h 1082094"/>
                <a:gd name="connsiteX5" fmla="*/ 3200535 w 4310486"/>
                <a:gd name="connsiteY5" fmla="*/ 1022464 h 1082094"/>
                <a:gd name="connsiteX6" fmla="*/ 4310486 w 4310486"/>
                <a:gd name="connsiteY6" fmla="*/ 1082031 h 1082094"/>
                <a:gd name="connsiteX0" fmla="*/ 0 w 4310486"/>
                <a:gd name="connsiteY0" fmla="*/ 9507 h 1085568"/>
                <a:gd name="connsiteX1" fmla="*/ 662228 w 4310486"/>
                <a:gd name="connsiteY1" fmla="*/ 8319 h 1085568"/>
                <a:gd name="connsiteX2" fmla="*/ 1588477 w 4310486"/>
                <a:gd name="connsiteY2" fmla="*/ 54099 h 1085568"/>
                <a:gd name="connsiteX3" fmla="*/ 2131235 w 4310486"/>
                <a:gd name="connsiteY3" fmla="*/ 652678 h 1085568"/>
                <a:gd name="connsiteX4" fmla="*/ 2507421 w 4310486"/>
                <a:gd name="connsiteY4" fmla="*/ 928823 h 1085568"/>
                <a:gd name="connsiteX5" fmla="*/ 3200535 w 4310486"/>
                <a:gd name="connsiteY5" fmla="*/ 1025938 h 1085568"/>
                <a:gd name="connsiteX6" fmla="*/ 4310486 w 4310486"/>
                <a:gd name="connsiteY6" fmla="*/ 1085505 h 1085568"/>
                <a:gd name="connsiteX0" fmla="*/ 0 w 4310486"/>
                <a:gd name="connsiteY0" fmla="*/ 5268 h 1081329"/>
                <a:gd name="connsiteX1" fmla="*/ 662228 w 4310486"/>
                <a:gd name="connsiteY1" fmla="*/ 4080 h 1081329"/>
                <a:gd name="connsiteX2" fmla="*/ 1614213 w 4310486"/>
                <a:gd name="connsiteY2" fmla="*/ 63158 h 1081329"/>
                <a:gd name="connsiteX3" fmla="*/ 2131235 w 4310486"/>
                <a:gd name="connsiteY3" fmla="*/ 648439 h 1081329"/>
                <a:gd name="connsiteX4" fmla="*/ 2507421 w 4310486"/>
                <a:gd name="connsiteY4" fmla="*/ 924584 h 1081329"/>
                <a:gd name="connsiteX5" fmla="*/ 3200535 w 4310486"/>
                <a:gd name="connsiteY5" fmla="*/ 1021699 h 1081329"/>
                <a:gd name="connsiteX6" fmla="*/ 4310486 w 4310486"/>
                <a:gd name="connsiteY6" fmla="*/ 1081266 h 1081329"/>
                <a:gd name="connsiteX0" fmla="*/ 0 w 4331074"/>
                <a:gd name="connsiteY0" fmla="*/ 5268 h 1085756"/>
                <a:gd name="connsiteX1" fmla="*/ 662228 w 4331074"/>
                <a:gd name="connsiteY1" fmla="*/ 4080 h 1085756"/>
                <a:gd name="connsiteX2" fmla="*/ 1614213 w 4331074"/>
                <a:gd name="connsiteY2" fmla="*/ 63158 h 1085756"/>
                <a:gd name="connsiteX3" fmla="*/ 2131235 w 4331074"/>
                <a:gd name="connsiteY3" fmla="*/ 648439 h 1085756"/>
                <a:gd name="connsiteX4" fmla="*/ 2507421 w 4331074"/>
                <a:gd name="connsiteY4" fmla="*/ 924584 h 1085756"/>
                <a:gd name="connsiteX5" fmla="*/ 3200535 w 4331074"/>
                <a:gd name="connsiteY5" fmla="*/ 1021699 h 1085756"/>
                <a:gd name="connsiteX6" fmla="*/ 4331074 w 4331074"/>
                <a:gd name="connsiteY6" fmla="*/ 1085699 h 1085756"/>
                <a:gd name="connsiteX0" fmla="*/ 0 w 4336221"/>
                <a:gd name="connsiteY0" fmla="*/ 5268 h 1072481"/>
                <a:gd name="connsiteX1" fmla="*/ 662228 w 4336221"/>
                <a:gd name="connsiteY1" fmla="*/ 4080 h 1072481"/>
                <a:gd name="connsiteX2" fmla="*/ 1614213 w 4336221"/>
                <a:gd name="connsiteY2" fmla="*/ 63158 h 1072481"/>
                <a:gd name="connsiteX3" fmla="*/ 2131235 w 4336221"/>
                <a:gd name="connsiteY3" fmla="*/ 648439 h 1072481"/>
                <a:gd name="connsiteX4" fmla="*/ 2507421 w 4336221"/>
                <a:gd name="connsiteY4" fmla="*/ 924584 h 1072481"/>
                <a:gd name="connsiteX5" fmla="*/ 3200535 w 4336221"/>
                <a:gd name="connsiteY5" fmla="*/ 1021699 h 1072481"/>
                <a:gd name="connsiteX6" fmla="*/ 4336221 w 4336221"/>
                <a:gd name="connsiteY6" fmla="*/ 1072402 h 1072481"/>
                <a:gd name="connsiteX0" fmla="*/ 0 w 4336221"/>
                <a:gd name="connsiteY0" fmla="*/ 8867 h 1076080"/>
                <a:gd name="connsiteX1" fmla="*/ 662228 w 4336221"/>
                <a:gd name="connsiteY1" fmla="*/ 7679 h 1076080"/>
                <a:gd name="connsiteX2" fmla="*/ 1491102 w 4336221"/>
                <a:gd name="connsiteY2" fmla="*/ 115421 h 1076080"/>
                <a:gd name="connsiteX3" fmla="*/ 2131235 w 4336221"/>
                <a:gd name="connsiteY3" fmla="*/ 652038 h 1076080"/>
                <a:gd name="connsiteX4" fmla="*/ 2507421 w 4336221"/>
                <a:gd name="connsiteY4" fmla="*/ 928183 h 1076080"/>
                <a:gd name="connsiteX5" fmla="*/ 3200535 w 4336221"/>
                <a:gd name="connsiteY5" fmla="*/ 1025298 h 1076080"/>
                <a:gd name="connsiteX6" fmla="*/ 4336221 w 4336221"/>
                <a:gd name="connsiteY6" fmla="*/ 1076001 h 1076080"/>
                <a:gd name="connsiteX0" fmla="*/ 0 w 4336221"/>
                <a:gd name="connsiteY0" fmla="*/ 8867 h 1076080"/>
                <a:gd name="connsiteX1" fmla="*/ 662228 w 4336221"/>
                <a:gd name="connsiteY1" fmla="*/ 7679 h 1076080"/>
                <a:gd name="connsiteX2" fmla="*/ 1491102 w 4336221"/>
                <a:gd name="connsiteY2" fmla="*/ 115421 h 1076080"/>
                <a:gd name="connsiteX3" fmla="*/ 1626477 w 4336221"/>
                <a:gd name="connsiteY3" fmla="*/ 617278 h 1076080"/>
                <a:gd name="connsiteX4" fmla="*/ 2507421 w 4336221"/>
                <a:gd name="connsiteY4" fmla="*/ 928183 h 1076080"/>
                <a:gd name="connsiteX5" fmla="*/ 3200535 w 4336221"/>
                <a:gd name="connsiteY5" fmla="*/ 1025298 h 1076080"/>
                <a:gd name="connsiteX6" fmla="*/ 4336221 w 4336221"/>
                <a:gd name="connsiteY6" fmla="*/ 1076001 h 1076080"/>
                <a:gd name="connsiteX0" fmla="*/ 0 w 4336221"/>
                <a:gd name="connsiteY0" fmla="*/ 8867 h 1076080"/>
                <a:gd name="connsiteX1" fmla="*/ 662228 w 4336221"/>
                <a:gd name="connsiteY1" fmla="*/ 7679 h 1076080"/>
                <a:gd name="connsiteX2" fmla="*/ 1491102 w 4336221"/>
                <a:gd name="connsiteY2" fmla="*/ 115421 h 1076080"/>
                <a:gd name="connsiteX3" fmla="*/ 1626477 w 4336221"/>
                <a:gd name="connsiteY3" fmla="*/ 617278 h 1076080"/>
                <a:gd name="connsiteX4" fmla="*/ 1817995 w 4336221"/>
                <a:gd name="connsiteY4" fmla="*/ 955991 h 1076080"/>
                <a:gd name="connsiteX5" fmla="*/ 3200535 w 4336221"/>
                <a:gd name="connsiteY5" fmla="*/ 1025298 h 1076080"/>
                <a:gd name="connsiteX6" fmla="*/ 4336221 w 4336221"/>
                <a:gd name="connsiteY6" fmla="*/ 1076001 h 1076080"/>
                <a:gd name="connsiteX0" fmla="*/ 0 w 4336221"/>
                <a:gd name="connsiteY0" fmla="*/ 8867 h 1076080"/>
                <a:gd name="connsiteX1" fmla="*/ 662228 w 4336221"/>
                <a:gd name="connsiteY1" fmla="*/ 7679 h 1076080"/>
                <a:gd name="connsiteX2" fmla="*/ 1491102 w 4336221"/>
                <a:gd name="connsiteY2" fmla="*/ 115421 h 1076080"/>
                <a:gd name="connsiteX3" fmla="*/ 1626477 w 4336221"/>
                <a:gd name="connsiteY3" fmla="*/ 617278 h 1076080"/>
                <a:gd name="connsiteX4" fmla="*/ 1817995 w 4336221"/>
                <a:gd name="connsiteY4" fmla="*/ 955991 h 1076080"/>
                <a:gd name="connsiteX5" fmla="*/ 3200535 w 4336221"/>
                <a:gd name="connsiteY5" fmla="*/ 1025298 h 1076080"/>
                <a:gd name="connsiteX6" fmla="*/ 4336221 w 4336221"/>
                <a:gd name="connsiteY6" fmla="*/ 1076001 h 1076080"/>
                <a:gd name="connsiteX0" fmla="*/ 0 w 4336221"/>
                <a:gd name="connsiteY0" fmla="*/ 6182 h 1073395"/>
                <a:gd name="connsiteX1" fmla="*/ 662228 w 4336221"/>
                <a:gd name="connsiteY1" fmla="*/ 4994 h 1073395"/>
                <a:gd name="connsiteX2" fmla="*/ 1380301 w 4336221"/>
                <a:gd name="connsiteY2" fmla="*/ 64072 h 1073395"/>
                <a:gd name="connsiteX3" fmla="*/ 1626477 w 4336221"/>
                <a:gd name="connsiteY3" fmla="*/ 614593 h 1073395"/>
                <a:gd name="connsiteX4" fmla="*/ 1817995 w 4336221"/>
                <a:gd name="connsiteY4" fmla="*/ 953306 h 1073395"/>
                <a:gd name="connsiteX5" fmla="*/ 3200535 w 4336221"/>
                <a:gd name="connsiteY5" fmla="*/ 1022613 h 1073395"/>
                <a:gd name="connsiteX6" fmla="*/ 4336221 w 4336221"/>
                <a:gd name="connsiteY6" fmla="*/ 1073316 h 1073395"/>
                <a:gd name="connsiteX0" fmla="*/ 0 w 4336221"/>
                <a:gd name="connsiteY0" fmla="*/ 6182 h 1073395"/>
                <a:gd name="connsiteX1" fmla="*/ 662228 w 4336221"/>
                <a:gd name="connsiteY1" fmla="*/ 4994 h 1073395"/>
                <a:gd name="connsiteX2" fmla="*/ 1380301 w 4336221"/>
                <a:gd name="connsiteY2" fmla="*/ 64072 h 1073395"/>
                <a:gd name="connsiteX3" fmla="*/ 1626477 w 4336221"/>
                <a:gd name="connsiteY3" fmla="*/ 614593 h 1073395"/>
                <a:gd name="connsiteX4" fmla="*/ 1928796 w 4336221"/>
                <a:gd name="connsiteY4" fmla="*/ 953306 h 1073395"/>
                <a:gd name="connsiteX5" fmla="*/ 3200535 w 4336221"/>
                <a:gd name="connsiteY5" fmla="*/ 1022613 h 1073395"/>
                <a:gd name="connsiteX6" fmla="*/ 4336221 w 4336221"/>
                <a:gd name="connsiteY6" fmla="*/ 1073316 h 1073395"/>
                <a:gd name="connsiteX0" fmla="*/ 0 w 4336221"/>
                <a:gd name="connsiteY0" fmla="*/ 6182 h 1073395"/>
                <a:gd name="connsiteX1" fmla="*/ 662228 w 4336221"/>
                <a:gd name="connsiteY1" fmla="*/ 4994 h 1073395"/>
                <a:gd name="connsiteX2" fmla="*/ 1380301 w 4336221"/>
                <a:gd name="connsiteY2" fmla="*/ 64072 h 1073395"/>
                <a:gd name="connsiteX3" fmla="*/ 1626477 w 4336221"/>
                <a:gd name="connsiteY3" fmla="*/ 614593 h 1073395"/>
                <a:gd name="connsiteX4" fmla="*/ 1928796 w 4336221"/>
                <a:gd name="connsiteY4" fmla="*/ 953306 h 1073395"/>
                <a:gd name="connsiteX5" fmla="*/ 3200535 w 4336221"/>
                <a:gd name="connsiteY5" fmla="*/ 1022613 h 1073395"/>
                <a:gd name="connsiteX6" fmla="*/ 4336221 w 4336221"/>
                <a:gd name="connsiteY6" fmla="*/ 1073316 h 1073395"/>
                <a:gd name="connsiteX0" fmla="*/ 0 w 4336221"/>
                <a:gd name="connsiteY0" fmla="*/ 6182 h 1073395"/>
                <a:gd name="connsiteX1" fmla="*/ 662228 w 4336221"/>
                <a:gd name="connsiteY1" fmla="*/ 4994 h 1073395"/>
                <a:gd name="connsiteX2" fmla="*/ 1380301 w 4336221"/>
                <a:gd name="connsiteY2" fmla="*/ 64072 h 1073395"/>
                <a:gd name="connsiteX3" fmla="*/ 1626477 w 4336221"/>
                <a:gd name="connsiteY3" fmla="*/ 614593 h 1073395"/>
                <a:gd name="connsiteX4" fmla="*/ 1830306 w 4336221"/>
                <a:gd name="connsiteY4" fmla="*/ 953306 h 1073395"/>
                <a:gd name="connsiteX5" fmla="*/ 3200535 w 4336221"/>
                <a:gd name="connsiteY5" fmla="*/ 1022613 h 1073395"/>
                <a:gd name="connsiteX6" fmla="*/ 4336221 w 4336221"/>
                <a:gd name="connsiteY6" fmla="*/ 1073316 h 1073395"/>
                <a:gd name="connsiteX0" fmla="*/ 0 w 4336221"/>
                <a:gd name="connsiteY0" fmla="*/ 5268 h 1072481"/>
                <a:gd name="connsiteX1" fmla="*/ 662228 w 4336221"/>
                <a:gd name="connsiteY1" fmla="*/ 4080 h 1072481"/>
                <a:gd name="connsiteX2" fmla="*/ 1380301 w 4336221"/>
                <a:gd name="connsiteY2" fmla="*/ 63158 h 1072481"/>
                <a:gd name="connsiteX3" fmla="*/ 1589544 w 4336221"/>
                <a:gd name="connsiteY3" fmla="*/ 453783 h 1072481"/>
                <a:gd name="connsiteX4" fmla="*/ 1830306 w 4336221"/>
                <a:gd name="connsiteY4" fmla="*/ 952392 h 1072481"/>
                <a:gd name="connsiteX5" fmla="*/ 3200535 w 4336221"/>
                <a:gd name="connsiteY5" fmla="*/ 1021699 h 1072481"/>
                <a:gd name="connsiteX6" fmla="*/ 4336221 w 4336221"/>
                <a:gd name="connsiteY6" fmla="*/ 1072402 h 1072481"/>
                <a:gd name="connsiteX0" fmla="*/ 0 w 4336221"/>
                <a:gd name="connsiteY0" fmla="*/ 5268 h 1072481"/>
                <a:gd name="connsiteX1" fmla="*/ 662228 w 4336221"/>
                <a:gd name="connsiteY1" fmla="*/ 4080 h 1072481"/>
                <a:gd name="connsiteX2" fmla="*/ 1380301 w 4336221"/>
                <a:gd name="connsiteY2" fmla="*/ 63158 h 1072481"/>
                <a:gd name="connsiteX3" fmla="*/ 1589544 w 4336221"/>
                <a:gd name="connsiteY3" fmla="*/ 453783 h 1072481"/>
                <a:gd name="connsiteX4" fmla="*/ 1830306 w 4336221"/>
                <a:gd name="connsiteY4" fmla="*/ 952392 h 1072481"/>
                <a:gd name="connsiteX5" fmla="*/ 3200535 w 4336221"/>
                <a:gd name="connsiteY5" fmla="*/ 1021699 h 1072481"/>
                <a:gd name="connsiteX6" fmla="*/ 4336221 w 4336221"/>
                <a:gd name="connsiteY6" fmla="*/ 1072402 h 1072481"/>
                <a:gd name="connsiteX0" fmla="*/ 0 w 4336221"/>
                <a:gd name="connsiteY0" fmla="*/ 5268 h 1072481"/>
                <a:gd name="connsiteX1" fmla="*/ 662228 w 4336221"/>
                <a:gd name="connsiteY1" fmla="*/ 4080 h 1072481"/>
                <a:gd name="connsiteX2" fmla="*/ 1232567 w 4336221"/>
                <a:gd name="connsiteY2" fmla="*/ 63158 h 1072481"/>
                <a:gd name="connsiteX3" fmla="*/ 1589544 w 4336221"/>
                <a:gd name="connsiteY3" fmla="*/ 453783 h 1072481"/>
                <a:gd name="connsiteX4" fmla="*/ 1830306 w 4336221"/>
                <a:gd name="connsiteY4" fmla="*/ 952392 h 1072481"/>
                <a:gd name="connsiteX5" fmla="*/ 3200535 w 4336221"/>
                <a:gd name="connsiteY5" fmla="*/ 1021699 h 1072481"/>
                <a:gd name="connsiteX6" fmla="*/ 4336221 w 4336221"/>
                <a:gd name="connsiteY6" fmla="*/ 1072402 h 1072481"/>
                <a:gd name="connsiteX0" fmla="*/ 0 w 4336221"/>
                <a:gd name="connsiteY0" fmla="*/ 5268 h 1072481"/>
                <a:gd name="connsiteX1" fmla="*/ 662228 w 4336221"/>
                <a:gd name="connsiteY1" fmla="*/ 4080 h 1072481"/>
                <a:gd name="connsiteX2" fmla="*/ 1232567 w 4336221"/>
                <a:gd name="connsiteY2" fmla="*/ 63158 h 1072481"/>
                <a:gd name="connsiteX3" fmla="*/ 1417188 w 4336221"/>
                <a:gd name="connsiteY3" fmla="*/ 481591 h 1072481"/>
                <a:gd name="connsiteX4" fmla="*/ 1830306 w 4336221"/>
                <a:gd name="connsiteY4" fmla="*/ 952392 h 1072481"/>
                <a:gd name="connsiteX5" fmla="*/ 3200535 w 4336221"/>
                <a:gd name="connsiteY5" fmla="*/ 1021699 h 1072481"/>
                <a:gd name="connsiteX6" fmla="*/ 4336221 w 4336221"/>
                <a:gd name="connsiteY6" fmla="*/ 1072402 h 1072481"/>
                <a:gd name="connsiteX0" fmla="*/ 0 w 4336221"/>
                <a:gd name="connsiteY0" fmla="*/ 5268 h 1072481"/>
                <a:gd name="connsiteX1" fmla="*/ 662228 w 4336221"/>
                <a:gd name="connsiteY1" fmla="*/ 4080 h 1072481"/>
                <a:gd name="connsiteX2" fmla="*/ 1146388 w 4336221"/>
                <a:gd name="connsiteY2" fmla="*/ 63158 h 1072481"/>
                <a:gd name="connsiteX3" fmla="*/ 1417188 w 4336221"/>
                <a:gd name="connsiteY3" fmla="*/ 481591 h 1072481"/>
                <a:gd name="connsiteX4" fmla="*/ 1830306 w 4336221"/>
                <a:gd name="connsiteY4" fmla="*/ 952392 h 1072481"/>
                <a:gd name="connsiteX5" fmla="*/ 3200535 w 4336221"/>
                <a:gd name="connsiteY5" fmla="*/ 1021699 h 1072481"/>
                <a:gd name="connsiteX6" fmla="*/ 4336221 w 4336221"/>
                <a:gd name="connsiteY6" fmla="*/ 1072402 h 1072481"/>
                <a:gd name="connsiteX0" fmla="*/ 0 w 4336221"/>
                <a:gd name="connsiteY0" fmla="*/ 5268 h 1072481"/>
                <a:gd name="connsiteX1" fmla="*/ 662228 w 4336221"/>
                <a:gd name="connsiteY1" fmla="*/ 4080 h 1072481"/>
                <a:gd name="connsiteX2" fmla="*/ 1146388 w 4336221"/>
                <a:gd name="connsiteY2" fmla="*/ 63158 h 1072481"/>
                <a:gd name="connsiteX3" fmla="*/ 1417188 w 4336221"/>
                <a:gd name="connsiteY3" fmla="*/ 481591 h 1072481"/>
                <a:gd name="connsiteX4" fmla="*/ 1682572 w 4336221"/>
                <a:gd name="connsiteY4" fmla="*/ 938488 h 1072481"/>
                <a:gd name="connsiteX5" fmla="*/ 3200535 w 4336221"/>
                <a:gd name="connsiteY5" fmla="*/ 1021699 h 1072481"/>
                <a:gd name="connsiteX6" fmla="*/ 4336221 w 4336221"/>
                <a:gd name="connsiteY6" fmla="*/ 1072402 h 1072481"/>
                <a:gd name="connsiteX0" fmla="*/ 0 w 4336221"/>
                <a:gd name="connsiteY0" fmla="*/ 5268 h 1072481"/>
                <a:gd name="connsiteX1" fmla="*/ 662228 w 4336221"/>
                <a:gd name="connsiteY1" fmla="*/ 4080 h 1072481"/>
                <a:gd name="connsiteX2" fmla="*/ 1146388 w 4336221"/>
                <a:gd name="connsiteY2" fmla="*/ 63158 h 1072481"/>
                <a:gd name="connsiteX3" fmla="*/ 1331010 w 4336221"/>
                <a:gd name="connsiteY3" fmla="*/ 481591 h 1072481"/>
                <a:gd name="connsiteX4" fmla="*/ 1682572 w 4336221"/>
                <a:gd name="connsiteY4" fmla="*/ 938488 h 1072481"/>
                <a:gd name="connsiteX5" fmla="*/ 3200535 w 4336221"/>
                <a:gd name="connsiteY5" fmla="*/ 1021699 h 1072481"/>
                <a:gd name="connsiteX6" fmla="*/ 4336221 w 4336221"/>
                <a:gd name="connsiteY6" fmla="*/ 1072402 h 1072481"/>
                <a:gd name="connsiteX0" fmla="*/ 0 w 4336221"/>
                <a:gd name="connsiteY0" fmla="*/ 5268 h 1072481"/>
                <a:gd name="connsiteX1" fmla="*/ 662228 w 4336221"/>
                <a:gd name="connsiteY1" fmla="*/ 4080 h 1072481"/>
                <a:gd name="connsiteX2" fmla="*/ 1146388 w 4336221"/>
                <a:gd name="connsiteY2" fmla="*/ 63158 h 1072481"/>
                <a:gd name="connsiteX3" fmla="*/ 1331010 w 4336221"/>
                <a:gd name="connsiteY3" fmla="*/ 481591 h 1072481"/>
                <a:gd name="connsiteX4" fmla="*/ 1596393 w 4336221"/>
                <a:gd name="connsiteY4" fmla="*/ 945440 h 1072481"/>
                <a:gd name="connsiteX5" fmla="*/ 3200535 w 4336221"/>
                <a:gd name="connsiteY5" fmla="*/ 1021699 h 1072481"/>
                <a:gd name="connsiteX6" fmla="*/ 4336221 w 4336221"/>
                <a:gd name="connsiteY6" fmla="*/ 1072402 h 1072481"/>
                <a:gd name="connsiteX0" fmla="*/ 0 w 4336221"/>
                <a:gd name="connsiteY0" fmla="*/ 5268 h 1072481"/>
                <a:gd name="connsiteX1" fmla="*/ 662228 w 4336221"/>
                <a:gd name="connsiteY1" fmla="*/ 4080 h 1072481"/>
                <a:gd name="connsiteX2" fmla="*/ 1146388 w 4336221"/>
                <a:gd name="connsiteY2" fmla="*/ 63158 h 1072481"/>
                <a:gd name="connsiteX3" fmla="*/ 1331010 w 4336221"/>
                <a:gd name="connsiteY3" fmla="*/ 481591 h 1072481"/>
                <a:gd name="connsiteX4" fmla="*/ 1547149 w 4336221"/>
                <a:gd name="connsiteY4" fmla="*/ 896776 h 1072481"/>
                <a:gd name="connsiteX5" fmla="*/ 3200535 w 4336221"/>
                <a:gd name="connsiteY5" fmla="*/ 1021699 h 1072481"/>
                <a:gd name="connsiteX6" fmla="*/ 4336221 w 4336221"/>
                <a:gd name="connsiteY6" fmla="*/ 1072402 h 1072481"/>
                <a:gd name="connsiteX0" fmla="*/ 0 w 4336221"/>
                <a:gd name="connsiteY0" fmla="*/ 5268 h 1072481"/>
                <a:gd name="connsiteX1" fmla="*/ 662228 w 4336221"/>
                <a:gd name="connsiteY1" fmla="*/ 4080 h 1072481"/>
                <a:gd name="connsiteX2" fmla="*/ 1146388 w 4336221"/>
                <a:gd name="connsiteY2" fmla="*/ 63158 h 1072481"/>
                <a:gd name="connsiteX3" fmla="*/ 1331010 w 4336221"/>
                <a:gd name="connsiteY3" fmla="*/ 481591 h 1072481"/>
                <a:gd name="connsiteX4" fmla="*/ 1547149 w 4336221"/>
                <a:gd name="connsiteY4" fmla="*/ 896776 h 1072481"/>
                <a:gd name="connsiteX5" fmla="*/ 3200535 w 4336221"/>
                <a:gd name="connsiteY5" fmla="*/ 1021699 h 1072481"/>
                <a:gd name="connsiteX6" fmla="*/ 4336221 w 4336221"/>
                <a:gd name="connsiteY6" fmla="*/ 1072402 h 1072481"/>
                <a:gd name="connsiteX0" fmla="*/ 0 w 4336221"/>
                <a:gd name="connsiteY0" fmla="*/ 5268 h 1072481"/>
                <a:gd name="connsiteX1" fmla="*/ 662228 w 4336221"/>
                <a:gd name="connsiteY1" fmla="*/ 4080 h 1072481"/>
                <a:gd name="connsiteX2" fmla="*/ 1146388 w 4336221"/>
                <a:gd name="connsiteY2" fmla="*/ 63158 h 1072481"/>
                <a:gd name="connsiteX3" fmla="*/ 1331010 w 4336221"/>
                <a:gd name="connsiteY3" fmla="*/ 481591 h 1072481"/>
                <a:gd name="connsiteX4" fmla="*/ 2519731 w 4336221"/>
                <a:gd name="connsiteY4" fmla="*/ 961905 h 1072481"/>
                <a:gd name="connsiteX5" fmla="*/ 3200535 w 4336221"/>
                <a:gd name="connsiteY5" fmla="*/ 1021699 h 1072481"/>
                <a:gd name="connsiteX6" fmla="*/ 4336221 w 4336221"/>
                <a:gd name="connsiteY6" fmla="*/ 1072402 h 1072481"/>
                <a:gd name="connsiteX0" fmla="*/ 0 w 4336221"/>
                <a:gd name="connsiteY0" fmla="*/ 5268 h 1072481"/>
                <a:gd name="connsiteX1" fmla="*/ 662228 w 4336221"/>
                <a:gd name="connsiteY1" fmla="*/ 4080 h 1072481"/>
                <a:gd name="connsiteX2" fmla="*/ 1146388 w 4336221"/>
                <a:gd name="connsiteY2" fmla="*/ 63158 h 1072481"/>
                <a:gd name="connsiteX3" fmla="*/ 2439015 w 4336221"/>
                <a:gd name="connsiteY3" fmla="*/ 444374 h 1072481"/>
                <a:gd name="connsiteX4" fmla="*/ 2519731 w 4336221"/>
                <a:gd name="connsiteY4" fmla="*/ 961905 h 1072481"/>
                <a:gd name="connsiteX5" fmla="*/ 3200535 w 4336221"/>
                <a:gd name="connsiteY5" fmla="*/ 1021699 h 1072481"/>
                <a:gd name="connsiteX6" fmla="*/ 4336221 w 4336221"/>
                <a:gd name="connsiteY6" fmla="*/ 1072402 h 1072481"/>
                <a:gd name="connsiteX0" fmla="*/ 0 w 4336221"/>
                <a:gd name="connsiteY0" fmla="*/ 4581 h 1071794"/>
                <a:gd name="connsiteX1" fmla="*/ 662228 w 4336221"/>
                <a:gd name="connsiteY1" fmla="*/ 3393 h 1071794"/>
                <a:gd name="connsiteX2" fmla="*/ 2291327 w 4336221"/>
                <a:gd name="connsiteY2" fmla="*/ 53167 h 1071794"/>
                <a:gd name="connsiteX3" fmla="*/ 2439015 w 4336221"/>
                <a:gd name="connsiteY3" fmla="*/ 443687 h 1071794"/>
                <a:gd name="connsiteX4" fmla="*/ 2519731 w 4336221"/>
                <a:gd name="connsiteY4" fmla="*/ 961218 h 1071794"/>
                <a:gd name="connsiteX5" fmla="*/ 3200535 w 4336221"/>
                <a:gd name="connsiteY5" fmla="*/ 1021012 h 1071794"/>
                <a:gd name="connsiteX6" fmla="*/ 4336221 w 4336221"/>
                <a:gd name="connsiteY6" fmla="*/ 1071715 h 1071794"/>
                <a:gd name="connsiteX0" fmla="*/ 0 w 4336221"/>
                <a:gd name="connsiteY0" fmla="*/ 4581 h 1071794"/>
                <a:gd name="connsiteX1" fmla="*/ 662228 w 4336221"/>
                <a:gd name="connsiteY1" fmla="*/ 3393 h 1071794"/>
                <a:gd name="connsiteX2" fmla="*/ 2291327 w 4336221"/>
                <a:gd name="connsiteY2" fmla="*/ 53167 h 1071794"/>
                <a:gd name="connsiteX3" fmla="*/ 2439015 w 4336221"/>
                <a:gd name="connsiteY3" fmla="*/ 443687 h 1071794"/>
                <a:gd name="connsiteX4" fmla="*/ 2519731 w 4336221"/>
                <a:gd name="connsiteY4" fmla="*/ 961218 h 1071794"/>
                <a:gd name="connsiteX5" fmla="*/ 3200535 w 4336221"/>
                <a:gd name="connsiteY5" fmla="*/ 1021012 h 1071794"/>
                <a:gd name="connsiteX6" fmla="*/ 4336221 w 4336221"/>
                <a:gd name="connsiteY6" fmla="*/ 1071715 h 1071794"/>
                <a:gd name="connsiteX0" fmla="*/ 0 w 4336221"/>
                <a:gd name="connsiteY0" fmla="*/ 3895 h 1071108"/>
                <a:gd name="connsiteX1" fmla="*/ 662228 w 4336221"/>
                <a:gd name="connsiteY1" fmla="*/ 2707 h 1071108"/>
                <a:gd name="connsiteX2" fmla="*/ 2168216 w 4336221"/>
                <a:gd name="connsiteY2" fmla="*/ 43177 h 1071108"/>
                <a:gd name="connsiteX3" fmla="*/ 2439015 w 4336221"/>
                <a:gd name="connsiteY3" fmla="*/ 443001 h 1071108"/>
                <a:gd name="connsiteX4" fmla="*/ 2519731 w 4336221"/>
                <a:gd name="connsiteY4" fmla="*/ 960532 h 1071108"/>
                <a:gd name="connsiteX5" fmla="*/ 3200535 w 4336221"/>
                <a:gd name="connsiteY5" fmla="*/ 1020326 h 1071108"/>
                <a:gd name="connsiteX6" fmla="*/ 4336221 w 4336221"/>
                <a:gd name="connsiteY6" fmla="*/ 1071029 h 1071108"/>
                <a:gd name="connsiteX0" fmla="*/ 0 w 4336221"/>
                <a:gd name="connsiteY0" fmla="*/ 3895 h 1071108"/>
                <a:gd name="connsiteX1" fmla="*/ 662228 w 4336221"/>
                <a:gd name="connsiteY1" fmla="*/ 2707 h 1071108"/>
                <a:gd name="connsiteX2" fmla="*/ 2168216 w 4336221"/>
                <a:gd name="connsiteY2" fmla="*/ 43177 h 1071108"/>
                <a:gd name="connsiteX3" fmla="*/ 2439015 w 4336221"/>
                <a:gd name="connsiteY3" fmla="*/ 443001 h 1071108"/>
                <a:gd name="connsiteX4" fmla="*/ 2605909 w 4336221"/>
                <a:gd name="connsiteY4" fmla="*/ 979141 h 1071108"/>
                <a:gd name="connsiteX5" fmla="*/ 3200535 w 4336221"/>
                <a:gd name="connsiteY5" fmla="*/ 1020326 h 1071108"/>
                <a:gd name="connsiteX6" fmla="*/ 4336221 w 4336221"/>
                <a:gd name="connsiteY6" fmla="*/ 1071029 h 1071108"/>
                <a:gd name="connsiteX0" fmla="*/ 0 w 4336221"/>
                <a:gd name="connsiteY0" fmla="*/ 3895 h 1071108"/>
                <a:gd name="connsiteX1" fmla="*/ 662228 w 4336221"/>
                <a:gd name="connsiteY1" fmla="*/ 2707 h 1071108"/>
                <a:gd name="connsiteX2" fmla="*/ 2168216 w 4336221"/>
                <a:gd name="connsiteY2" fmla="*/ 43177 h 1071108"/>
                <a:gd name="connsiteX3" fmla="*/ 2439015 w 4336221"/>
                <a:gd name="connsiteY3" fmla="*/ 443001 h 1071108"/>
                <a:gd name="connsiteX4" fmla="*/ 2605909 w 4336221"/>
                <a:gd name="connsiteY4" fmla="*/ 979141 h 1071108"/>
                <a:gd name="connsiteX5" fmla="*/ 3200535 w 4336221"/>
                <a:gd name="connsiteY5" fmla="*/ 1020326 h 1071108"/>
                <a:gd name="connsiteX6" fmla="*/ 4336221 w 4336221"/>
                <a:gd name="connsiteY6" fmla="*/ 1071029 h 1071108"/>
                <a:gd name="connsiteX0" fmla="*/ 0 w 4336221"/>
                <a:gd name="connsiteY0" fmla="*/ 3895 h 1071108"/>
                <a:gd name="connsiteX1" fmla="*/ 662228 w 4336221"/>
                <a:gd name="connsiteY1" fmla="*/ 2707 h 1071108"/>
                <a:gd name="connsiteX2" fmla="*/ 2168216 w 4336221"/>
                <a:gd name="connsiteY2" fmla="*/ 43177 h 1071108"/>
                <a:gd name="connsiteX3" fmla="*/ 2439015 w 4336221"/>
                <a:gd name="connsiteY3" fmla="*/ 508130 h 1071108"/>
                <a:gd name="connsiteX4" fmla="*/ 2605909 w 4336221"/>
                <a:gd name="connsiteY4" fmla="*/ 979141 h 1071108"/>
                <a:gd name="connsiteX5" fmla="*/ 3200535 w 4336221"/>
                <a:gd name="connsiteY5" fmla="*/ 1020326 h 1071108"/>
                <a:gd name="connsiteX6" fmla="*/ 4336221 w 4336221"/>
                <a:gd name="connsiteY6" fmla="*/ 1071029 h 1071108"/>
                <a:gd name="connsiteX0" fmla="*/ 0 w 4336221"/>
                <a:gd name="connsiteY0" fmla="*/ 3895 h 1071701"/>
                <a:gd name="connsiteX1" fmla="*/ 662228 w 4336221"/>
                <a:gd name="connsiteY1" fmla="*/ 2707 h 1071701"/>
                <a:gd name="connsiteX2" fmla="*/ 2168216 w 4336221"/>
                <a:gd name="connsiteY2" fmla="*/ 43177 h 1071701"/>
                <a:gd name="connsiteX3" fmla="*/ 2439015 w 4336221"/>
                <a:gd name="connsiteY3" fmla="*/ 508130 h 1071701"/>
                <a:gd name="connsiteX4" fmla="*/ 2605909 w 4336221"/>
                <a:gd name="connsiteY4" fmla="*/ 979141 h 1071701"/>
                <a:gd name="connsiteX5" fmla="*/ 3212846 w 4336221"/>
                <a:gd name="connsiteY5" fmla="*/ 1048238 h 1071701"/>
                <a:gd name="connsiteX6" fmla="*/ 4336221 w 4336221"/>
                <a:gd name="connsiteY6" fmla="*/ 1071029 h 1071701"/>
                <a:gd name="connsiteX0" fmla="*/ 0 w 4336221"/>
                <a:gd name="connsiteY0" fmla="*/ 3895 h 1117598"/>
                <a:gd name="connsiteX1" fmla="*/ 662228 w 4336221"/>
                <a:gd name="connsiteY1" fmla="*/ 2707 h 1117598"/>
                <a:gd name="connsiteX2" fmla="*/ 2168216 w 4336221"/>
                <a:gd name="connsiteY2" fmla="*/ 43177 h 1117598"/>
                <a:gd name="connsiteX3" fmla="*/ 2439015 w 4336221"/>
                <a:gd name="connsiteY3" fmla="*/ 508130 h 1117598"/>
                <a:gd name="connsiteX4" fmla="*/ 2605909 w 4336221"/>
                <a:gd name="connsiteY4" fmla="*/ 979141 h 1117598"/>
                <a:gd name="connsiteX5" fmla="*/ 3212846 w 4336221"/>
                <a:gd name="connsiteY5" fmla="*/ 1048238 h 1117598"/>
                <a:gd name="connsiteX6" fmla="*/ 4336221 w 4336221"/>
                <a:gd name="connsiteY6" fmla="*/ 1117550 h 1117598"/>
                <a:gd name="connsiteX0" fmla="*/ 0 w 4336221"/>
                <a:gd name="connsiteY0" fmla="*/ 3895 h 1117758"/>
                <a:gd name="connsiteX1" fmla="*/ 662228 w 4336221"/>
                <a:gd name="connsiteY1" fmla="*/ 2707 h 1117758"/>
                <a:gd name="connsiteX2" fmla="*/ 2168216 w 4336221"/>
                <a:gd name="connsiteY2" fmla="*/ 43177 h 1117758"/>
                <a:gd name="connsiteX3" fmla="*/ 2439015 w 4336221"/>
                <a:gd name="connsiteY3" fmla="*/ 508130 h 1117758"/>
                <a:gd name="connsiteX4" fmla="*/ 2605909 w 4336221"/>
                <a:gd name="connsiteY4" fmla="*/ 979141 h 1117758"/>
                <a:gd name="connsiteX5" fmla="*/ 3212846 w 4336221"/>
                <a:gd name="connsiteY5" fmla="*/ 1085455 h 1117758"/>
                <a:gd name="connsiteX6" fmla="*/ 4336221 w 4336221"/>
                <a:gd name="connsiteY6" fmla="*/ 1117550 h 1117758"/>
                <a:gd name="connsiteX0" fmla="*/ 0 w 4336221"/>
                <a:gd name="connsiteY0" fmla="*/ 3895 h 1154815"/>
                <a:gd name="connsiteX1" fmla="*/ 662228 w 4336221"/>
                <a:gd name="connsiteY1" fmla="*/ 2707 h 1154815"/>
                <a:gd name="connsiteX2" fmla="*/ 2168216 w 4336221"/>
                <a:gd name="connsiteY2" fmla="*/ 43177 h 1154815"/>
                <a:gd name="connsiteX3" fmla="*/ 2439015 w 4336221"/>
                <a:gd name="connsiteY3" fmla="*/ 508130 h 1154815"/>
                <a:gd name="connsiteX4" fmla="*/ 2605909 w 4336221"/>
                <a:gd name="connsiteY4" fmla="*/ 979141 h 1154815"/>
                <a:gd name="connsiteX5" fmla="*/ 3212846 w 4336221"/>
                <a:gd name="connsiteY5" fmla="*/ 1085455 h 1154815"/>
                <a:gd name="connsiteX6" fmla="*/ 4336221 w 4336221"/>
                <a:gd name="connsiteY6" fmla="*/ 1154767 h 1154815"/>
                <a:gd name="connsiteX0" fmla="*/ 0 w 4336221"/>
                <a:gd name="connsiteY0" fmla="*/ 3895 h 1154767"/>
                <a:gd name="connsiteX1" fmla="*/ 662228 w 4336221"/>
                <a:gd name="connsiteY1" fmla="*/ 2707 h 1154767"/>
                <a:gd name="connsiteX2" fmla="*/ 2168216 w 4336221"/>
                <a:gd name="connsiteY2" fmla="*/ 43177 h 1154767"/>
                <a:gd name="connsiteX3" fmla="*/ 2439015 w 4336221"/>
                <a:gd name="connsiteY3" fmla="*/ 508130 h 1154767"/>
                <a:gd name="connsiteX4" fmla="*/ 2605909 w 4336221"/>
                <a:gd name="connsiteY4" fmla="*/ 979141 h 1154767"/>
                <a:gd name="connsiteX5" fmla="*/ 3212846 w 4336221"/>
                <a:gd name="connsiteY5" fmla="*/ 1085455 h 1154767"/>
                <a:gd name="connsiteX6" fmla="*/ 4336221 w 4336221"/>
                <a:gd name="connsiteY6" fmla="*/ 1154767 h 1154767"/>
                <a:gd name="connsiteX0" fmla="*/ 0 w 4336221"/>
                <a:gd name="connsiteY0" fmla="*/ 2854 h 1153726"/>
                <a:gd name="connsiteX1" fmla="*/ 662228 w 4336221"/>
                <a:gd name="connsiteY1" fmla="*/ 1666 h 1153726"/>
                <a:gd name="connsiteX2" fmla="*/ 2168216 w 4336221"/>
                <a:gd name="connsiteY2" fmla="*/ 42136 h 1153726"/>
                <a:gd name="connsiteX3" fmla="*/ 2439015 w 4336221"/>
                <a:gd name="connsiteY3" fmla="*/ 507089 h 1153726"/>
                <a:gd name="connsiteX4" fmla="*/ 2605909 w 4336221"/>
                <a:gd name="connsiteY4" fmla="*/ 978100 h 1153726"/>
                <a:gd name="connsiteX5" fmla="*/ 3212846 w 4336221"/>
                <a:gd name="connsiteY5" fmla="*/ 1084414 h 1153726"/>
                <a:gd name="connsiteX6" fmla="*/ 4336221 w 4336221"/>
                <a:gd name="connsiteY6" fmla="*/ 1153726 h 1153726"/>
                <a:gd name="connsiteX0" fmla="*/ 0 w 4336221"/>
                <a:gd name="connsiteY0" fmla="*/ 22345 h 1173217"/>
                <a:gd name="connsiteX1" fmla="*/ 982318 w 4336221"/>
                <a:gd name="connsiteY1" fmla="*/ 2549 h 1173217"/>
                <a:gd name="connsiteX2" fmla="*/ 2168216 w 4336221"/>
                <a:gd name="connsiteY2" fmla="*/ 61627 h 1173217"/>
                <a:gd name="connsiteX3" fmla="*/ 2439015 w 4336221"/>
                <a:gd name="connsiteY3" fmla="*/ 526580 h 1173217"/>
                <a:gd name="connsiteX4" fmla="*/ 2605909 w 4336221"/>
                <a:gd name="connsiteY4" fmla="*/ 997591 h 1173217"/>
                <a:gd name="connsiteX5" fmla="*/ 3212846 w 4336221"/>
                <a:gd name="connsiteY5" fmla="*/ 1103905 h 1173217"/>
                <a:gd name="connsiteX6" fmla="*/ 4336221 w 4336221"/>
                <a:gd name="connsiteY6" fmla="*/ 1173217 h 1173217"/>
                <a:gd name="connsiteX0" fmla="*/ 0 w 4336221"/>
                <a:gd name="connsiteY0" fmla="*/ 11036 h 1161908"/>
                <a:gd name="connsiteX1" fmla="*/ 982318 w 4336221"/>
                <a:gd name="connsiteY1" fmla="*/ 9848 h 1161908"/>
                <a:gd name="connsiteX2" fmla="*/ 2168216 w 4336221"/>
                <a:gd name="connsiteY2" fmla="*/ 50318 h 1161908"/>
                <a:gd name="connsiteX3" fmla="*/ 2439015 w 4336221"/>
                <a:gd name="connsiteY3" fmla="*/ 515271 h 1161908"/>
                <a:gd name="connsiteX4" fmla="*/ 2605909 w 4336221"/>
                <a:gd name="connsiteY4" fmla="*/ 986282 h 1161908"/>
                <a:gd name="connsiteX5" fmla="*/ 3212846 w 4336221"/>
                <a:gd name="connsiteY5" fmla="*/ 1092596 h 1161908"/>
                <a:gd name="connsiteX6" fmla="*/ 4336221 w 4336221"/>
                <a:gd name="connsiteY6" fmla="*/ 1161908 h 1161908"/>
                <a:gd name="connsiteX0" fmla="*/ 0 w 4336221"/>
                <a:gd name="connsiteY0" fmla="*/ 5956 h 1156828"/>
                <a:gd name="connsiteX1" fmla="*/ 982318 w 4336221"/>
                <a:gd name="connsiteY1" fmla="*/ 4768 h 1156828"/>
                <a:gd name="connsiteX2" fmla="*/ 2229771 w 4336221"/>
                <a:gd name="connsiteY2" fmla="*/ 73150 h 1156828"/>
                <a:gd name="connsiteX3" fmla="*/ 2439015 w 4336221"/>
                <a:gd name="connsiteY3" fmla="*/ 510191 h 1156828"/>
                <a:gd name="connsiteX4" fmla="*/ 2605909 w 4336221"/>
                <a:gd name="connsiteY4" fmla="*/ 981202 h 1156828"/>
                <a:gd name="connsiteX5" fmla="*/ 3212846 w 4336221"/>
                <a:gd name="connsiteY5" fmla="*/ 1087516 h 1156828"/>
                <a:gd name="connsiteX6" fmla="*/ 4336221 w 4336221"/>
                <a:gd name="connsiteY6" fmla="*/ 1156828 h 1156828"/>
                <a:gd name="connsiteX0" fmla="*/ 0 w 4336221"/>
                <a:gd name="connsiteY0" fmla="*/ 5956 h 1156828"/>
                <a:gd name="connsiteX1" fmla="*/ 982318 w 4336221"/>
                <a:gd name="connsiteY1" fmla="*/ 4768 h 1156828"/>
                <a:gd name="connsiteX2" fmla="*/ 2229771 w 4336221"/>
                <a:gd name="connsiteY2" fmla="*/ 73150 h 1156828"/>
                <a:gd name="connsiteX3" fmla="*/ 2439015 w 4336221"/>
                <a:gd name="connsiteY3" fmla="*/ 510191 h 1156828"/>
                <a:gd name="connsiteX4" fmla="*/ 2605909 w 4336221"/>
                <a:gd name="connsiteY4" fmla="*/ 981202 h 1156828"/>
                <a:gd name="connsiteX5" fmla="*/ 3212846 w 4336221"/>
                <a:gd name="connsiteY5" fmla="*/ 1087516 h 1156828"/>
                <a:gd name="connsiteX6" fmla="*/ 4336221 w 4336221"/>
                <a:gd name="connsiteY6" fmla="*/ 1156828 h 1156828"/>
                <a:gd name="connsiteX0" fmla="*/ 0 w 4336221"/>
                <a:gd name="connsiteY0" fmla="*/ 5956 h 1156828"/>
                <a:gd name="connsiteX1" fmla="*/ 982318 w 4336221"/>
                <a:gd name="connsiteY1" fmla="*/ 4768 h 1156828"/>
                <a:gd name="connsiteX2" fmla="*/ 2291327 w 4336221"/>
                <a:gd name="connsiteY2" fmla="*/ 73150 h 1156828"/>
                <a:gd name="connsiteX3" fmla="*/ 2439015 w 4336221"/>
                <a:gd name="connsiteY3" fmla="*/ 510191 h 1156828"/>
                <a:gd name="connsiteX4" fmla="*/ 2605909 w 4336221"/>
                <a:gd name="connsiteY4" fmla="*/ 981202 h 1156828"/>
                <a:gd name="connsiteX5" fmla="*/ 3212846 w 4336221"/>
                <a:gd name="connsiteY5" fmla="*/ 1087516 h 1156828"/>
                <a:gd name="connsiteX6" fmla="*/ 4336221 w 4336221"/>
                <a:gd name="connsiteY6" fmla="*/ 1156828 h 1156828"/>
                <a:gd name="connsiteX0" fmla="*/ 0 w 4336221"/>
                <a:gd name="connsiteY0" fmla="*/ 1188 h 1152060"/>
                <a:gd name="connsiteX1" fmla="*/ 982318 w 4336221"/>
                <a:gd name="connsiteY1" fmla="*/ 0 h 1152060"/>
                <a:gd name="connsiteX2" fmla="*/ 2192838 w 4336221"/>
                <a:gd name="connsiteY2" fmla="*/ 31165 h 1152060"/>
                <a:gd name="connsiteX3" fmla="*/ 2439015 w 4336221"/>
                <a:gd name="connsiteY3" fmla="*/ 505423 h 1152060"/>
                <a:gd name="connsiteX4" fmla="*/ 2605909 w 4336221"/>
                <a:gd name="connsiteY4" fmla="*/ 976434 h 1152060"/>
                <a:gd name="connsiteX5" fmla="*/ 3212846 w 4336221"/>
                <a:gd name="connsiteY5" fmla="*/ 1082748 h 1152060"/>
                <a:gd name="connsiteX6" fmla="*/ 4336221 w 4336221"/>
                <a:gd name="connsiteY6" fmla="*/ 1152060 h 1152060"/>
                <a:gd name="connsiteX0" fmla="*/ 0 w 4336221"/>
                <a:gd name="connsiteY0" fmla="*/ 1188 h 1152060"/>
                <a:gd name="connsiteX1" fmla="*/ 982318 w 4336221"/>
                <a:gd name="connsiteY1" fmla="*/ 0 h 1152060"/>
                <a:gd name="connsiteX2" fmla="*/ 2279016 w 4336221"/>
                <a:gd name="connsiteY2" fmla="*/ 31165 h 1152060"/>
                <a:gd name="connsiteX3" fmla="*/ 2439015 w 4336221"/>
                <a:gd name="connsiteY3" fmla="*/ 505423 h 1152060"/>
                <a:gd name="connsiteX4" fmla="*/ 2605909 w 4336221"/>
                <a:gd name="connsiteY4" fmla="*/ 976434 h 1152060"/>
                <a:gd name="connsiteX5" fmla="*/ 3212846 w 4336221"/>
                <a:gd name="connsiteY5" fmla="*/ 1082748 h 1152060"/>
                <a:gd name="connsiteX6" fmla="*/ 4336221 w 4336221"/>
                <a:gd name="connsiteY6" fmla="*/ 1152060 h 1152060"/>
                <a:gd name="connsiteX0" fmla="*/ 0 w 4336221"/>
                <a:gd name="connsiteY0" fmla="*/ 1188 h 1152060"/>
                <a:gd name="connsiteX1" fmla="*/ 982318 w 4336221"/>
                <a:gd name="connsiteY1" fmla="*/ 0 h 1152060"/>
                <a:gd name="connsiteX2" fmla="*/ 2279016 w 4336221"/>
                <a:gd name="connsiteY2" fmla="*/ 31165 h 1152060"/>
                <a:gd name="connsiteX3" fmla="*/ 2439015 w 4336221"/>
                <a:gd name="connsiteY3" fmla="*/ 505423 h 1152060"/>
                <a:gd name="connsiteX4" fmla="*/ 2605909 w 4336221"/>
                <a:gd name="connsiteY4" fmla="*/ 976434 h 1152060"/>
                <a:gd name="connsiteX5" fmla="*/ 3212846 w 4336221"/>
                <a:gd name="connsiteY5" fmla="*/ 1082748 h 1152060"/>
                <a:gd name="connsiteX6" fmla="*/ 4336221 w 4336221"/>
                <a:gd name="connsiteY6" fmla="*/ 1152060 h 1152060"/>
                <a:gd name="connsiteX0" fmla="*/ 0 w 4336221"/>
                <a:gd name="connsiteY0" fmla="*/ 15430 h 1166302"/>
                <a:gd name="connsiteX1" fmla="*/ 982318 w 4336221"/>
                <a:gd name="connsiteY1" fmla="*/ 14242 h 1166302"/>
                <a:gd name="connsiteX2" fmla="*/ 2279016 w 4336221"/>
                <a:gd name="connsiteY2" fmla="*/ 45407 h 1166302"/>
                <a:gd name="connsiteX3" fmla="*/ 2500571 w 4336221"/>
                <a:gd name="connsiteY3" fmla="*/ 510361 h 1166302"/>
                <a:gd name="connsiteX4" fmla="*/ 2605909 w 4336221"/>
                <a:gd name="connsiteY4" fmla="*/ 990676 h 1166302"/>
                <a:gd name="connsiteX5" fmla="*/ 3212846 w 4336221"/>
                <a:gd name="connsiteY5" fmla="*/ 1096990 h 1166302"/>
                <a:gd name="connsiteX6" fmla="*/ 4336221 w 4336221"/>
                <a:gd name="connsiteY6" fmla="*/ 1166302 h 1166302"/>
                <a:gd name="connsiteX0" fmla="*/ 0 w 4336221"/>
                <a:gd name="connsiteY0" fmla="*/ 1188 h 1152060"/>
                <a:gd name="connsiteX1" fmla="*/ 982318 w 4336221"/>
                <a:gd name="connsiteY1" fmla="*/ 0 h 1152060"/>
                <a:gd name="connsiteX2" fmla="*/ 2279016 w 4336221"/>
                <a:gd name="connsiteY2" fmla="*/ 31165 h 1152060"/>
                <a:gd name="connsiteX3" fmla="*/ 2500571 w 4336221"/>
                <a:gd name="connsiteY3" fmla="*/ 496119 h 1152060"/>
                <a:gd name="connsiteX4" fmla="*/ 2605909 w 4336221"/>
                <a:gd name="connsiteY4" fmla="*/ 976434 h 1152060"/>
                <a:gd name="connsiteX5" fmla="*/ 3212846 w 4336221"/>
                <a:gd name="connsiteY5" fmla="*/ 1082748 h 1152060"/>
                <a:gd name="connsiteX6" fmla="*/ 4336221 w 4336221"/>
                <a:gd name="connsiteY6" fmla="*/ 1152060 h 1152060"/>
                <a:gd name="connsiteX0" fmla="*/ 0 w 4349052"/>
                <a:gd name="connsiteY0" fmla="*/ 0 h 1364213"/>
                <a:gd name="connsiteX1" fmla="*/ 995149 w 4349052"/>
                <a:gd name="connsiteY1" fmla="*/ 212153 h 1364213"/>
                <a:gd name="connsiteX2" fmla="*/ 2291847 w 4349052"/>
                <a:gd name="connsiteY2" fmla="*/ 243318 h 1364213"/>
                <a:gd name="connsiteX3" fmla="*/ 2513402 w 4349052"/>
                <a:gd name="connsiteY3" fmla="*/ 708272 h 1364213"/>
                <a:gd name="connsiteX4" fmla="*/ 2618740 w 4349052"/>
                <a:gd name="connsiteY4" fmla="*/ 1188587 h 1364213"/>
                <a:gd name="connsiteX5" fmla="*/ 3225677 w 4349052"/>
                <a:gd name="connsiteY5" fmla="*/ 1294901 h 1364213"/>
                <a:gd name="connsiteX6" fmla="*/ 4349052 w 4349052"/>
                <a:gd name="connsiteY6" fmla="*/ 1364213 h 1364213"/>
                <a:gd name="connsiteX0" fmla="*/ 0 w 4349052"/>
                <a:gd name="connsiteY0" fmla="*/ 1 h 1364214"/>
                <a:gd name="connsiteX1" fmla="*/ 995149 w 4349052"/>
                <a:gd name="connsiteY1" fmla="*/ 105484 h 1364214"/>
                <a:gd name="connsiteX2" fmla="*/ 2291847 w 4349052"/>
                <a:gd name="connsiteY2" fmla="*/ 243319 h 1364214"/>
                <a:gd name="connsiteX3" fmla="*/ 2513402 w 4349052"/>
                <a:gd name="connsiteY3" fmla="*/ 708273 h 1364214"/>
                <a:gd name="connsiteX4" fmla="*/ 2618740 w 4349052"/>
                <a:gd name="connsiteY4" fmla="*/ 1188588 h 1364214"/>
                <a:gd name="connsiteX5" fmla="*/ 3225677 w 4349052"/>
                <a:gd name="connsiteY5" fmla="*/ 1294902 h 1364214"/>
                <a:gd name="connsiteX6" fmla="*/ 4349052 w 4349052"/>
                <a:gd name="connsiteY6" fmla="*/ 1364214 h 1364214"/>
                <a:gd name="connsiteX0" fmla="*/ 0 w 4349052"/>
                <a:gd name="connsiteY0" fmla="*/ 1 h 1364214"/>
                <a:gd name="connsiteX1" fmla="*/ 995149 w 4349052"/>
                <a:gd name="connsiteY1" fmla="*/ 105484 h 1364214"/>
                <a:gd name="connsiteX2" fmla="*/ 2291847 w 4349052"/>
                <a:gd name="connsiteY2" fmla="*/ 243319 h 1364214"/>
                <a:gd name="connsiteX3" fmla="*/ 2513402 w 4349052"/>
                <a:gd name="connsiteY3" fmla="*/ 708273 h 1364214"/>
                <a:gd name="connsiteX4" fmla="*/ 2618740 w 4349052"/>
                <a:gd name="connsiteY4" fmla="*/ 1188588 h 1364214"/>
                <a:gd name="connsiteX5" fmla="*/ 3225677 w 4349052"/>
                <a:gd name="connsiteY5" fmla="*/ 1294902 h 1364214"/>
                <a:gd name="connsiteX6" fmla="*/ 4349052 w 4349052"/>
                <a:gd name="connsiteY6" fmla="*/ 1364214 h 1364214"/>
                <a:gd name="connsiteX0" fmla="*/ 0 w 4349052"/>
                <a:gd name="connsiteY0" fmla="*/ 0 h 1364213"/>
                <a:gd name="connsiteX1" fmla="*/ 2291847 w 4349052"/>
                <a:gd name="connsiteY1" fmla="*/ 243318 h 1364213"/>
                <a:gd name="connsiteX2" fmla="*/ 2513402 w 4349052"/>
                <a:gd name="connsiteY2" fmla="*/ 708272 h 1364213"/>
                <a:gd name="connsiteX3" fmla="*/ 2618740 w 4349052"/>
                <a:gd name="connsiteY3" fmla="*/ 1188587 h 1364213"/>
                <a:gd name="connsiteX4" fmla="*/ 3225677 w 4349052"/>
                <a:gd name="connsiteY4" fmla="*/ 1294901 h 1364213"/>
                <a:gd name="connsiteX5" fmla="*/ 4349052 w 4349052"/>
                <a:gd name="connsiteY5" fmla="*/ 1364213 h 1364213"/>
                <a:gd name="connsiteX0" fmla="*/ 0 w 4349052"/>
                <a:gd name="connsiteY0" fmla="*/ 0 h 1364213"/>
                <a:gd name="connsiteX1" fmla="*/ 2176366 w 4349052"/>
                <a:gd name="connsiteY1" fmla="*/ 243318 h 1364213"/>
                <a:gd name="connsiteX2" fmla="*/ 2513402 w 4349052"/>
                <a:gd name="connsiteY2" fmla="*/ 708272 h 1364213"/>
                <a:gd name="connsiteX3" fmla="*/ 2618740 w 4349052"/>
                <a:gd name="connsiteY3" fmla="*/ 1188587 h 1364213"/>
                <a:gd name="connsiteX4" fmla="*/ 3225677 w 4349052"/>
                <a:gd name="connsiteY4" fmla="*/ 1294901 h 1364213"/>
                <a:gd name="connsiteX5" fmla="*/ 4349052 w 4349052"/>
                <a:gd name="connsiteY5" fmla="*/ 1364213 h 1364213"/>
                <a:gd name="connsiteX0" fmla="*/ 0 w 4349052"/>
                <a:gd name="connsiteY0" fmla="*/ 0 h 1364213"/>
                <a:gd name="connsiteX1" fmla="*/ 2176366 w 4349052"/>
                <a:gd name="connsiteY1" fmla="*/ 243318 h 1364213"/>
                <a:gd name="connsiteX2" fmla="*/ 2513402 w 4349052"/>
                <a:gd name="connsiteY2" fmla="*/ 708272 h 1364213"/>
                <a:gd name="connsiteX3" fmla="*/ 2618740 w 4349052"/>
                <a:gd name="connsiteY3" fmla="*/ 1188587 h 1364213"/>
                <a:gd name="connsiteX4" fmla="*/ 3225677 w 4349052"/>
                <a:gd name="connsiteY4" fmla="*/ 1294901 h 1364213"/>
                <a:gd name="connsiteX5" fmla="*/ 4349052 w 4349052"/>
                <a:gd name="connsiteY5" fmla="*/ 1364213 h 1364213"/>
                <a:gd name="connsiteX0" fmla="*/ 0 w 4349052"/>
                <a:gd name="connsiteY0" fmla="*/ 0 h 1364213"/>
                <a:gd name="connsiteX1" fmla="*/ 2176366 w 4349052"/>
                <a:gd name="connsiteY1" fmla="*/ 243318 h 1364213"/>
                <a:gd name="connsiteX2" fmla="*/ 2513402 w 4349052"/>
                <a:gd name="connsiteY2" fmla="*/ 708272 h 1364213"/>
                <a:gd name="connsiteX3" fmla="*/ 2618740 w 4349052"/>
                <a:gd name="connsiteY3" fmla="*/ 1188587 h 1364213"/>
                <a:gd name="connsiteX4" fmla="*/ 3174352 w 4349052"/>
                <a:gd name="connsiteY4" fmla="*/ 1323993 h 1364213"/>
                <a:gd name="connsiteX5" fmla="*/ 4349052 w 4349052"/>
                <a:gd name="connsiteY5" fmla="*/ 1364213 h 1364213"/>
                <a:gd name="connsiteX0" fmla="*/ 0 w 4464534"/>
                <a:gd name="connsiteY0" fmla="*/ 0 h 1432095"/>
                <a:gd name="connsiteX1" fmla="*/ 2176366 w 4464534"/>
                <a:gd name="connsiteY1" fmla="*/ 243318 h 1432095"/>
                <a:gd name="connsiteX2" fmla="*/ 2513402 w 4464534"/>
                <a:gd name="connsiteY2" fmla="*/ 708272 h 1432095"/>
                <a:gd name="connsiteX3" fmla="*/ 2618740 w 4464534"/>
                <a:gd name="connsiteY3" fmla="*/ 1188587 h 1432095"/>
                <a:gd name="connsiteX4" fmla="*/ 3174352 w 4464534"/>
                <a:gd name="connsiteY4" fmla="*/ 1323993 h 1432095"/>
                <a:gd name="connsiteX5" fmla="*/ 4464534 w 4464534"/>
                <a:gd name="connsiteY5" fmla="*/ 1432095 h 1432095"/>
                <a:gd name="connsiteX0" fmla="*/ 0 w 4464534"/>
                <a:gd name="connsiteY0" fmla="*/ 0 h 1432095"/>
                <a:gd name="connsiteX1" fmla="*/ 2176366 w 4464534"/>
                <a:gd name="connsiteY1" fmla="*/ 243318 h 1432095"/>
                <a:gd name="connsiteX2" fmla="*/ 2513402 w 4464534"/>
                <a:gd name="connsiteY2" fmla="*/ 708272 h 1432095"/>
                <a:gd name="connsiteX3" fmla="*/ 2618740 w 4464534"/>
                <a:gd name="connsiteY3" fmla="*/ 1188587 h 1432095"/>
                <a:gd name="connsiteX4" fmla="*/ 3174352 w 4464534"/>
                <a:gd name="connsiteY4" fmla="*/ 1323993 h 1432095"/>
                <a:gd name="connsiteX5" fmla="*/ 4464534 w 4464534"/>
                <a:gd name="connsiteY5" fmla="*/ 1432095 h 1432095"/>
                <a:gd name="connsiteX0" fmla="*/ 0 w 4464534"/>
                <a:gd name="connsiteY0" fmla="*/ 0 h 1432095"/>
                <a:gd name="connsiteX1" fmla="*/ 2176366 w 4464534"/>
                <a:gd name="connsiteY1" fmla="*/ 243318 h 1432095"/>
                <a:gd name="connsiteX2" fmla="*/ 2513402 w 4464534"/>
                <a:gd name="connsiteY2" fmla="*/ 708272 h 1432095"/>
                <a:gd name="connsiteX3" fmla="*/ 2682897 w 4464534"/>
                <a:gd name="connsiteY3" fmla="*/ 1217678 h 1432095"/>
                <a:gd name="connsiteX4" fmla="*/ 3174352 w 4464534"/>
                <a:gd name="connsiteY4" fmla="*/ 1323993 h 1432095"/>
                <a:gd name="connsiteX5" fmla="*/ 4464534 w 4464534"/>
                <a:gd name="connsiteY5" fmla="*/ 1432095 h 1432095"/>
                <a:gd name="connsiteX0" fmla="*/ 0 w 4464534"/>
                <a:gd name="connsiteY0" fmla="*/ 0 h 1432095"/>
                <a:gd name="connsiteX1" fmla="*/ 2176366 w 4464534"/>
                <a:gd name="connsiteY1" fmla="*/ 243318 h 1432095"/>
                <a:gd name="connsiteX2" fmla="*/ 2513402 w 4464534"/>
                <a:gd name="connsiteY2" fmla="*/ 708272 h 1432095"/>
                <a:gd name="connsiteX3" fmla="*/ 2605909 w 4464534"/>
                <a:gd name="connsiteY3" fmla="*/ 1188587 h 1432095"/>
                <a:gd name="connsiteX4" fmla="*/ 3174352 w 4464534"/>
                <a:gd name="connsiteY4" fmla="*/ 1323993 h 1432095"/>
                <a:gd name="connsiteX5" fmla="*/ 4464534 w 4464534"/>
                <a:gd name="connsiteY5" fmla="*/ 1432095 h 1432095"/>
                <a:gd name="connsiteX0" fmla="*/ 0 w 4464534"/>
                <a:gd name="connsiteY0" fmla="*/ 0 h 1432095"/>
                <a:gd name="connsiteX1" fmla="*/ 2176366 w 4464534"/>
                <a:gd name="connsiteY1" fmla="*/ 243318 h 1432095"/>
                <a:gd name="connsiteX2" fmla="*/ 2513402 w 4464534"/>
                <a:gd name="connsiteY2" fmla="*/ 708272 h 1432095"/>
                <a:gd name="connsiteX3" fmla="*/ 2605909 w 4464534"/>
                <a:gd name="connsiteY3" fmla="*/ 1188587 h 1432095"/>
                <a:gd name="connsiteX4" fmla="*/ 3174352 w 4464534"/>
                <a:gd name="connsiteY4" fmla="*/ 1323993 h 1432095"/>
                <a:gd name="connsiteX5" fmla="*/ 4464534 w 4464534"/>
                <a:gd name="connsiteY5" fmla="*/ 1432095 h 1432095"/>
                <a:gd name="connsiteX0" fmla="*/ 0 w 4464534"/>
                <a:gd name="connsiteY0" fmla="*/ 0 h 1432095"/>
                <a:gd name="connsiteX1" fmla="*/ 2176366 w 4464534"/>
                <a:gd name="connsiteY1" fmla="*/ 243318 h 1432095"/>
                <a:gd name="connsiteX2" fmla="*/ 2513402 w 4464534"/>
                <a:gd name="connsiteY2" fmla="*/ 708272 h 1432095"/>
                <a:gd name="connsiteX3" fmla="*/ 3174352 w 4464534"/>
                <a:gd name="connsiteY3" fmla="*/ 1323993 h 1432095"/>
                <a:gd name="connsiteX4" fmla="*/ 4464534 w 4464534"/>
                <a:gd name="connsiteY4" fmla="*/ 1432095 h 1432095"/>
                <a:gd name="connsiteX0" fmla="*/ 0 w 4464534"/>
                <a:gd name="connsiteY0" fmla="*/ 0 h 1432095"/>
                <a:gd name="connsiteX1" fmla="*/ 2176366 w 4464534"/>
                <a:gd name="connsiteY1" fmla="*/ 243318 h 1432095"/>
                <a:gd name="connsiteX2" fmla="*/ 2513402 w 4464534"/>
                <a:gd name="connsiteY2" fmla="*/ 708272 h 1432095"/>
                <a:gd name="connsiteX3" fmla="*/ 3174352 w 4464534"/>
                <a:gd name="connsiteY3" fmla="*/ 1323993 h 1432095"/>
                <a:gd name="connsiteX4" fmla="*/ 4464534 w 4464534"/>
                <a:gd name="connsiteY4" fmla="*/ 1432095 h 1432095"/>
                <a:gd name="connsiteX0" fmla="*/ 0 w 4464534"/>
                <a:gd name="connsiteY0" fmla="*/ 0 h 1432095"/>
                <a:gd name="connsiteX1" fmla="*/ 2176366 w 4464534"/>
                <a:gd name="connsiteY1" fmla="*/ 243318 h 1432095"/>
                <a:gd name="connsiteX2" fmla="*/ 2513402 w 4464534"/>
                <a:gd name="connsiteY2" fmla="*/ 708272 h 1432095"/>
                <a:gd name="connsiteX3" fmla="*/ 3007545 w 4464534"/>
                <a:gd name="connsiteY3" fmla="*/ 1333691 h 1432095"/>
                <a:gd name="connsiteX4" fmla="*/ 4464534 w 4464534"/>
                <a:gd name="connsiteY4" fmla="*/ 1432095 h 1432095"/>
                <a:gd name="connsiteX0" fmla="*/ 0 w 4464534"/>
                <a:gd name="connsiteY0" fmla="*/ 0 h 1432095"/>
                <a:gd name="connsiteX1" fmla="*/ 2176366 w 4464534"/>
                <a:gd name="connsiteY1" fmla="*/ 243318 h 1432095"/>
                <a:gd name="connsiteX2" fmla="*/ 2513402 w 4464534"/>
                <a:gd name="connsiteY2" fmla="*/ 708272 h 1432095"/>
                <a:gd name="connsiteX3" fmla="*/ 3007545 w 4464534"/>
                <a:gd name="connsiteY3" fmla="*/ 1333691 h 1432095"/>
                <a:gd name="connsiteX4" fmla="*/ 4464534 w 4464534"/>
                <a:gd name="connsiteY4" fmla="*/ 1432095 h 1432095"/>
                <a:gd name="connsiteX0" fmla="*/ 0 w 4464534"/>
                <a:gd name="connsiteY0" fmla="*/ 0 h 1432095"/>
                <a:gd name="connsiteX1" fmla="*/ 2163536 w 4464534"/>
                <a:gd name="connsiteY1" fmla="*/ 243318 h 1432095"/>
                <a:gd name="connsiteX2" fmla="*/ 2513402 w 4464534"/>
                <a:gd name="connsiteY2" fmla="*/ 708272 h 1432095"/>
                <a:gd name="connsiteX3" fmla="*/ 3007545 w 4464534"/>
                <a:gd name="connsiteY3" fmla="*/ 1333691 h 1432095"/>
                <a:gd name="connsiteX4" fmla="*/ 4464534 w 4464534"/>
                <a:gd name="connsiteY4" fmla="*/ 1432095 h 1432095"/>
                <a:gd name="connsiteX0" fmla="*/ 0 w 4464534"/>
                <a:gd name="connsiteY0" fmla="*/ 0 h 1432095"/>
                <a:gd name="connsiteX1" fmla="*/ 2163536 w 4464534"/>
                <a:gd name="connsiteY1" fmla="*/ 243318 h 1432095"/>
                <a:gd name="connsiteX2" fmla="*/ 2513402 w 4464534"/>
                <a:gd name="connsiteY2" fmla="*/ 708272 h 1432095"/>
                <a:gd name="connsiteX3" fmla="*/ 3007545 w 4464534"/>
                <a:gd name="connsiteY3" fmla="*/ 1333691 h 1432095"/>
                <a:gd name="connsiteX4" fmla="*/ 4464534 w 4464534"/>
                <a:gd name="connsiteY4" fmla="*/ 1432095 h 1432095"/>
                <a:gd name="connsiteX0" fmla="*/ 0 w 4464534"/>
                <a:gd name="connsiteY0" fmla="*/ 0 h 1432095"/>
                <a:gd name="connsiteX1" fmla="*/ 2163536 w 4464534"/>
                <a:gd name="connsiteY1" fmla="*/ 243318 h 1432095"/>
                <a:gd name="connsiteX2" fmla="*/ 2513402 w 4464534"/>
                <a:gd name="connsiteY2" fmla="*/ 708272 h 1432095"/>
                <a:gd name="connsiteX3" fmla="*/ 3007545 w 4464534"/>
                <a:gd name="connsiteY3" fmla="*/ 1333691 h 1432095"/>
                <a:gd name="connsiteX4" fmla="*/ 4464534 w 4464534"/>
                <a:gd name="connsiteY4" fmla="*/ 1432095 h 1432095"/>
                <a:gd name="connsiteX0" fmla="*/ 0 w 4464534"/>
                <a:gd name="connsiteY0" fmla="*/ 0 h 1432095"/>
                <a:gd name="connsiteX1" fmla="*/ 2163536 w 4464534"/>
                <a:gd name="connsiteY1" fmla="*/ 243318 h 1432095"/>
                <a:gd name="connsiteX2" fmla="*/ 2513402 w 4464534"/>
                <a:gd name="connsiteY2" fmla="*/ 708272 h 1432095"/>
                <a:gd name="connsiteX3" fmla="*/ 2827906 w 4464534"/>
                <a:gd name="connsiteY3" fmla="*/ 1217324 h 1432095"/>
                <a:gd name="connsiteX4" fmla="*/ 4464534 w 4464534"/>
                <a:gd name="connsiteY4" fmla="*/ 1432095 h 1432095"/>
                <a:gd name="connsiteX0" fmla="*/ 0 w 4464534"/>
                <a:gd name="connsiteY0" fmla="*/ 0 h 1432095"/>
                <a:gd name="connsiteX1" fmla="*/ 2163536 w 4464534"/>
                <a:gd name="connsiteY1" fmla="*/ 243318 h 1432095"/>
                <a:gd name="connsiteX2" fmla="*/ 2513402 w 4464534"/>
                <a:gd name="connsiteY2" fmla="*/ 708272 h 1432095"/>
                <a:gd name="connsiteX3" fmla="*/ 2827906 w 4464534"/>
                <a:gd name="connsiteY3" fmla="*/ 1217324 h 1432095"/>
                <a:gd name="connsiteX4" fmla="*/ 4464534 w 4464534"/>
                <a:gd name="connsiteY4" fmla="*/ 1432095 h 1432095"/>
                <a:gd name="connsiteX0" fmla="*/ 0 w 4464534"/>
                <a:gd name="connsiteY0" fmla="*/ 0 h 1432095"/>
                <a:gd name="connsiteX1" fmla="*/ 2163536 w 4464534"/>
                <a:gd name="connsiteY1" fmla="*/ 243318 h 1432095"/>
                <a:gd name="connsiteX2" fmla="*/ 2513402 w 4464534"/>
                <a:gd name="connsiteY2" fmla="*/ 708272 h 1432095"/>
                <a:gd name="connsiteX3" fmla="*/ 2879231 w 4464534"/>
                <a:gd name="connsiteY3" fmla="*/ 1227021 h 1432095"/>
                <a:gd name="connsiteX4" fmla="*/ 4464534 w 4464534"/>
                <a:gd name="connsiteY4" fmla="*/ 1432095 h 1432095"/>
                <a:gd name="connsiteX0" fmla="*/ 0 w 4464534"/>
                <a:gd name="connsiteY0" fmla="*/ 0 h 1432095"/>
                <a:gd name="connsiteX1" fmla="*/ 2163536 w 4464534"/>
                <a:gd name="connsiteY1" fmla="*/ 243318 h 1432095"/>
                <a:gd name="connsiteX2" fmla="*/ 2513402 w 4464534"/>
                <a:gd name="connsiteY2" fmla="*/ 708272 h 1432095"/>
                <a:gd name="connsiteX3" fmla="*/ 2802243 w 4464534"/>
                <a:gd name="connsiteY3" fmla="*/ 1217324 h 1432095"/>
                <a:gd name="connsiteX4" fmla="*/ 4464534 w 4464534"/>
                <a:gd name="connsiteY4" fmla="*/ 1432095 h 1432095"/>
                <a:gd name="connsiteX0" fmla="*/ 0 w 4464534"/>
                <a:gd name="connsiteY0" fmla="*/ 0 h 1432095"/>
                <a:gd name="connsiteX1" fmla="*/ 2163536 w 4464534"/>
                <a:gd name="connsiteY1" fmla="*/ 243318 h 1432095"/>
                <a:gd name="connsiteX2" fmla="*/ 2513402 w 4464534"/>
                <a:gd name="connsiteY2" fmla="*/ 708272 h 1432095"/>
                <a:gd name="connsiteX3" fmla="*/ 2802243 w 4464534"/>
                <a:gd name="connsiteY3" fmla="*/ 1217324 h 1432095"/>
                <a:gd name="connsiteX4" fmla="*/ 4464534 w 4464534"/>
                <a:gd name="connsiteY4" fmla="*/ 1432095 h 1432095"/>
                <a:gd name="connsiteX0" fmla="*/ 0 w 4464534"/>
                <a:gd name="connsiteY0" fmla="*/ 0 h 1432095"/>
                <a:gd name="connsiteX1" fmla="*/ 2163536 w 4464534"/>
                <a:gd name="connsiteY1" fmla="*/ 243318 h 1432095"/>
                <a:gd name="connsiteX2" fmla="*/ 2513402 w 4464534"/>
                <a:gd name="connsiteY2" fmla="*/ 708272 h 1432095"/>
                <a:gd name="connsiteX3" fmla="*/ 2802243 w 4464534"/>
                <a:gd name="connsiteY3" fmla="*/ 1217324 h 1432095"/>
                <a:gd name="connsiteX4" fmla="*/ 4464534 w 4464534"/>
                <a:gd name="connsiteY4" fmla="*/ 1432095 h 1432095"/>
                <a:gd name="connsiteX0" fmla="*/ 0 w 5067608"/>
                <a:gd name="connsiteY0" fmla="*/ 0 h 1412700"/>
                <a:gd name="connsiteX1" fmla="*/ 2163536 w 5067608"/>
                <a:gd name="connsiteY1" fmla="*/ 243318 h 1412700"/>
                <a:gd name="connsiteX2" fmla="*/ 2513402 w 5067608"/>
                <a:gd name="connsiteY2" fmla="*/ 708272 h 1412700"/>
                <a:gd name="connsiteX3" fmla="*/ 2802243 w 5067608"/>
                <a:gd name="connsiteY3" fmla="*/ 1217324 h 1412700"/>
                <a:gd name="connsiteX4" fmla="*/ 5067608 w 5067608"/>
                <a:gd name="connsiteY4" fmla="*/ 1412700 h 1412700"/>
                <a:gd name="connsiteX0" fmla="*/ 0 w 5067608"/>
                <a:gd name="connsiteY0" fmla="*/ 0 h 1412700"/>
                <a:gd name="connsiteX1" fmla="*/ 2163536 w 5067608"/>
                <a:gd name="connsiteY1" fmla="*/ 243318 h 1412700"/>
                <a:gd name="connsiteX2" fmla="*/ 2513402 w 5067608"/>
                <a:gd name="connsiteY2" fmla="*/ 708272 h 1412700"/>
                <a:gd name="connsiteX3" fmla="*/ 2802243 w 5067608"/>
                <a:gd name="connsiteY3" fmla="*/ 1217324 h 1412700"/>
                <a:gd name="connsiteX4" fmla="*/ 5067608 w 5067608"/>
                <a:gd name="connsiteY4" fmla="*/ 1412700 h 1412700"/>
                <a:gd name="connsiteX0" fmla="*/ 0 w 5041945"/>
                <a:gd name="connsiteY0" fmla="*/ 0 h 1286636"/>
                <a:gd name="connsiteX1" fmla="*/ 2137873 w 5041945"/>
                <a:gd name="connsiteY1" fmla="*/ 117254 h 1286636"/>
                <a:gd name="connsiteX2" fmla="*/ 2487739 w 5041945"/>
                <a:gd name="connsiteY2" fmla="*/ 582208 h 1286636"/>
                <a:gd name="connsiteX3" fmla="*/ 2776580 w 5041945"/>
                <a:gd name="connsiteY3" fmla="*/ 1091260 h 1286636"/>
                <a:gd name="connsiteX4" fmla="*/ 5041945 w 5041945"/>
                <a:gd name="connsiteY4" fmla="*/ 1286636 h 1286636"/>
                <a:gd name="connsiteX0" fmla="*/ 0 w 5041945"/>
                <a:gd name="connsiteY0" fmla="*/ 0 h 1286636"/>
                <a:gd name="connsiteX1" fmla="*/ 2137873 w 5041945"/>
                <a:gd name="connsiteY1" fmla="*/ 117254 h 1286636"/>
                <a:gd name="connsiteX2" fmla="*/ 2487739 w 5041945"/>
                <a:gd name="connsiteY2" fmla="*/ 582208 h 1286636"/>
                <a:gd name="connsiteX3" fmla="*/ 2776580 w 5041945"/>
                <a:gd name="connsiteY3" fmla="*/ 1091260 h 1286636"/>
                <a:gd name="connsiteX4" fmla="*/ 5041945 w 5041945"/>
                <a:gd name="connsiteY4" fmla="*/ 1286636 h 1286636"/>
                <a:gd name="connsiteX0" fmla="*/ 0 w 5041945"/>
                <a:gd name="connsiteY0" fmla="*/ 0 h 1286636"/>
                <a:gd name="connsiteX1" fmla="*/ 2150705 w 5041945"/>
                <a:gd name="connsiteY1" fmla="*/ 165741 h 1286636"/>
                <a:gd name="connsiteX2" fmla="*/ 2487739 w 5041945"/>
                <a:gd name="connsiteY2" fmla="*/ 582208 h 1286636"/>
                <a:gd name="connsiteX3" fmla="*/ 2776580 w 5041945"/>
                <a:gd name="connsiteY3" fmla="*/ 1091260 h 1286636"/>
                <a:gd name="connsiteX4" fmla="*/ 5041945 w 5041945"/>
                <a:gd name="connsiteY4" fmla="*/ 1286636 h 1286636"/>
                <a:gd name="connsiteX0" fmla="*/ 0 w 5041945"/>
                <a:gd name="connsiteY0" fmla="*/ 0 h 1286636"/>
                <a:gd name="connsiteX1" fmla="*/ 2150705 w 5041945"/>
                <a:gd name="connsiteY1" fmla="*/ 165741 h 1286636"/>
                <a:gd name="connsiteX2" fmla="*/ 2487739 w 5041945"/>
                <a:gd name="connsiteY2" fmla="*/ 582208 h 1286636"/>
                <a:gd name="connsiteX3" fmla="*/ 2776580 w 5041945"/>
                <a:gd name="connsiteY3" fmla="*/ 1091260 h 1286636"/>
                <a:gd name="connsiteX4" fmla="*/ 5041945 w 5041945"/>
                <a:gd name="connsiteY4" fmla="*/ 1286636 h 1286636"/>
                <a:gd name="connsiteX0" fmla="*/ 0 w 5041945"/>
                <a:gd name="connsiteY0" fmla="*/ 0 h 1286636"/>
                <a:gd name="connsiteX1" fmla="*/ 2125043 w 5041945"/>
                <a:gd name="connsiteY1" fmla="*/ 156043 h 1286636"/>
                <a:gd name="connsiteX2" fmla="*/ 2487739 w 5041945"/>
                <a:gd name="connsiteY2" fmla="*/ 582208 h 1286636"/>
                <a:gd name="connsiteX3" fmla="*/ 2776580 w 5041945"/>
                <a:gd name="connsiteY3" fmla="*/ 1091260 h 1286636"/>
                <a:gd name="connsiteX4" fmla="*/ 5041945 w 5041945"/>
                <a:gd name="connsiteY4" fmla="*/ 1286636 h 1286636"/>
                <a:gd name="connsiteX0" fmla="*/ 0 w 5041945"/>
                <a:gd name="connsiteY0" fmla="*/ 0 h 1286636"/>
                <a:gd name="connsiteX1" fmla="*/ 2125043 w 5041945"/>
                <a:gd name="connsiteY1" fmla="*/ 156043 h 1286636"/>
                <a:gd name="connsiteX2" fmla="*/ 2487739 w 5041945"/>
                <a:gd name="connsiteY2" fmla="*/ 582208 h 1286636"/>
                <a:gd name="connsiteX3" fmla="*/ 2776580 w 5041945"/>
                <a:gd name="connsiteY3" fmla="*/ 1091260 h 1286636"/>
                <a:gd name="connsiteX4" fmla="*/ 5041945 w 5041945"/>
                <a:gd name="connsiteY4" fmla="*/ 1286636 h 1286636"/>
                <a:gd name="connsiteX0" fmla="*/ 0 w 5041945"/>
                <a:gd name="connsiteY0" fmla="*/ 0 h 1286636"/>
                <a:gd name="connsiteX1" fmla="*/ 2125043 w 5041945"/>
                <a:gd name="connsiteY1" fmla="*/ 156043 h 1286636"/>
                <a:gd name="connsiteX2" fmla="*/ 2487739 w 5041945"/>
                <a:gd name="connsiteY2" fmla="*/ 582208 h 1286636"/>
                <a:gd name="connsiteX3" fmla="*/ 2776580 w 5041945"/>
                <a:gd name="connsiteY3" fmla="*/ 1091260 h 1286636"/>
                <a:gd name="connsiteX4" fmla="*/ 5041945 w 5041945"/>
                <a:gd name="connsiteY4" fmla="*/ 1286636 h 1286636"/>
                <a:gd name="connsiteX0" fmla="*/ 0 w 5041945"/>
                <a:gd name="connsiteY0" fmla="*/ 0 h 1286636"/>
                <a:gd name="connsiteX1" fmla="*/ 2125044 w 5041945"/>
                <a:gd name="connsiteY1" fmla="*/ 117253 h 1286636"/>
                <a:gd name="connsiteX2" fmla="*/ 2487739 w 5041945"/>
                <a:gd name="connsiteY2" fmla="*/ 582208 h 1286636"/>
                <a:gd name="connsiteX3" fmla="*/ 2776580 w 5041945"/>
                <a:gd name="connsiteY3" fmla="*/ 1091260 h 1286636"/>
                <a:gd name="connsiteX4" fmla="*/ 5041945 w 5041945"/>
                <a:gd name="connsiteY4" fmla="*/ 1286636 h 1286636"/>
                <a:gd name="connsiteX0" fmla="*/ 0 w 5041945"/>
                <a:gd name="connsiteY0" fmla="*/ 0 h 1286636"/>
                <a:gd name="connsiteX1" fmla="*/ 2125044 w 5041945"/>
                <a:gd name="connsiteY1" fmla="*/ 117253 h 1286636"/>
                <a:gd name="connsiteX2" fmla="*/ 2487739 w 5041945"/>
                <a:gd name="connsiteY2" fmla="*/ 582208 h 1286636"/>
                <a:gd name="connsiteX3" fmla="*/ 2789412 w 5041945"/>
                <a:gd name="connsiteY3" fmla="*/ 1062169 h 1286636"/>
                <a:gd name="connsiteX4" fmla="*/ 5041945 w 5041945"/>
                <a:gd name="connsiteY4" fmla="*/ 1286636 h 1286636"/>
                <a:gd name="connsiteX0" fmla="*/ 0 w 5041945"/>
                <a:gd name="connsiteY0" fmla="*/ 0 h 1286636"/>
                <a:gd name="connsiteX1" fmla="*/ 2125044 w 5041945"/>
                <a:gd name="connsiteY1" fmla="*/ 117253 h 1286636"/>
                <a:gd name="connsiteX2" fmla="*/ 2487739 w 5041945"/>
                <a:gd name="connsiteY2" fmla="*/ 582208 h 1286636"/>
                <a:gd name="connsiteX3" fmla="*/ 2789412 w 5041945"/>
                <a:gd name="connsiteY3" fmla="*/ 1062169 h 1286636"/>
                <a:gd name="connsiteX4" fmla="*/ 5041945 w 5041945"/>
                <a:gd name="connsiteY4" fmla="*/ 1286636 h 1286636"/>
                <a:gd name="connsiteX0" fmla="*/ 0 w 5029114"/>
                <a:gd name="connsiteY0" fmla="*/ 0 h 1364214"/>
                <a:gd name="connsiteX1" fmla="*/ 2112213 w 5029114"/>
                <a:gd name="connsiteY1" fmla="*/ 194831 h 1364214"/>
                <a:gd name="connsiteX2" fmla="*/ 2474908 w 5029114"/>
                <a:gd name="connsiteY2" fmla="*/ 659786 h 1364214"/>
                <a:gd name="connsiteX3" fmla="*/ 2776581 w 5029114"/>
                <a:gd name="connsiteY3" fmla="*/ 1139747 h 1364214"/>
                <a:gd name="connsiteX4" fmla="*/ 5029114 w 5029114"/>
                <a:gd name="connsiteY4" fmla="*/ 1364214 h 1364214"/>
                <a:gd name="connsiteX0" fmla="*/ 0 w 5029114"/>
                <a:gd name="connsiteY0" fmla="*/ 0 h 1364214"/>
                <a:gd name="connsiteX1" fmla="*/ 2112213 w 5029114"/>
                <a:gd name="connsiteY1" fmla="*/ 194831 h 1364214"/>
                <a:gd name="connsiteX2" fmla="*/ 2474908 w 5029114"/>
                <a:gd name="connsiteY2" fmla="*/ 659786 h 1364214"/>
                <a:gd name="connsiteX3" fmla="*/ 2776581 w 5029114"/>
                <a:gd name="connsiteY3" fmla="*/ 1139747 h 1364214"/>
                <a:gd name="connsiteX4" fmla="*/ 5029114 w 5029114"/>
                <a:gd name="connsiteY4" fmla="*/ 1364214 h 1364214"/>
                <a:gd name="connsiteX0" fmla="*/ 0 w 5029114"/>
                <a:gd name="connsiteY0" fmla="*/ 0 h 1364214"/>
                <a:gd name="connsiteX1" fmla="*/ 2009562 w 5029114"/>
                <a:gd name="connsiteY1" fmla="*/ 185134 h 1364214"/>
                <a:gd name="connsiteX2" fmla="*/ 2474908 w 5029114"/>
                <a:gd name="connsiteY2" fmla="*/ 659786 h 1364214"/>
                <a:gd name="connsiteX3" fmla="*/ 2776581 w 5029114"/>
                <a:gd name="connsiteY3" fmla="*/ 1139747 h 1364214"/>
                <a:gd name="connsiteX4" fmla="*/ 5029114 w 5029114"/>
                <a:gd name="connsiteY4" fmla="*/ 1364214 h 1364214"/>
                <a:gd name="connsiteX0" fmla="*/ 0 w 5029114"/>
                <a:gd name="connsiteY0" fmla="*/ 0 h 1364214"/>
                <a:gd name="connsiteX1" fmla="*/ 2009562 w 5029114"/>
                <a:gd name="connsiteY1" fmla="*/ 185134 h 1364214"/>
                <a:gd name="connsiteX2" fmla="*/ 2474908 w 5029114"/>
                <a:gd name="connsiteY2" fmla="*/ 659786 h 1364214"/>
                <a:gd name="connsiteX3" fmla="*/ 2776581 w 5029114"/>
                <a:gd name="connsiteY3" fmla="*/ 1139747 h 1364214"/>
                <a:gd name="connsiteX4" fmla="*/ 5029114 w 5029114"/>
                <a:gd name="connsiteY4" fmla="*/ 1364214 h 1364214"/>
                <a:gd name="connsiteX0" fmla="*/ 0 w 5029114"/>
                <a:gd name="connsiteY0" fmla="*/ 0 h 1412700"/>
                <a:gd name="connsiteX1" fmla="*/ 2009562 w 5029114"/>
                <a:gd name="connsiteY1" fmla="*/ 233620 h 1412700"/>
                <a:gd name="connsiteX2" fmla="*/ 2474908 w 5029114"/>
                <a:gd name="connsiteY2" fmla="*/ 708272 h 1412700"/>
                <a:gd name="connsiteX3" fmla="*/ 2776581 w 5029114"/>
                <a:gd name="connsiteY3" fmla="*/ 1188233 h 1412700"/>
                <a:gd name="connsiteX4" fmla="*/ 5029114 w 5029114"/>
                <a:gd name="connsiteY4" fmla="*/ 1412700 h 1412700"/>
                <a:gd name="connsiteX0" fmla="*/ 0 w 5029114"/>
                <a:gd name="connsiteY0" fmla="*/ 0 h 1412700"/>
                <a:gd name="connsiteX1" fmla="*/ 2009562 w 5029114"/>
                <a:gd name="connsiteY1" fmla="*/ 233620 h 1412700"/>
                <a:gd name="connsiteX2" fmla="*/ 2474908 w 5029114"/>
                <a:gd name="connsiteY2" fmla="*/ 708272 h 1412700"/>
                <a:gd name="connsiteX3" fmla="*/ 2776581 w 5029114"/>
                <a:gd name="connsiteY3" fmla="*/ 1188233 h 1412700"/>
                <a:gd name="connsiteX4" fmla="*/ 5029114 w 5029114"/>
                <a:gd name="connsiteY4" fmla="*/ 1412700 h 1412700"/>
                <a:gd name="connsiteX0" fmla="*/ 0 w 5067608"/>
                <a:gd name="connsiteY0" fmla="*/ 0 h 1335122"/>
                <a:gd name="connsiteX1" fmla="*/ 2048056 w 5067608"/>
                <a:gd name="connsiteY1" fmla="*/ 156042 h 1335122"/>
                <a:gd name="connsiteX2" fmla="*/ 2513402 w 5067608"/>
                <a:gd name="connsiteY2" fmla="*/ 630694 h 1335122"/>
                <a:gd name="connsiteX3" fmla="*/ 2815075 w 5067608"/>
                <a:gd name="connsiteY3" fmla="*/ 1110655 h 1335122"/>
                <a:gd name="connsiteX4" fmla="*/ 5067608 w 5067608"/>
                <a:gd name="connsiteY4" fmla="*/ 1335122 h 1335122"/>
                <a:gd name="connsiteX0" fmla="*/ 0 w 4746824"/>
                <a:gd name="connsiteY0" fmla="*/ 0 h 1306030"/>
                <a:gd name="connsiteX1" fmla="*/ 1727272 w 4746824"/>
                <a:gd name="connsiteY1" fmla="*/ 126950 h 1306030"/>
                <a:gd name="connsiteX2" fmla="*/ 2192618 w 4746824"/>
                <a:gd name="connsiteY2" fmla="*/ 601602 h 1306030"/>
                <a:gd name="connsiteX3" fmla="*/ 2494291 w 4746824"/>
                <a:gd name="connsiteY3" fmla="*/ 1081563 h 1306030"/>
                <a:gd name="connsiteX4" fmla="*/ 4746824 w 4746824"/>
                <a:gd name="connsiteY4" fmla="*/ 1306030 h 1306030"/>
                <a:gd name="connsiteX0" fmla="*/ 0 w 4746824"/>
                <a:gd name="connsiteY0" fmla="*/ 0 h 1306030"/>
                <a:gd name="connsiteX1" fmla="*/ 1727272 w 4746824"/>
                <a:gd name="connsiteY1" fmla="*/ 126950 h 1306030"/>
                <a:gd name="connsiteX2" fmla="*/ 2192618 w 4746824"/>
                <a:gd name="connsiteY2" fmla="*/ 601602 h 1306030"/>
                <a:gd name="connsiteX3" fmla="*/ 2494291 w 4746824"/>
                <a:gd name="connsiteY3" fmla="*/ 1081563 h 1306030"/>
                <a:gd name="connsiteX4" fmla="*/ 4746824 w 4746824"/>
                <a:gd name="connsiteY4" fmla="*/ 1306030 h 1306030"/>
                <a:gd name="connsiteX0" fmla="*/ 0 w 4746824"/>
                <a:gd name="connsiteY0" fmla="*/ 0 h 1306030"/>
                <a:gd name="connsiteX1" fmla="*/ 1727272 w 4746824"/>
                <a:gd name="connsiteY1" fmla="*/ 126950 h 1306030"/>
                <a:gd name="connsiteX2" fmla="*/ 2192618 w 4746824"/>
                <a:gd name="connsiteY2" fmla="*/ 601602 h 1306030"/>
                <a:gd name="connsiteX3" fmla="*/ 2494291 w 4746824"/>
                <a:gd name="connsiteY3" fmla="*/ 1081563 h 1306030"/>
                <a:gd name="connsiteX4" fmla="*/ 4746824 w 4746824"/>
                <a:gd name="connsiteY4" fmla="*/ 1306030 h 1306030"/>
                <a:gd name="connsiteX0" fmla="*/ 0 w 4746824"/>
                <a:gd name="connsiteY0" fmla="*/ 0 h 1306030"/>
                <a:gd name="connsiteX1" fmla="*/ 1558885 w 4746824"/>
                <a:gd name="connsiteY1" fmla="*/ 234529 h 1306030"/>
                <a:gd name="connsiteX2" fmla="*/ 2192618 w 4746824"/>
                <a:gd name="connsiteY2" fmla="*/ 601602 h 1306030"/>
                <a:gd name="connsiteX3" fmla="*/ 2494291 w 4746824"/>
                <a:gd name="connsiteY3" fmla="*/ 1081563 h 1306030"/>
                <a:gd name="connsiteX4" fmla="*/ 4746824 w 4746824"/>
                <a:gd name="connsiteY4" fmla="*/ 1306030 h 1306030"/>
                <a:gd name="connsiteX0" fmla="*/ 0 w 4746824"/>
                <a:gd name="connsiteY0" fmla="*/ 0 h 1306030"/>
                <a:gd name="connsiteX1" fmla="*/ 1558885 w 4746824"/>
                <a:gd name="connsiteY1" fmla="*/ 234529 h 1306030"/>
                <a:gd name="connsiteX2" fmla="*/ 2192618 w 4746824"/>
                <a:gd name="connsiteY2" fmla="*/ 601602 h 1306030"/>
                <a:gd name="connsiteX3" fmla="*/ 2494291 w 4746824"/>
                <a:gd name="connsiteY3" fmla="*/ 1081563 h 1306030"/>
                <a:gd name="connsiteX4" fmla="*/ 4746824 w 4746824"/>
                <a:gd name="connsiteY4" fmla="*/ 1306030 h 1306030"/>
                <a:gd name="connsiteX0" fmla="*/ 0 w 4732791"/>
                <a:gd name="connsiteY0" fmla="*/ 0 h 1252240"/>
                <a:gd name="connsiteX1" fmla="*/ 1544852 w 4732791"/>
                <a:gd name="connsiteY1" fmla="*/ 180739 h 1252240"/>
                <a:gd name="connsiteX2" fmla="*/ 2178585 w 4732791"/>
                <a:gd name="connsiteY2" fmla="*/ 547812 h 1252240"/>
                <a:gd name="connsiteX3" fmla="*/ 2480258 w 4732791"/>
                <a:gd name="connsiteY3" fmla="*/ 1027773 h 1252240"/>
                <a:gd name="connsiteX4" fmla="*/ 4732791 w 4732791"/>
                <a:gd name="connsiteY4" fmla="*/ 1252240 h 1252240"/>
                <a:gd name="connsiteX0" fmla="*/ 0 w 4732791"/>
                <a:gd name="connsiteY0" fmla="*/ 0 h 1252240"/>
                <a:gd name="connsiteX1" fmla="*/ 1544852 w 4732791"/>
                <a:gd name="connsiteY1" fmla="*/ 180739 h 1252240"/>
                <a:gd name="connsiteX2" fmla="*/ 2178585 w 4732791"/>
                <a:gd name="connsiteY2" fmla="*/ 547812 h 1252240"/>
                <a:gd name="connsiteX3" fmla="*/ 2480258 w 4732791"/>
                <a:gd name="connsiteY3" fmla="*/ 1027773 h 1252240"/>
                <a:gd name="connsiteX4" fmla="*/ 4732791 w 4732791"/>
                <a:gd name="connsiteY4" fmla="*/ 1252240 h 1252240"/>
                <a:gd name="connsiteX0" fmla="*/ 0 w 4732791"/>
                <a:gd name="connsiteY0" fmla="*/ 0 h 1252240"/>
                <a:gd name="connsiteX1" fmla="*/ 2007916 w 4732791"/>
                <a:gd name="connsiteY1" fmla="*/ 256044 h 1252240"/>
                <a:gd name="connsiteX2" fmla="*/ 2178585 w 4732791"/>
                <a:gd name="connsiteY2" fmla="*/ 547812 h 1252240"/>
                <a:gd name="connsiteX3" fmla="*/ 2480258 w 4732791"/>
                <a:gd name="connsiteY3" fmla="*/ 1027773 h 1252240"/>
                <a:gd name="connsiteX4" fmla="*/ 4732791 w 4732791"/>
                <a:gd name="connsiteY4" fmla="*/ 1252240 h 1252240"/>
                <a:gd name="connsiteX0" fmla="*/ 0 w 4732791"/>
                <a:gd name="connsiteY0" fmla="*/ 0 h 1252240"/>
                <a:gd name="connsiteX1" fmla="*/ 1348402 w 4732791"/>
                <a:gd name="connsiteY1" fmla="*/ 137707 h 1252240"/>
                <a:gd name="connsiteX2" fmla="*/ 2178585 w 4732791"/>
                <a:gd name="connsiteY2" fmla="*/ 547812 h 1252240"/>
                <a:gd name="connsiteX3" fmla="*/ 2480258 w 4732791"/>
                <a:gd name="connsiteY3" fmla="*/ 1027773 h 1252240"/>
                <a:gd name="connsiteX4" fmla="*/ 4732791 w 4732791"/>
                <a:gd name="connsiteY4" fmla="*/ 1252240 h 1252240"/>
                <a:gd name="connsiteX0" fmla="*/ 0 w 4732791"/>
                <a:gd name="connsiteY0" fmla="*/ 0 h 1252240"/>
                <a:gd name="connsiteX1" fmla="*/ 1348402 w 4732791"/>
                <a:gd name="connsiteY1" fmla="*/ 137707 h 1252240"/>
                <a:gd name="connsiteX2" fmla="*/ 2178585 w 4732791"/>
                <a:gd name="connsiteY2" fmla="*/ 547812 h 1252240"/>
                <a:gd name="connsiteX3" fmla="*/ 2480258 w 4732791"/>
                <a:gd name="connsiteY3" fmla="*/ 1027773 h 1252240"/>
                <a:gd name="connsiteX4" fmla="*/ 4732791 w 4732791"/>
                <a:gd name="connsiteY4" fmla="*/ 1252240 h 1252240"/>
                <a:gd name="connsiteX0" fmla="*/ 0 w 4732791"/>
                <a:gd name="connsiteY0" fmla="*/ 0 h 1252240"/>
                <a:gd name="connsiteX1" fmla="*/ 1348402 w 4732791"/>
                <a:gd name="connsiteY1" fmla="*/ 137707 h 1252240"/>
                <a:gd name="connsiteX2" fmla="*/ 2178585 w 4732791"/>
                <a:gd name="connsiteY2" fmla="*/ 547812 h 1252240"/>
                <a:gd name="connsiteX3" fmla="*/ 2480258 w 4732791"/>
                <a:gd name="connsiteY3" fmla="*/ 1027773 h 1252240"/>
                <a:gd name="connsiteX4" fmla="*/ 4732791 w 4732791"/>
                <a:gd name="connsiteY4" fmla="*/ 1252240 h 1252240"/>
                <a:gd name="connsiteX0" fmla="*/ 0 w 4732791"/>
                <a:gd name="connsiteY0" fmla="*/ 0 h 1252240"/>
                <a:gd name="connsiteX1" fmla="*/ 1348402 w 4732791"/>
                <a:gd name="connsiteY1" fmla="*/ 137707 h 1252240"/>
                <a:gd name="connsiteX2" fmla="*/ 2234714 w 4732791"/>
                <a:gd name="connsiteY2" fmla="*/ 558570 h 1252240"/>
                <a:gd name="connsiteX3" fmla="*/ 2480258 w 4732791"/>
                <a:gd name="connsiteY3" fmla="*/ 1027773 h 1252240"/>
                <a:gd name="connsiteX4" fmla="*/ 4732791 w 4732791"/>
                <a:gd name="connsiteY4" fmla="*/ 1252240 h 1252240"/>
                <a:gd name="connsiteX0" fmla="*/ 0 w 4732791"/>
                <a:gd name="connsiteY0" fmla="*/ 0 h 1252240"/>
                <a:gd name="connsiteX1" fmla="*/ 1348402 w 4732791"/>
                <a:gd name="connsiteY1" fmla="*/ 137707 h 1252240"/>
                <a:gd name="connsiteX2" fmla="*/ 2234714 w 4732791"/>
                <a:gd name="connsiteY2" fmla="*/ 558570 h 1252240"/>
                <a:gd name="connsiteX3" fmla="*/ 2480258 w 4732791"/>
                <a:gd name="connsiteY3" fmla="*/ 1027773 h 1252240"/>
                <a:gd name="connsiteX4" fmla="*/ 4732791 w 4732791"/>
                <a:gd name="connsiteY4" fmla="*/ 1252240 h 1252240"/>
                <a:gd name="connsiteX0" fmla="*/ 0 w 4732791"/>
                <a:gd name="connsiteY0" fmla="*/ 0 h 1252240"/>
                <a:gd name="connsiteX1" fmla="*/ 1348402 w 4732791"/>
                <a:gd name="connsiteY1" fmla="*/ 137707 h 1252240"/>
                <a:gd name="connsiteX2" fmla="*/ 2262778 w 4732791"/>
                <a:gd name="connsiteY2" fmla="*/ 612359 h 1252240"/>
                <a:gd name="connsiteX3" fmla="*/ 2480258 w 4732791"/>
                <a:gd name="connsiteY3" fmla="*/ 1027773 h 1252240"/>
                <a:gd name="connsiteX4" fmla="*/ 4732791 w 4732791"/>
                <a:gd name="connsiteY4" fmla="*/ 1252240 h 1252240"/>
                <a:gd name="connsiteX0" fmla="*/ 0 w 4732791"/>
                <a:gd name="connsiteY0" fmla="*/ 0 h 1252240"/>
                <a:gd name="connsiteX1" fmla="*/ 1348402 w 4732791"/>
                <a:gd name="connsiteY1" fmla="*/ 137707 h 1252240"/>
                <a:gd name="connsiteX2" fmla="*/ 2262778 w 4732791"/>
                <a:gd name="connsiteY2" fmla="*/ 612359 h 1252240"/>
                <a:gd name="connsiteX3" fmla="*/ 2480258 w 4732791"/>
                <a:gd name="connsiteY3" fmla="*/ 1027773 h 1252240"/>
                <a:gd name="connsiteX4" fmla="*/ 4732791 w 4732791"/>
                <a:gd name="connsiteY4" fmla="*/ 1252240 h 1252240"/>
                <a:gd name="connsiteX0" fmla="*/ 0 w 4732791"/>
                <a:gd name="connsiteY0" fmla="*/ 0 h 1252240"/>
                <a:gd name="connsiteX1" fmla="*/ 1348402 w 4732791"/>
                <a:gd name="connsiteY1" fmla="*/ 137707 h 1252240"/>
                <a:gd name="connsiteX2" fmla="*/ 2262778 w 4732791"/>
                <a:gd name="connsiteY2" fmla="*/ 612359 h 1252240"/>
                <a:gd name="connsiteX3" fmla="*/ 3097675 w 4732791"/>
                <a:gd name="connsiteY3" fmla="*/ 1092320 h 1252240"/>
                <a:gd name="connsiteX4" fmla="*/ 4732791 w 4732791"/>
                <a:gd name="connsiteY4" fmla="*/ 1252240 h 1252240"/>
                <a:gd name="connsiteX0" fmla="*/ 0 w 4732791"/>
                <a:gd name="connsiteY0" fmla="*/ 0 h 1252240"/>
                <a:gd name="connsiteX1" fmla="*/ 1348402 w 4732791"/>
                <a:gd name="connsiteY1" fmla="*/ 137707 h 1252240"/>
                <a:gd name="connsiteX2" fmla="*/ 2262778 w 4732791"/>
                <a:gd name="connsiteY2" fmla="*/ 612359 h 1252240"/>
                <a:gd name="connsiteX3" fmla="*/ 3097675 w 4732791"/>
                <a:gd name="connsiteY3" fmla="*/ 1092320 h 1252240"/>
                <a:gd name="connsiteX4" fmla="*/ 4732791 w 4732791"/>
                <a:gd name="connsiteY4" fmla="*/ 1252240 h 1252240"/>
                <a:gd name="connsiteX0" fmla="*/ 0 w 4732791"/>
                <a:gd name="connsiteY0" fmla="*/ 0 h 1252240"/>
                <a:gd name="connsiteX1" fmla="*/ 1348402 w 4732791"/>
                <a:gd name="connsiteY1" fmla="*/ 137707 h 1252240"/>
                <a:gd name="connsiteX2" fmla="*/ 2262778 w 4732791"/>
                <a:gd name="connsiteY2" fmla="*/ 612359 h 1252240"/>
                <a:gd name="connsiteX3" fmla="*/ 3097675 w 4732791"/>
                <a:gd name="connsiteY3" fmla="*/ 1092320 h 1252240"/>
                <a:gd name="connsiteX4" fmla="*/ 4732791 w 4732791"/>
                <a:gd name="connsiteY4" fmla="*/ 1252240 h 1252240"/>
                <a:gd name="connsiteX0" fmla="*/ 0 w 4732791"/>
                <a:gd name="connsiteY0" fmla="*/ 0 h 1252240"/>
                <a:gd name="connsiteX1" fmla="*/ 1348402 w 4732791"/>
                <a:gd name="connsiteY1" fmla="*/ 137707 h 1252240"/>
                <a:gd name="connsiteX2" fmla="*/ 2262778 w 4732791"/>
                <a:gd name="connsiteY2" fmla="*/ 612359 h 1252240"/>
                <a:gd name="connsiteX3" fmla="*/ 3097675 w 4732791"/>
                <a:gd name="connsiteY3" fmla="*/ 1092320 h 1252240"/>
                <a:gd name="connsiteX4" fmla="*/ 4732791 w 4732791"/>
                <a:gd name="connsiteY4" fmla="*/ 1252240 h 1252240"/>
                <a:gd name="connsiteX0" fmla="*/ 0 w 4732791"/>
                <a:gd name="connsiteY0" fmla="*/ 0 h 1252240"/>
                <a:gd name="connsiteX1" fmla="*/ 1348402 w 4732791"/>
                <a:gd name="connsiteY1" fmla="*/ 137707 h 1252240"/>
                <a:gd name="connsiteX2" fmla="*/ 2262778 w 4732791"/>
                <a:gd name="connsiteY2" fmla="*/ 612359 h 1252240"/>
                <a:gd name="connsiteX3" fmla="*/ 3097675 w 4732791"/>
                <a:gd name="connsiteY3" fmla="*/ 1092320 h 1252240"/>
                <a:gd name="connsiteX4" fmla="*/ 4732791 w 4732791"/>
                <a:gd name="connsiteY4" fmla="*/ 1252240 h 1252240"/>
                <a:gd name="connsiteX0" fmla="*/ 0 w 3610213"/>
                <a:gd name="connsiteY0" fmla="*/ 0 h 1198451"/>
                <a:gd name="connsiteX1" fmla="*/ 1348402 w 3610213"/>
                <a:gd name="connsiteY1" fmla="*/ 137707 h 1198451"/>
                <a:gd name="connsiteX2" fmla="*/ 2262778 w 3610213"/>
                <a:gd name="connsiteY2" fmla="*/ 612359 h 1198451"/>
                <a:gd name="connsiteX3" fmla="*/ 3097675 w 3610213"/>
                <a:gd name="connsiteY3" fmla="*/ 1092320 h 1198451"/>
                <a:gd name="connsiteX4" fmla="*/ 3610213 w 3610213"/>
                <a:gd name="connsiteY4" fmla="*/ 1198451 h 1198451"/>
                <a:gd name="connsiteX0" fmla="*/ 0 w 3610213"/>
                <a:gd name="connsiteY0" fmla="*/ 0 h 1198451"/>
                <a:gd name="connsiteX1" fmla="*/ 1348402 w 3610213"/>
                <a:gd name="connsiteY1" fmla="*/ 137707 h 1198451"/>
                <a:gd name="connsiteX2" fmla="*/ 2262778 w 3610213"/>
                <a:gd name="connsiteY2" fmla="*/ 612359 h 1198451"/>
                <a:gd name="connsiteX3" fmla="*/ 3097675 w 3610213"/>
                <a:gd name="connsiteY3" fmla="*/ 1092320 h 1198451"/>
                <a:gd name="connsiteX4" fmla="*/ 3610213 w 3610213"/>
                <a:gd name="connsiteY4" fmla="*/ 1198451 h 1198451"/>
                <a:gd name="connsiteX0" fmla="*/ 0 w 3610213"/>
                <a:gd name="connsiteY0" fmla="*/ 0 h 1198451"/>
                <a:gd name="connsiteX1" fmla="*/ 1348402 w 3610213"/>
                <a:gd name="connsiteY1" fmla="*/ 137707 h 1198451"/>
                <a:gd name="connsiteX2" fmla="*/ 2262778 w 3610213"/>
                <a:gd name="connsiteY2" fmla="*/ 612359 h 1198451"/>
                <a:gd name="connsiteX3" fmla="*/ 3097675 w 3610213"/>
                <a:gd name="connsiteY3" fmla="*/ 1092320 h 1198451"/>
                <a:gd name="connsiteX4" fmla="*/ 3610213 w 3610213"/>
                <a:gd name="connsiteY4" fmla="*/ 1198451 h 1198451"/>
                <a:gd name="connsiteX0" fmla="*/ 0 w 3610213"/>
                <a:gd name="connsiteY0" fmla="*/ 0 h 1198451"/>
                <a:gd name="connsiteX1" fmla="*/ 1348402 w 3610213"/>
                <a:gd name="connsiteY1" fmla="*/ 137707 h 1198451"/>
                <a:gd name="connsiteX2" fmla="*/ 2262778 w 3610213"/>
                <a:gd name="connsiteY2" fmla="*/ 612359 h 1198451"/>
                <a:gd name="connsiteX3" fmla="*/ 2887191 w 3610213"/>
                <a:gd name="connsiteY3" fmla="*/ 1027772 h 1198451"/>
                <a:gd name="connsiteX4" fmla="*/ 3610213 w 3610213"/>
                <a:gd name="connsiteY4" fmla="*/ 1198451 h 1198451"/>
                <a:gd name="connsiteX0" fmla="*/ 0 w 3610213"/>
                <a:gd name="connsiteY0" fmla="*/ 0 h 1198451"/>
                <a:gd name="connsiteX1" fmla="*/ 1348402 w 3610213"/>
                <a:gd name="connsiteY1" fmla="*/ 137707 h 1198451"/>
                <a:gd name="connsiteX2" fmla="*/ 2262778 w 3610213"/>
                <a:gd name="connsiteY2" fmla="*/ 612359 h 1198451"/>
                <a:gd name="connsiteX3" fmla="*/ 2887191 w 3610213"/>
                <a:gd name="connsiteY3" fmla="*/ 1027772 h 1198451"/>
                <a:gd name="connsiteX4" fmla="*/ 3610213 w 3610213"/>
                <a:gd name="connsiteY4" fmla="*/ 1198451 h 1198451"/>
                <a:gd name="connsiteX0" fmla="*/ 0 w 3610213"/>
                <a:gd name="connsiteY0" fmla="*/ 0 h 1198451"/>
                <a:gd name="connsiteX1" fmla="*/ 1348402 w 3610213"/>
                <a:gd name="connsiteY1" fmla="*/ 137707 h 1198451"/>
                <a:gd name="connsiteX2" fmla="*/ 2262778 w 3610213"/>
                <a:gd name="connsiteY2" fmla="*/ 612359 h 1198451"/>
                <a:gd name="connsiteX3" fmla="*/ 2887191 w 3610213"/>
                <a:gd name="connsiteY3" fmla="*/ 1027772 h 1198451"/>
                <a:gd name="connsiteX4" fmla="*/ 3610213 w 3610213"/>
                <a:gd name="connsiteY4" fmla="*/ 1198451 h 1198451"/>
                <a:gd name="connsiteX0" fmla="*/ 0 w 3497955"/>
                <a:gd name="connsiteY0" fmla="*/ 0 h 1176935"/>
                <a:gd name="connsiteX1" fmla="*/ 1348402 w 3497955"/>
                <a:gd name="connsiteY1" fmla="*/ 137707 h 1176935"/>
                <a:gd name="connsiteX2" fmla="*/ 2262778 w 3497955"/>
                <a:gd name="connsiteY2" fmla="*/ 612359 h 1176935"/>
                <a:gd name="connsiteX3" fmla="*/ 2887191 w 3497955"/>
                <a:gd name="connsiteY3" fmla="*/ 1027772 h 1176935"/>
                <a:gd name="connsiteX4" fmla="*/ 3497955 w 3497955"/>
                <a:gd name="connsiteY4" fmla="*/ 1176935 h 1176935"/>
                <a:gd name="connsiteX0" fmla="*/ 0 w 3497955"/>
                <a:gd name="connsiteY0" fmla="*/ 0 h 1176935"/>
                <a:gd name="connsiteX1" fmla="*/ 1348402 w 3497955"/>
                <a:gd name="connsiteY1" fmla="*/ 137707 h 1176935"/>
                <a:gd name="connsiteX2" fmla="*/ 2262778 w 3497955"/>
                <a:gd name="connsiteY2" fmla="*/ 612359 h 1176935"/>
                <a:gd name="connsiteX3" fmla="*/ 2887191 w 3497955"/>
                <a:gd name="connsiteY3" fmla="*/ 1027772 h 1176935"/>
                <a:gd name="connsiteX4" fmla="*/ 3497955 w 3497955"/>
                <a:gd name="connsiteY4" fmla="*/ 1176935 h 1176935"/>
                <a:gd name="connsiteX0" fmla="*/ 0 w 3497955"/>
                <a:gd name="connsiteY0" fmla="*/ 0 h 1198451"/>
                <a:gd name="connsiteX1" fmla="*/ 1348402 w 3497955"/>
                <a:gd name="connsiteY1" fmla="*/ 137707 h 1198451"/>
                <a:gd name="connsiteX2" fmla="*/ 2262778 w 3497955"/>
                <a:gd name="connsiteY2" fmla="*/ 612359 h 1198451"/>
                <a:gd name="connsiteX3" fmla="*/ 2887191 w 3497955"/>
                <a:gd name="connsiteY3" fmla="*/ 1027772 h 1198451"/>
                <a:gd name="connsiteX4" fmla="*/ 3497955 w 3497955"/>
                <a:gd name="connsiteY4" fmla="*/ 1198451 h 1198451"/>
                <a:gd name="connsiteX0" fmla="*/ 0 w 3497955"/>
                <a:gd name="connsiteY0" fmla="*/ 0 h 1198451"/>
                <a:gd name="connsiteX1" fmla="*/ 1348402 w 3497955"/>
                <a:gd name="connsiteY1" fmla="*/ 137707 h 1198451"/>
                <a:gd name="connsiteX2" fmla="*/ 2262778 w 3497955"/>
                <a:gd name="connsiteY2" fmla="*/ 612359 h 1198451"/>
                <a:gd name="connsiteX3" fmla="*/ 3069610 w 3497955"/>
                <a:gd name="connsiteY3" fmla="*/ 1092320 h 1198451"/>
                <a:gd name="connsiteX4" fmla="*/ 3497955 w 3497955"/>
                <a:gd name="connsiteY4" fmla="*/ 1198451 h 1198451"/>
                <a:gd name="connsiteX0" fmla="*/ 0 w 3497955"/>
                <a:gd name="connsiteY0" fmla="*/ 0 h 1198451"/>
                <a:gd name="connsiteX1" fmla="*/ 1348402 w 3497955"/>
                <a:gd name="connsiteY1" fmla="*/ 137707 h 1198451"/>
                <a:gd name="connsiteX2" fmla="*/ 2262778 w 3497955"/>
                <a:gd name="connsiteY2" fmla="*/ 612359 h 1198451"/>
                <a:gd name="connsiteX3" fmla="*/ 2469671 w 3497955"/>
                <a:gd name="connsiteY3" fmla="*/ 921731 h 1198451"/>
                <a:gd name="connsiteX4" fmla="*/ 3069610 w 3497955"/>
                <a:gd name="connsiteY4" fmla="*/ 1092320 h 1198451"/>
                <a:gd name="connsiteX5" fmla="*/ 3497955 w 3497955"/>
                <a:gd name="connsiteY5" fmla="*/ 1198451 h 1198451"/>
                <a:gd name="connsiteX0" fmla="*/ 0 w 3497955"/>
                <a:gd name="connsiteY0" fmla="*/ 0 h 1198451"/>
                <a:gd name="connsiteX1" fmla="*/ 1348402 w 3497955"/>
                <a:gd name="connsiteY1" fmla="*/ 137707 h 1198451"/>
                <a:gd name="connsiteX2" fmla="*/ 2094391 w 3497955"/>
                <a:gd name="connsiteY2" fmla="*/ 278864 h 1198451"/>
                <a:gd name="connsiteX3" fmla="*/ 2469671 w 3497955"/>
                <a:gd name="connsiteY3" fmla="*/ 921731 h 1198451"/>
                <a:gd name="connsiteX4" fmla="*/ 3069610 w 3497955"/>
                <a:gd name="connsiteY4" fmla="*/ 1092320 h 1198451"/>
                <a:gd name="connsiteX5" fmla="*/ 3497955 w 3497955"/>
                <a:gd name="connsiteY5" fmla="*/ 1198451 h 1198451"/>
                <a:gd name="connsiteX0" fmla="*/ 0 w 3497955"/>
                <a:gd name="connsiteY0" fmla="*/ 0 h 1198451"/>
                <a:gd name="connsiteX1" fmla="*/ 1348402 w 3497955"/>
                <a:gd name="connsiteY1" fmla="*/ 137707 h 1198451"/>
                <a:gd name="connsiteX2" fmla="*/ 2136488 w 3497955"/>
                <a:gd name="connsiteY2" fmla="*/ 354169 h 1198451"/>
                <a:gd name="connsiteX3" fmla="*/ 2469671 w 3497955"/>
                <a:gd name="connsiteY3" fmla="*/ 921731 h 1198451"/>
                <a:gd name="connsiteX4" fmla="*/ 3069610 w 3497955"/>
                <a:gd name="connsiteY4" fmla="*/ 1092320 h 1198451"/>
                <a:gd name="connsiteX5" fmla="*/ 3497955 w 3497955"/>
                <a:gd name="connsiteY5" fmla="*/ 1198451 h 1198451"/>
                <a:gd name="connsiteX0" fmla="*/ 0 w 3497955"/>
                <a:gd name="connsiteY0" fmla="*/ 0 h 1198451"/>
                <a:gd name="connsiteX1" fmla="*/ 1348402 w 3497955"/>
                <a:gd name="connsiteY1" fmla="*/ 137707 h 1198451"/>
                <a:gd name="connsiteX2" fmla="*/ 2136488 w 3497955"/>
                <a:gd name="connsiteY2" fmla="*/ 354169 h 1198451"/>
                <a:gd name="connsiteX3" fmla="*/ 2469671 w 3497955"/>
                <a:gd name="connsiteY3" fmla="*/ 921731 h 1198451"/>
                <a:gd name="connsiteX4" fmla="*/ 3069610 w 3497955"/>
                <a:gd name="connsiteY4" fmla="*/ 1092320 h 1198451"/>
                <a:gd name="connsiteX5" fmla="*/ 3497955 w 3497955"/>
                <a:gd name="connsiteY5" fmla="*/ 1198451 h 1198451"/>
                <a:gd name="connsiteX0" fmla="*/ 0 w 3497955"/>
                <a:gd name="connsiteY0" fmla="*/ 0 h 1198451"/>
                <a:gd name="connsiteX1" fmla="*/ 1348402 w 3497955"/>
                <a:gd name="connsiteY1" fmla="*/ 137707 h 1198451"/>
                <a:gd name="connsiteX2" fmla="*/ 2136488 w 3497955"/>
                <a:gd name="connsiteY2" fmla="*/ 354169 h 1198451"/>
                <a:gd name="connsiteX3" fmla="*/ 2469671 w 3497955"/>
                <a:gd name="connsiteY3" fmla="*/ 921731 h 1198451"/>
                <a:gd name="connsiteX4" fmla="*/ 3069610 w 3497955"/>
                <a:gd name="connsiteY4" fmla="*/ 1092320 h 1198451"/>
                <a:gd name="connsiteX5" fmla="*/ 3497955 w 3497955"/>
                <a:gd name="connsiteY5" fmla="*/ 1198451 h 1198451"/>
                <a:gd name="connsiteX0" fmla="*/ 0 w 3497955"/>
                <a:gd name="connsiteY0" fmla="*/ 0 h 1198451"/>
                <a:gd name="connsiteX1" fmla="*/ 1348402 w 3497955"/>
                <a:gd name="connsiteY1" fmla="*/ 137707 h 1198451"/>
                <a:gd name="connsiteX2" fmla="*/ 2136488 w 3497955"/>
                <a:gd name="connsiteY2" fmla="*/ 354169 h 1198451"/>
                <a:gd name="connsiteX3" fmla="*/ 2469671 w 3497955"/>
                <a:gd name="connsiteY3" fmla="*/ 921731 h 1198451"/>
                <a:gd name="connsiteX4" fmla="*/ 3069610 w 3497955"/>
                <a:gd name="connsiteY4" fmla="*/ 1092320 h 1198451"/>
                <a:gd name="connsiteX5" fmla="*/ 3497955 w 3497955"/>
                <a:gd name="connsiteY5" fmla="*/ 1198451 h 1198451"/>
                <a:gd name="connsiteX0" fmla="*/ 0 w 3497955"/>
                <a:gd name="connsiteY0" fmla="*/ 0 h 1198451"/>
                <a:gd name="connsiteX1" fmla="*/ 1348402 w 3497955"/>
                <a:gd name="connsiteY1" fmla="*/ 137707 h 1198451"/>
                <a:gd name="connsiteX2" fmla="*/ 2136488 w 3497955"/>
                <a:gd name="connsiteY2" fmla="*/ 354169 h 1198451"/>
                <a:gd name="connsiteX3" fmla="*/ 2427575 w 3497955"/>
                <a:gd name="connsiteY3" fmla="*/ 889458 h 1198451"/>
                <a:gd name="connsiteX4" fmla="*/ 3069610 w 3497955"/>
                <a:gd name="connsiteY4" fmla="*/ 1092320 h 1198451"/>
                <a:gd name="connsiteX5" fmla="*/ 3497955 w 3497955"/>
                <a:gd name="connsiteY5" fmla="*/ 1198451 h 1198451"/>
                <a:gd name="connsiteX0" fmla="*/ 0 w 3497955"/>
                <a:gd name="connsiteY0" fmla="*/ 0 h 1198451"/>
                <a:gd name="connsiteX1" fmla="*/ 1348402 w 3497955"/>
                <a:gd name="connsiteY1" fmla="*/ 137707 h 1198451"/>
                <a:gd name="connsiteX2" fmla="*/ 2136488 w 3497955"/>
                <a:gd name="connsiteY2" fmla="*/ 354169 h 1198451"/>
                <a:gd name="connsiteX3" fmla="*/ 2427575 w 3497955"/>
                <a:gd name="connsiteY3" fmla="*/ 889458 h 1198451"/>
                <a:gd name="connsiteX4" fmla="*/ 3069610 w 3497955"/>
                <a:gd name="connsiteY4" fmla="*/ 1092320 h 1198451"/>
                <a:gd name="connsiteX5" fmla="*/ 3497955 w 3497955"/>
                <a:gd name="connsiteY5" fmla="*/ 1198451 h 1198451"/>
                <a:gd name="connsiteX0" fmla="*/ 0 w 3497955"/>
                <a:gd name="connsiteY0" fmla="*/ 0 h 1198451"/>
                <a:gd name="connsiteX1" fmla="*/ 1348402 w 3497955"/>
                <a:gd name="connsiteY1" fmla="*/ 137707 h 1198451"/>
                <a:gd name="connsiteX2" fmla="*/ 2136488 w 3497955"/>
                <a:gd name="connsiteY2" fmla="*/ 354169 h 1198451"/>
                <a:gd name="connsiteX3" fmla="*/ 2427575 w 3497955"/>
                <a:gd name="connsiteY3" fmla="*/ 889458 h 1198451"/>
                <a:gd name="connsiteX4" fmla="*/ 2929287 w 3497955"/>
                <a:gd name="connsiteY4" fmla="*/ 1049288 h 1198451"/>
                <a:gd name="connsiteX5" fmla="*/ 3497955 w 3497955"/>
                <a:gd name="connsiteY5" fmla="*/ 1198451 h 1198451"/>
                <a:gd name="connsiteX0" fmla="*/ 0 w 3497955"/>
                <a:gd name="connsiteY0" fmla="*/ 0 h 1198451"/>
                <a:gd name="connsiteX1" fmla="*/ 1348402 w 3497955"/>
                <a:gd name="connsiteY1" fmla="*/ 137707 h 1198451"/>
                <a:gd name="connsiteX2" fmla="*/ 2136488 w 3497955"/>
                <a:gd name="connsiteY2" fmla="*/ 354169 h 1198451"/>
                <a:gd name="connsiteX3" fmla="*/ 2427575 w 3497955"/>
                <a:gd name="connsiteY3" fmla="*/ 889458 h 1198451"/>
                <a:gd name="connsiteX4" fmla="*/ 2929287 w 3497955"/>
                <a:gd name="connsiteY4" fmla="*/ 1049288 h 1198451"/>
                <a:gd name="connsiteX5" fmla="*/ 3497955 w 3497955"/>
                <a:gd name="connsiteY5" fmla="*/ 1198451 h 1198451"/>
                <a:gd name="connsiteX0" fmla="*/ 0 w 3497955"/>
                <a:gd name="connsiteY0" fmla="*/ 0 h 1198451"/>
                <a:gd name="connsiteX1" fmla="*/ 1348402 w 3497955"/>
                <a:gd name="connsiteY1" fmla="*/ 137707 h 1198451"/>
                <a:gd name="connsiteX2" fmla="*/ 2136488 w 3497955"/>
                <a:gd name="connsiteY2" fmla="*/ 354169 h 1198451"/>
                <a:gd name="connsiteX3" fmla="*/ 2427575 w 3497955"/>
                <a:gd name="connsiteY3" fmla="*/ 889458 h 1198451"/>
                <a:gd name="connsiteX4" fmla="*/ 2929287 w 3497955"/>
                <a:gd name="connsiteY4" fmla="*/ 1049288 h 1198451"/>
                <a:gd name="connsiteX5" fmla="*/ 3497955 w 3497955"/>
                <a:gd name="connsiteY5" fmla="*/ 1198451 h 1198451"/>
                <a:gd name="connsiteX0" fmla="*/ 0 w 3497955"/>
                <a:gd name="connsiteY0" fmla="*/ 0 h 1198451"/>
                <a:gd name="connsiteX1" fmla="*/ 1348402 w 3497955"/>
                <a:gd name="connsiteY1" fmla="*/ 137707 h 1198451"/>
                <a:gd name="connsiteX2" fmla="*/ 2136488 w 3497955"/>
                <a:gd name="connsiteY2" fmla="*/ 354169 h 1198451"/>
                <a:gd name="connsiteX3" fmla="*/ 2427575 w 3497955"/>
                <a:gd name="connsiteY3" fmla="*/ 889458 h 1198451"/>
                <a:gd name="connsiteX4" fmla="*/ 2929287 w 3497955"/>
                <a:gd name="connsiteY4" fmla="*/ 1049288 h 1198451"/>
                <a:gd name="connsiteX5" fmla="*/ 3497955 w 3497955"/>
                <a:gd name="connsiteY5" fmla="*/ 1198451 h 1198451"/>
                <a:gd name="connsiteX0" fmla="*/ 0 w 3497955"/>
                <a:gd name="connsiteY0" fmla="*/ 0 h 1198451"/>
                <a:gd name="connsiteX1" fmla="*/ 1348402 w 3497955"/>
                <a:gd name="connsiteY1" fmla="*/ 137707 h 1198451"/>
                <a:gd name="connsiteX2" fmla="*/ 2136488 w 3497955"/>
                <a:gd name="connsiteY2" fmla="*/ 354169 h 1198451"/>
                <a:gd name="connsiteX3" fmla="*/ 2427575 w 3497955"/>
                <a:gd name="connsiteY3" fmla="*/ 889458 h 1198451"/>
                <a:gd name="connsiteX4" fmla="*/ 2943320 w 3497955"/>
                <a:gd name="connsiteY4" fmla="*/ 1060046 h 1198451"/>
                <a:gd name="connsiteX5" fmla="*/ 3497955 w 3497955"/>
                <a:gd name="connsiteY5" fmla="*/ 1198451 h 1198451"/>
                <a:gd name="connsiteX0" fmla="*/ 0 w 3497955"/>
                <a:gd name="connsiteY0" fmla="*/ 0 h 1198451"/>
                <a:gd name="connsiteX1" fmla="*/ 1348402 w 3497955"/>
                <a:gd name="connsiteY1" fmla="*/ 137707 h 1198451"/>
                <a:gd name="connsiteX2" fmla="*/ 2136488 w 3497955"/>
                <a:gd name="connsiteY2" fmla="*/ 354169 h 1198451"/>
                <a:gd name="connsiteX3" fmla="*/ 2427575 w 3497955"/>
                <a:gd name="connsiteY3" fmla="*/ 889458 h 1198451"/>
                <a:gd name="connsiteX4" fmla="*/ 2943320 w 3497955"/>
                <a:gd name="connsiteY4" fmla="*/ 1060046 h 1198451"/>
                <a:gd name="connsiteX5" fmla="*/ 3497955 w 3497955"/>
                <a:gd name="connsiteY5" fmla="*/ 1198451 h 1198451"/>
                <a:gd name="connsiteX0" fmla="*/ 0 w 3497955"/>
                <a:gd name="connsiteY0" fmla="*/ 0 h 1198451"/>
                <a:gd name="connsiteX1" fmla="*/ 645482 w 3497955"/>
                <a:gd name="connsiteY1" fmla="*/ 50339 h 1198451"/>
                <a:gd name="connsiteX2" fmla="*/ 1348402 w 3497955"/>
                <a:gd name="connsiteY2" fmla="*/ 137707 h 1198451"/>
                <a:gd name="connsiteX3" fmla="*/ 2136488 w 3497955"/>
                <a:gd name="connsiteY3" fmla="*/ 354169 h 1198451"/>
                <a:gd name="connsiteX4" fmla="*/ 2427575 w 3497955"/>
                <a:gd name="connsiteY4" fmla="*/ 889458 h 1198451"/>
                <a:gd name="connsiteX5" fmla="*/ 2943320 w 3497955"/>
                <a:gd name="connsiteY5" fmla="*/ 1060046 h 1198451"/>
                <a:gd name="connsiteX6" fmla="*/ 3497955 w 3497955"/>
                <a:gd name="connsiteY6" fmla="*/ 1198451 h 1198451"/>
                <a:gd name="connsiteX0" fmla="*/ 0 w 3497955"/>
                <a:gd name="connsiteY0" fmla="*/ 0 h 1198451"/>
                <a:gd name="connsiteX1" fmla="*/ 631450 w 3497955"/>
                <a:gd name="connsiteY1" fmla="*/ 61097 h 1198451"/>
                <a:gd name="connsiteX2" fmla="*/ 1348402 w 3497955"/>
                <a:gd name="connsiteY2" fmla="*/ 137707 h 1198451"/>
                <a:gd name="connsiteX3" fmla="*/ 2136488 w 3497955"/>
                <a:gd name="connsiteY3" fmla="*/ 354169 h 1198451"/>
                <a:gd name="connsiteX4" fmla="*/ 2427575 w 3497955"/>
                <a:gd name="connsiteY4" fmla="*/ 889458 h 1198451"/>
                <a:gd name="connsiteX5" fmla="*/ 2943320 w 3497955"/>
                <a:gd name="connsiteY5" fmla="*/ 1060046 h 1198451"/>
                <a:gd name="connsiteX6" fmla="*/ 3497955 w 3497955"/>
                <a:gd name="connsiteY6" fmla="*/ 1198451 h 1198451"/>
                <a:gd name="connsiteX0" fmla="*/ 0 w 3497955"/>
                <a:gd name="connsiteY0" fmla="*/ 0 h 1198451"/>
                <a:gd name="connsiteX1" fmla="*/ 631450 w 3497955"/>
                <a:gd name="connsiteY1" fmla="*/ 61097 h 1198451"/>
                <a:gd name="connsiteX2" fmla="*/ 1532216 w 3497955"/>
                <a:gd name="connsiteY2" fmla="*/ 181997 h 1198451"/>
                <a:gd name="connsiteX3" fmla="*/ 2136488 w 3497955"/>
                <a:gd name="connsiteY3" fmla="*/ 354169 h 1198451"/>
                <a:gd name="connsiteX4" fmla="*/ 2427575 w 3497955"/>
                <a:gd name="connsiteY4" fmla="*/ 889458 h 1198451"/>
                <a:gd name="connsiteX5" fmla="*/ 2943320 w 3497955"/>
                <a:gd name="connsiteY5" fmla="*/ 1060046 h 1198451"/>
                <a:gd name="connsiteX6" fmla="*/ 3497955 w 3497955"/>
                <a:gd name="connsiteY6" fmla="*/ 1198451 h 1198451"/>
                <a:gd name="connsiteX0" fmla="*/ 0 w 3497955"/>
                <a:gd name="connsiteY0" fmla="*/ 0 h 1198451"/>
                <a:gd name="connsiteX1" fmla="*/ 631450 w 3497955"/>
                <a:gd name="connsiteY1" fmla="*/ 61097 h 1198451"/>
                <a:gd name="connsiteX2" fmla="*/ 1532216 w 3497955"/>
                <a:gd name="connsiteY2" fmla="*/ 181997 h 1198451"/>
                <a:gd name="connsiteX3" fmla="*/ 2136488 w 3497955"/>
                <a:gd name="connsiteY3" fmla="*/ 354169 h 1198451"/>
                <a:gd name="connsiteX4" fmla="*/ 2427575 w 3497955"/>
                <a:gd name="connsiteY4" fmla="*/ 889458 h 1198451"/>
                <a:gd name="connsiteX5" fmla="*/ 2943320 w 3497955"/>
                <a:gd name="connsiteY5" fmla="*/ 1060046 h 1198451"/>
                <a:gd name="connsiteX6" fmla="*/ 3497955 w 3497955"/>
                <a:gd name="connsiteY6" fmla="*/ 1198451 h 1198451"/>
                <a:gd name="connsiteX0" fmla="*/ 0 w 3497955"/>
                <a:gd name="connsiteY0" fmla="*/ 0 h 1198451"/>
                <a:gd name="connsiteX1" fmla="*/ 631450 w 3497955"/>
                <a:gd name="connsiteY1" fmla="*/ 61097 h 1198451"/>
                <a:gd name="connsiteX2" fmla="*/ 1532216 w 3497955"/>
                <a:gd name="connsiteY2" fmla="*/ 181997 h 1198451"/>
                <a:gd name="connsiteX3" fmla="*/ 2136488 w 3497955"/>
                <a:gd name="connsiteY3" fmla="*/ 354169 h 1198451"/>
                <a:gd name="connsiteX4" fmla="*/ 2427575 w 3497955"/>
                <a:gd name="connsiteY4" fmla="*/ 889458 h 1198451"/>
                <a:gd name="connsiteX5" fmla="*/ 2943320 w 3497955"/>
                <a:gd name="connsiteY5" fmla="*/ 1060046 h 1198451"/>
                <a:gd name="connsiteX6" fmla="*/ 3497955 w 3497955"/>
                <a:gd name="connsiteY6" fmla="*/ 1198451 h 1198451"/>
                <a:gd name="connsiteX0" fmla="*/ 0 w 3497955"/>
                <a:gd name="connsiteY0" fmla="*/ 0 h 1198451"/>
                <a:gd name="connsiteX1" fmla="*/ 631450 w 3497955"/>
                <a:gd name="connsiteY1" fmla="*/ 61097 h 1198451"/>
                <a:gd name="connsiteX2" fmla="*/ 1532216 w 3497955"/>
                <a:gd name="connsiteY2" fmla="*/ 181997 h 1198451"/>
                <a:gd name="connsiteX3" fmla="*/ 2136488 w 3497955"/>
                <a:gd name="connsiteY3" fmla="*/ 354169 h 1198451"/>
                <a:gd name="connsiteX4" fmla="*/ 2427575 w 3497955"/>
                <a:gd name="connsiteY4" fmla="*/ 889458 h 1198451"/>
                <a:gd name="connsiteX5" fmla="*/ 2943320 w 3497955"/>
                <a:gd name="connsiteY5" fmla="*/ 1060046 h 1198451"/>
                <a:gd name="connsiteX6" fmla="*/ 3497955 w 3497955"/>
                <a:gd name="connsiteY6" fmla="*/ 1198451 h 1198451"/>
                <a:gd name="connsiteX0" fmla="*/ 0 w 3497955"/>
                <a:gd name="connsiteY0" fmla="*/ 0 h 1198451"/>
                <a:gd name="connsiteX1" fmla="*/ 631450 w 3497955"/>
                <a:gd name="connsiteY1" fmla="*/ 61097 h 1198451"/>
                <a:gd name="connsiteX2" fmla="*/ 1537468 w 3497955"/>
                <a:gd name="connsiteY2" fmla="*/ 177971 h 1198451"/>
                <a:gd name="connsiteX3" fmla="*/ 2136488 w 3497955"/>
                <a:gd name="connsiteY3" fmla="*/ 354169 h 1198451"/>
                <a:gd name="connsiteX4" fmla="*/ 2427575 w 3497955"/>
                <a:gd name="connsiteY4" fmla="*/ 889458 h 1198451"/>
                <a:gd name="connsiteX5" fmla="*/ 2943320 w 3497955"/>
                <a:gd name="connsiteY5" fmla="*/ 1060046 h 1198451"/>
                <a:gd name="connsiteX6" fmla="*/ 3497955 w 3497955"/>
                <a:gd name="connsiteY6" fmla="*/ 1198451 h 1198451"/>
                <a:gd name="connsiteX0" fmla="*/ 0 w 3497955"/>
                <a:gd name="connsiteY0" fmla="*/ 0 h 1198451"/>
                <a:gd name="connsiteX1" fmla="*/ 631450 w 3497955"/>
                <a:gd name="connsiteY1" fmla="*/ 61097 h 1198451"/>
                <a:gd name="connsiteX2" fmla="*/ 1537468 w 3497955"/>
                <a:gd name="connsiteY2" fmla="*/ 177971 h 1198451"/>
                <a:gd name="connsiteX3" fmla="*/ 2136488 w 3497955"/>
                <a:gd name="connsiteY3" fmla="*/ 354169 h 1198451"/>
                <a:gd name="connsiteX4" fmla="*/ 2427575 w 3497955"/>
                <a:gd name="connsiteY4" fmla="*/ 889458 h 1198451"/>
                <a:gd name="connsiteX5" fmla="*/ 2943320 w 3497955"/>
                <a:gd name="connsiteY5" fmla="*/ 1060046 h 1198451"/>
                <a:gd name="connsiteX6" fmla="*/ 3497955 w 3497955"/>
                <a:gd name="connsiteY6" fmla="*/ 1198451 h 1198451"/>
                <a:gd name="connsiteX0" fmla="*/ 0 w 3497955"/>
                <a:gd name="connsiteY0" fmla="*/ 0 h 1198451"/>
                <a:gd name="connsiteX1" fmla="*/ 631450 w 3497955"/>
                <a:gd name="connsiteY1" fmla="*/ 61097 h 1198451"/>
                <a:gd name="connsiteX2" fmla="*/ 1537468 w 3497955"/>
                <a:gd name="connsiteY2" fmla="*/ 177971 h 1198451"/>
                <a:gd name="connsiteX3" fmla="*/ 2062963 w 3497955"/>
                <a:gd name="connsiteY3" fmla="*/ 293773 h 1198451"/>
                <a:gd name="connsiteX4" fmla="*/ 2427575 w 3497955"/>
                <a:gd name="connsiteY4" fmla="*/ 889458 h 1198451"/>
                <a:gd name="connsiteX5" fmla="*/ 2943320 w 3497955"/>
                <a:gd name="connsiteY5" fmla="*/ 1060046 h 1198451"/>
                <a:gd name="connsiteX6" fmla="*/ 3497955 w 3497955"/>
                <a:gd name="connsiteY6" fmla="*/ 1198451 h 1198451"/>
                <a:gd name="connsiteX0" fmla="*/ 0 w 3497955"/>
                <a:gd name="connsiteY0" fmla="*/ 0 h 1198451"/>
                <a:gd name="connsiteX1" fmla="*/ 631450 w 3497955"/>
                <a:gd name="connsiteY1" fmla="*/ 61097 h 1198451"/>
                <a:gd name="connsiteX2" fmla="*/ 1537468 w 3497955"/>
                <a:gd name="connsiteY2" fmla="*/ 177971 h 1198451"/>
                <a:gd name="connsiteX3" fmla="*/ 2062963 w 3497955"/>
                <a:gd name="connsiteY3" fmla="*/ 293773 h 1198451"/>
                <a:gd name="connsiteX4" fmla="*/ 2253279 w 3497955"/>
                <a:gd name="connsiteY4" fmla="*/ 560491 h 1198451"/>
                <a:gd name="connsiteX5" fmla="*/ 2427575 w 3497955"/>
                <a:gd name="connsiteY5" fmla="*/ 889458 h 1198451"/>
                <a:gd name="connsiteX6" fmla="*/ 2943320 w 3497955"/>
                <a:gd name="connsiteY6" fmla="*/ 1060046 h 1198451"/>
                <a:gd name="connsiteX7" fmla="*/ 3497955 w 3497955"/>
                <a:gd name="connsiteY7" fmla="*/ 1198451 h 1198451"/>
                <a:gd name="connsiteX0" fmla="*/ 0 w 3497955"/>
                <a:gd name="connsiteY0" fmla="*/ 0 h 1198451"/>
                <a:gd name="connsiteX1" fmla="*/ 631450 w 3497955"/>
                <a:gd name="connsiteY1" fmla="*/ 61097 h 1198451"/>
                <a:gd name="connsiteX2" fmla="*/ 1537468 w 3497955"/>
                <a:gd name="connsiteY2" fmla="*/ 177971 h 1198451"/>
                <a:gd name="connsiteX3" fmla="*/ 2036704 w 3497955"/>
                <a:gd name="connsiteY3" fmla="*/ 265589 h 1198451"/>
                <a:gd name="connsiteX4" fmla="*/ 2253279 w 3497955"/>
                <a:gd name="connsiteY4" fmla="*/ 560491 h 1198451"/>
                <a:gd name="connsiteX5" fmla="*/ 2427575 w 3497955"/>
                <a:gd name="connsiteY5" fmla="*/ 889458 h 1198451"/>
                <a:gd name="connsiteX6" fmla="*/ 2943320 w 3497955"/>
                <a:gd name="connsiteY6" fmla="*/ 1060046 h 1198451"/>
                <a:gd name="connsiteX7" fmla="*/ 3497955 w 3497955"/>
                <a:gd name="connsiteY7" fmla="*/ 1198451 h 1198451"/>
                <a:gd name="connsiteX0" fmla="*/ 0 w 3497955"/>
                <a:gd name="connsiteY0" fmla="*/ 0 h 1198451"/>
                <a:gd name="connsiteX1" fmla="*/ 631450 w 3497955"/>
                <a:gd name="connsiteY1" fmla="*/ 61097 h 1198451"/>
                <a:gd name="connsiteX2" fmla="*/ 1537468 w 3497955"/>
                <a:gd name="connsiteY2" fmla="*/ 177971 h 1198451"/>
                <a:gd name="connsiteX3" fmla="*/ 2068214 w 3497955"/>
                <a:gd name="connsiteY3" fmla="*/ 289747 h 1198451"/>
                <a:gd name="connsiteX4" fmla="*/ 2253279 w 3497955"/>
                <a:gd name="connsiteY4" fmla="*/ 560491 h 1198451"/>
                <a:gd name="connsiteX5" fmla="*/ 2427575 w 3497955"/>
                <a:gd name="connsiteY5" fmla="*/ 889458 h 1198451"/>
                <a:gd name="connsiteX6" fmla="*/ 2943320 w 3497955"/>
                <a:gd name="connsiteY6" fmla="*/ 1060046 h 1198451"/>
                <a:gd name="connsiteX7" fmla="*/ 3497955 w 3497955"/>
                <a:gd name="connsiteY7" fmla="*/ 1198451 h 1198451"/>
                <a:gd name="connsiteX0" fmla="*/ 0 w 3497955"/>
                <a:gd name="connsiteY0" fmla="*/ 0 h 1198451"/>
                <a:gd name="connsiteX1" fmla="*/ 631450 w 3497955"/>
                <a:gd name="connsiteY1" fmla="*/ 61097 h 1198451"/>
                <a:gd name="connsiteX2" fmla="*/ 1537468 w 3497955"/>
                <a:gd name="connsiteY2" fmla="*/ 177971 h 1198451"/>
                <a:gd name="connsiteX3" fmla="*/ 2068214 w 3497955"/>
                <a:gd name="connsiteY3" fmla="*/ 289747 h 1198451"/>
                <a:gd name="connsiteX4" fmla="*/ 2253279 w 3497955"/>
                <a:gd name="connsiteY4" fmla="*/ 560491 h 1198451"/>
                <a:gd name="connsiteX5" fmla="*/ 2427575 w 3497955"/>
                <a:gd name="connsiteY5" fmla="*/ 889458 h 1198451"/>
                <a:gd name="connsiteX6" fmla="*/ 2943320 w 3497955"/>
                <a:gd name="connsiteY6" fmla="*/ 1060046 h 1198451"/>
                <a:gd name="connsiteX7" fmla="*/ 3497955 w 3497955"/>
                <a:gd name="connsiteY7" fmla="*/ 1198451 h 1198451"/>
                <a:gd name="connsiteX0" fmla="*/ 0 w 3497955"/>
                <a:gd name="connsiteY0" fmla="*/ 0 h 1198451"/>
                <a:gd name="connsiteX1" fmla="*/ 631450 w 3497955"/>
                <a:gd name="connsiteY1" fmla="*/ 61097 h 1198451"/>
                <a:gd name="connsiteX2" fmla="*/ 1537468 w 3497955"/>
                <a:gd name="connsiteY2" fmla="*/ 177971 h 1198451"/>
                <a:gd name="connsiteX3" fmla="*/ 2068214 w 3497955"/>
                <a:gd name="connsiteY3" fmla="*/ 281694 h 1198451"/>
                <a:gd name="connsiteX4" fmla="*/ 2253279 w 3497955"/>
                <a:gd name="connsiteY4" fmla="*/ 560491 h 1198451"/>
                <a:gd name="connsiteX5" fmla="*/ 2427575 w 3497955"/>
                <a:gd name="connsiteY5" fmla="*/ 889458 h 1198451"/>
                <a:gd name="connsiteX6" fmla="*/ 2943320 w 3497955"/>
                <a:gd name="connsiteY6" fmla="*/ 1060046 h 1198451"/>
                <a:gd name="connsiteX7" fmla="*/ 3497955 w 3497955"/>
                <a:gd name="connsiteY7" fmla="*/ 1198451 h 1198451"/>
                <a:gd name="connsiteX0" fmla="*/ 0 w 3497955"/>
                <a:gd name="connsiteY0" fmla="*/ 0 h 1198451"/>
                <a:gd name="connsiteX1" fmla="*/ 631450 w 3497955"/>
                <a:gd name="connsiteY1" fmla="*/ 61097 h 1198451"/>
                <a:gd name="connsiteX2" fmla="*/ 1537468 w 3497955"/>
                <a:gd name="connsiteY2" fmla="*/ 177971 h 1198451"/>
                <a:gd name="connsiteX3" fmla="*/ 2068214 w 3497955"/>
                <a:gd name="connsiteY3" fmla="*/ 281694 h 1198451"/>
                <a:gd name="connsiteX4" fmla="*/ 2258531 w 3497955"/>
                <a:gd name="connsiteY4" fmla="*/ 580623 h 1198451"/>
                <a:gd name="connsiteX5" fmla="*/ 2427575 w 3497955"/>
                <a:gd name="connsiteY5" fmla="*/ 889458 h 1198451"/>
                <a:gd name="connsiteX6" fmla="*/ 2943320 w 3497955"/>
                <a:gd name="connsiteY6" fmla="*/ 1060046 h 1198451"/>
                <a:gd name="connsiteX7" fmla="*/ 3497955 w 3497955"/>
                <a:gd name="connsiteY7" fmla="*/ 1198451 h 1198451"/>
                <a:gd name="connsiteX0" fmla="*/ 0 w 3497955"/>
                <a:gd name="connsiteY0" fmla="*/ 0 h 1198451"/>
                <a:gd name="connsiteX1" fmla="*/ 631450 w 3497955"/>
                <a:gd name="connsiteY1" fmla="*/ 61097 h 1198451"/>
                <a:gd name="connsiteX2" fmla="*/ 1537468 w 3497955"/>
                <a:gd name="connsiteY2" fmla="*/ 177971 h 1198451"/>
                <a:gd name="connsiteX3" fmla="*/ 2068214 w 3497955"/>
                <a:gd name="connsiteY3" fmla="*/ 281694 h 1198451"/>
                <a:gd name="connsiteX4" fmla="*/ 2258531 w 3497955"/>
                <a:gd name="connsiteY4" fmla="*/ 580623 h 1198451"/>
                <a:gd name="connsiteX5" fmla="*/ 2427575 w 3497955"/>
                <a:gd name="connsiteY5" fmla="*/ 889458 h 1198451"/>
                <a:gd name="connsiteX6" fmla="*/ 2943320 w 3497955"/>
                <a:gd name="connsiteY6" fmla="*/ 1060046 h 1198451"/>
                <a:gd name="connsiteX7" fmla="*/ 3497955 w 3497955"/>
                <a:gd name="connsiteY7" fmla="*/ 1198451 h 1198451"/>
                <a:gd name="connsiteX0" fmla="*/ 0 w 3497955"/>
                <a:gd name="connsiteY0" fmla="*/ 0 h 1198451"/>
                <a:gd name="connsiteX1" fmla="*/ 631450 w 3497955"/>
                <a:gd name="connsiteY1" fmla="*/ 61097 h 1198451"/>
                <a:gd name="connsiteX2" fmla="*/ 1537468 w 3497955"/>
                <a:gd name="connsiteY2" fmla="*/ 177971 h 1198451"/>
                <a:gd name="connsiteX3" fmla="*/ 2068214 w 3497955"/>
                <a:gd name="connsiteY3" fmla="*/ 281694 h 1198451"/>
                <a:gd name="connsiteX4" fmla="*/ 2258531 w 3497955"/>
                <a:gd name="connsiteY4" fmla="*/ 580623 h 1198451"/>
                <a:gd name="connsiteX5" fmla="*/ 2427575 w 3497955"/>
                <a:gd name="connsiteY5" fmla="*/ 889458 h 1198451"/>
                <a:gd name="connsiteX6" fmla="*/ 2943320 w 3497955"/>
                <a:gd name="connsiteY6" fmla="*/ 1060046 h 1198451"/>
                <a:gd name="connsiteX7" fmla="*/ 3497955 w 3497955"/>
                <a:gd name="connsiteY7" fmla="*/ 1198451 h 1198451"/>
                <a:gd name="connsiteX0" fmla="*/ 0 w 3497955"/>
                <a:gd name="connsiteY0" fmla="*/ 0 h 1198451"/>
                <a:gd name="connsiteX1" fmla="*/ 631450 w 3497955"/>
                <a:gd name="connsiteY1" fmla="*/ 61097 h 1198451"/>
                <a:gd name="connsiteX2" fmla="*/ 1537468 w 3497955"/>
                <a:gd name="connsiteY2" fmla="*/ 177971 h 1198451"/>
                <a:gd name="connsiteX3" fmla="*/ 2068214 w 3497955"/>
                <a:gd name="connsiteY3" fmla="*/ 281694 h 1198451"/>
                <a:gd name="connsiteX4" fmla="*/ 2258531 w 3497955"/>
                <a:gd name="connsiteY4" fmla="*/ 580623 h 1198451"/>
                <a:gd name="connsiteX5" fmla="*/ 2427575 w 3497955"/>
                <a:gd name="connsiteY5" fmla="*/ 889458 h 1198451"/>
                <a:gd name="connsiteX6" fmla="*/ 2943320 w 3497955"/>
                <a:gd name="connsiteY6" fmla="*/ 1060046 h 1198451"/>
                <a:gd name="connsiteX7" fmla="*/ 3497955 w 3497955"/>
                <a:gd name="connsiteY7" fmla="*/ 1198451 h 1198451"/>
                <a:gd name="connsiteX0" fmla="*/ 0 w 3497955"/>
                <a:gd name="connsiteY0" fmla="*/ 0 h 1198451"/>
                <a:gd name="connsiteX1" fmla="*/ 631450 w 3497955"/>
                <a:gd name="connsiteY1" fmla="*/ 61097 h 1198451"/>
                <a:gd name="connsiteX2" fmla="*/ 1537468 w 3497955"/>
                <a:gd name="connsiteY2" fmla="*/ 177971 h 1198451"/>
                <a:gd name="connsiteX3" fmla="*/ 2068214 w 3497955"/>
                <a:gd name="connsiteY3" fmla="*/ 281694 h 1198451"/>
                <a:gd name="connsiteX4" fmla="*/ 2258531 w 3497955"/>
                <a:gd name="connsiteY4" fmla="*/ 580623 h 1198451"/>
                <a:gd name="connsiteX5" fmla="*/ 2427575 w 3497955"/>
                <a:gd name="connsiteY5" fmla="*/ 889458 h 1198451"/>
                <a:gd name="connsiteX6" fmla="*/ 2953824 w 3497955"/>
                <a:gd name="connsiteY6" fmla="*/ 1056020 h 1198451"/>
                <a:gd name="connsiteX7" fmla="*/ 3497955 w 3497955"/>
                <a:gd name="connsiteY7" fmla="*/ 1198451 h 1198451"/>
                <a:gd name="connsiteX0" fmla="*/ 0 w 3497955"/>
                <a:gd name="connsiteY0" fmla="*/ 0 h 1198451"/>
                <a:gd name="connsiteX1" fmla="*/ 631450 w 3497955"/>
                <a:gd name="connsiteY1" fmla="*/ 61097 h 1198451"/>
                <a:gd name="connsiteX2" fmla="*/ 1537468 w 3497955"/>
                <a:gd name="connsiteY2" fmla="*/ 177971 h 1198451"/>
                <a:gd name="connsiteX3" fmla="*/ 2068214 w 3497955"/>
                <a:gd name="connsiteY3" fmla="*/ 281694 h 1198451"/>
                <a:gd name="connsiteX4" fmla="*/ 2258531 w 3497955"/>
                <a:gd name="connsiteY4" fmla="*/ 580623 h 1198451"/>
                <a:gd name="connsiteX5" fmla="*/ 2427575 w 3497955"/>
                <a:gd name="connsiteY5" fmla="*/ 889458 h 1198451"/>
                <a:gd name="connsiteX6" fmla="*/ 2943320 w 3497955"/>
                <a:gd name="connsiteY6" fmla="*/ 1068099 h 1198451"/>
                <a:gd name="connsiteX7" fmla="*/ 3497955 w 3497955"/>
                <a:gd name="connsiteY7" fmla="*/ 1198451 h 1198451"/>
                <a:gd name="connsiteX0" fmla="*/ 0 w 3524213"/>
                <a:gd name="connsiteY0" fmla="*/ 0 h 1206504"/>
                <a:gd name="connsiteX1" fmla="*/ 657708 w 3524213"/>
                <a:gd name="connsiteY1" fmla="*/ 69150 h 1206504"/>
                <a:gd name="connsiteX2" fmla="*/ 1563726 w 3524213"/>
                <a:gd name="connsiteY2" fmla="*/ 186024 h 1206504"/>
                <a:gd name="connsiteX3" fmla="*/ 2094472 w 3524213"/>
                <a:gd name="connsiteY3" fmla="*/ 289747 h 1206504"/>
                <a:gd name="connsiteX4" fmla="*/ 2284789 w 3524213"/>
                <a:gd name="connsiteY4" fmla="*/ 588676 h 1206504"/>
                <a:gd name="connsiteX5" fmla="*/ 2453833 w 3524213"/>
                <a:gd name="connsiteY5" fmla="*/ 897511 h 1206504"/>
                <a:gd name="connsiteX6" fmla="*/ 2969578 w 3524213"/>
                <a:gd name="connsiteY6" fmla="*/ 1076152 h 1206504"/>
                <a:gd name="connsiteX7" fmla="*/ 3524213 w 3524213"/>
                <a:gd name="connsiteY7" fmla="*/ 1206504 h 1206504"/>
                <a:gd name="connsiteX0" fmla="*/ 0 w 3513709"/>
                <a:gd name="connsiteY0" fmla="*/ 478297 h 1151359"/>
                <a:gd name="connsiteX1" fmla="*/ 647204 w 3513709"/>
                <a:gd name="connsiteY1" fmla="*/ 14005 h 1151359"/>
                <a:gd name="connsiteX2" fmla="*/ 1553222 w 3513709"/>
                <a:gd name="connsiteY2" fmla="*/ 130879 h 1151359"/>
                <a:gd name="connsiteX3" fmla="*/ 2083968 w 3513709"/>
                <a:gd name="connsiteY3" fmla="*/ 234602 h 1151359"/>
                <a:gd name="connsiteX4" fmla="*/ 2274285 w 3513709"/>
                <a:gd name="connsiteY4" fmla="*/ 533531 h 1151359"/>
                <a:gd name="connsiteX5" fmla="*/ 2443329 w 3513709"/>
                <a:gd name="connsiteY5" fmla="*/ 842366 h 1151359"/>
                <a:gd name="connsiteX6" fmla="*/ 2959074 w 3513709"/>
                <a:gd name="connsiteY6" fmla="*/ 1021007 h 1151359"/>
                <a:gd name="connsiteX7" fmla="*/ 3513709 w 3513709"/>
                <a:gd name="connsiteY7" fmla="*/ 1151359 h 1151359"/>
                <a:gd name="connsiteX0" fmla="*/ 0 w 3513709"/>
                <a:gd name="connsiteY0" fmla="*/ 350080 h 1023142"/>
                <a:gd name="connsiteX1" fmla="*/ 825766 w 3513709"/>
                <a:gd name="connsiteY1" fmla="*/ 197462 h 1023142"/>
                <a:gd name="connsiteX2" fmla="*/ 1553222 w 3513709"/>
                <a:gd name="connsiteY2" fmla="*/ 2662 h 1023142"/>
                <a:gd name="connsiteX3" fmla="*/ 2083968 w 3513709"/>
                <a:gd name="connsiteY3" fmla="*/ 106385 h 1023142"/>
                <a:gd name="connsiteX4" fmla="*/ 2274285 w 3513709"/>
                <a:gd name="connsiteY4" fmla="*/ 405314 h 1023142"/>
                <a:gd name="connsiteX5" fmla="*/ 2443329 w 3513709"/>
                <a:gd name="connsiteY5" fmla="*/ 714149 h 1023142"/>
                <a:gd name="connsiteX6" fmla="*/ 2959074 w 3513709"/>
                <a:gd name="connsiteY6" fmla="*/ 892790 h 1023142"/>
                <a:gd name="connsiteX7" fmla="*/ 3513709 w 3513709"/>
                <a:gd name="connsiteY7" fmla="*/ 1023142 h 1023142"/>
                <a:gd name="connsiteX0" fmla="*/ 0 w 3513709"/>
                <a:gd name="connsiteY0" fmla="*/ 350080 h 1023142"/>
                <a:gd name="connsiteX1" fmla="*/ 825766 w 3513709"/>
                <a:gd name="connsiteY1" fmla="*/ 197462 h 1023142"/>
                <a:gd name="connsiteX2" fmla="*/ 1553222 w 3513709"/>
                <a:gd name="connsiteY2" fmla="*/ 2662 h 1023142"/>
                <a:gd name="connsiteX3" fmla="*/ 2083968 w 3513709"/>
                <a:gd name="connsiteY3" fmla="*/ 106385 h 1023142"/>
                <a:gd name="connsiteX4" fmla="*/ 2274285 w 3513709"/>
                <a:gd name="connsiteY4" fmla="*/ 405314 h 1023142"/>
                <a:gd name="connsiteX5" fmla="*/ 2443329 w 3513709"/>
                <a:gd name="connsiteY5" fmla="*/ 714149 h 1023142"/>
                <a:gd name="connsiteX6" fmla="*/ 2959074 w 3513709"/>
                <a:gd name="connsiteY6" fmla="*/ 892790 h 1023142"/>
                <a:gd name="connsiteX7" fmla="*/ 3513709 w 3513709"/>
                <a:gd name="connsiteY7" fmla="*/ 1023142 h 1023142"/>
                <a:gd name="connsiteX0" fmla="*/ 0 w 3513709"/>
                <a:gd name="connsiteY0" fmla="*/ 350080 h 1023142"/>
                <a:gd name="connsiteX1" fmla="*/ 825766 w 3513709"/>
                <a:gd name="connsiteY1" fmla="*/ 197462 h 1023142"/>
                <a:gd name="connsiteX2" fmla="*/ 1553222 w 3513709"/>
                <a:gd name="connsiteY2" fmla="*/ 2662 h 1023142"/>
                <a:gd name="connsiteX3" fmla="*/ 2083968 w 3513709"/>
                <a:gd name="connsiteY3" fmla="*/ 106385 h 1023142"/>
                <a:gd name="connsiteX4" fmla="*/ 2274285 w 3513709"/>
                <a:gd name="connsiteY4" fmla="*/ 405314 h 1023142"/>
                <a:gd name="connsiteX5" fmla="*/ 2443329 w 3513709"/>
                <a:gd name="connsiteY5" fmla="*/ 714149 h 1023142"/>
                <a:gd name="connsiteX6" fmla="*/ 2959074 w 3513709"/>
                <a:gd name="connsiteY6" fmla="*/ 892790 h 1023142"/>
                <a:gd name="connsiteX7" fmla="*/ 3513709 w 3513709"/>
                <a:gd name="connsiteY7" fmla="*/ 1023142 h 1023142"/>
                <a:gd name="connsiteX0" fmla="*/ 0 w 3513709"/>
                <a:gd name="connsiteY0" fmla="*/ 300412 h 973474"/>
                <a:gd name="connsiteX1" fmla="*/ 825766 w 3513709"/>
                <a:gd name="connsiteY1" fmla="*/ 147794 h 973474"/>
                <a:gd name="connsiteX2" fmla="*/ 1632000 w 3513709"/>
                <a:gd name="connsiteY2" fmla="*/ 6938 h 973474"/>
                <a:gd name="connsiteX3" fmla="*/ 2083968 w 3513709"/>
                <a:gd name="connsiteY3" fmla="*/ 56717 h 973474"/>
                <a:gd name="connsiteX4" fmla="*/ 2274285 w 3513709"/>
                <a:gd name="connsiteY4" fmla="*/ 355646 h 973474"/>
                <a:gd name="connsiteX5" fmla="*/ 2443329 w 3513709"/>
                <a:gd name="connsiteY5" fmla="*/ 664481 h 973474"/>
                <a:gd name="connsiteX6" fmla="*/ 2959074 w 3513709"/>
                <a:gd name="connsiteY6" fmla="*/ 843122 h 973474"/>
                <a:gd name="connsiteX7" fmla="*/ 3513709 w 3513709"/>
                <a:gd name="connsiteY7" fmla="*/ 973474 h 973474"/>
                <a:gd name="connsiteX0" fmla="*/ 0 w 3513709"/>
                <a:gd name="connsiteY0" fmla="*/ 308335 h 981397"/>
                <a:gd name="connsiteX1" fmla="*/ 825766 w 3513709"/>
                <a:gd name="connsiteY1" fmla="*/ 155717 h 981397"/>
                <a:gd name="connsiteX2" fmla="*/ 1632000 w 3513709"/>
                <a:gd name="connsiteY2" fmla="*/ 14861 h 981397"/>
                <a:gd name="connsiteX3" fmla="*/ 2083968 w 3513709"/>
                <a:gd name="connsiteY3" fmla="*/ 64640 h 981397"/>
                <a:gd name="connsiteX4" fmla="*/ 2274285 w 3513709"/>
                <a:gd name="connsiteY4" fmla="*/ 363569 h 981397"/>
                <a:gd name="connsiteX5" fmla="*/ 2443329 w 3513709"/>
                <a:gd name="connsiteY5" fmla="*/ 672404 h 981397"/>
                <a:gd name="connsiteX6" fmla="*/ 2959074 w 3513709"/>
                <a:gd name="connsiteY6" fmla="*/ 851045 h 981397"/>
                <a:gd name="connsiteX7" fmla="*/ 3513709 w 3513709"/>
                <a:gd name="connsiteY7" fmla="*/ 981397 h 981397"/>
                <a:gd name="connsiteX0" fmla="*/ 0 w 3513709"/>
                <a:gd name="connsiteY0" fmla="*/ 332608 h 1005670"/>
                <a:gd name="connsiteX1" fmla="*/ 825766 w 3513709"/>
                <a:gd name="connsiteY1" fmla="*/ 179990 h 1005670"/>
                <a:gd name="connsiteX2" fmla="*/ 1632000 w 3513709"/>
                <a:gd name="connsiteY2" fmla="*/ 39134 h 1005670"/>
                <a:gd name="connsiteX3" fmla="*/ 2089220 w 3513709"/>
                <a:gd name="connsiteY3" fmla="*/ 28976 h 1005670"/>
                <a:gd name="connsiteX4" fmla="*/ 2274285 w 3513709"/>
                <a:gd name="connsiteY4" fmla="*/ 387842 h 1005670"/>
                <a:gd name="connsiteX5" fmla="*/ 2443329 w 3513709"/>
                <a:gd name="connsiteY5" fmla="*/ 696677 h 1005670"/>
                <a:gd name="connsiteX6" fmla="*/ 2959074 w 3513709"/>
                <a:gd name="connsiteY6" fmla="*/ 875318 h 1005670"/>
                <a:gd name="connsiteX7" fmla="*/ 3513709 w 3513709"/>
                <a:gd name="connsiteY7" fmla="*/ 1005670 h 1005670"/>
                <a:gd name="connsiteX0" fmla="*/ 0 w 3513709"/>
                <a:gd name="connsiteY0" fmla="*/ 333049 h 1006111"/>
                <a:gd name="connsiteX1" fmla="*/ 825766 w 3513709"/>
                <a:gd name="connsiteY1" fmla="*/ 180431 h 1006111"/>
                <a:gd name="connsiteX2" fmla="*/ 1632000 w 3513709"/>
                <a:gd name="connsiteY2" fmla="*/ 39575 h 1006111"/>
                <a:gd name="connsiteX3" fmla="*/ 2089220 w 3513709"/>
                <a:gd name="connsiteY3" fmla="*/ 29417 h 1006111"/>
                <a:gd name="connsiteX4" fmla="*/ 2248026 w 3513709"/>
                <a:gd name="connsiteY4" fmla="*/ 394276 h 1006111"/>
                <a:gd name="connsiteX5" fmla="*/ 2443329 w 3513709"/>
                <a:gd name="connsiteY5" fmla="*/ 697118 h 1006111"/>
                <a:gd name="connsiteX6" fmla="*/ 2959074 w 3513709"/>
                <a:gd name="connsiteY6" fmla="*/ 875759 h 1006111"/>
                <a:gd name="connsiteX7" fmla="*/ 3513709 w 3513709"/>
                <a:gd name="connsiteY7" fmla="*/ 1006111 h 1006111"/>
                <a:gd name="connsiteX0" fmla="*/ 0 w 3513709"/>
                <a:gd name="connsiteY0" fmla="*/ 332608 h 1005670"/>
                <a:gd name="connsiteX1" fmla="*/ 825766 w 3513709"/>
                <a:gd name="connsiteY1" fmla="*/ 179990 h 1005670"/>
                <a:gd name="connsiteX2" fmla="*/ 1632000 w 3513709"/>
                <a:gd name="connsiteY2" fmla="*/ 39134 h 1005670"/>
                <a:gd name="connsiteX3" fmla="*/ 2089220 w 3513709"/>
                <a:gd name="connsiteY3" fmla="*/ 28976 h 1005670"/>
                <a:gd name="connsiteX4" fmla="*/ 2263781 w 3513709"/>
                <a:gd name="connsiteY4" fmla="*/ 387842 h 1005670"/>
                <a:gd name="connsiteX5" fmla="*/ 2443329 w 3513709"/>
                <a:gd name="connsiteY5" fmla="*/ 696677 h 1005670"/>
                <a:gd name="connsiteX6" fmla="*/ 2959074 w 3513709"/>
                <a:gd name="connsiteY6" fmla="*/ 875318 h 1005670"/>
                <a:gd name="connsiteX7" fmla="*/ 3513709 w 3513709"/>
                <a:gd name="connsiteY7" fmla="*/ 1005670 h 1005670"/>
                <a:gd name="connsiteX0" fmla="*/ 0 w 3513709"/>
                <a:gd name="connsiteY0" fmla="*/ 332608 h 1005670"/>
                <a:gd name="connsiteX1" fmla="*/ 825766 w 3513709"/>
                <a:gd name="connsiteY1" fmla="*/ 179990 h 1005670"/>
                <a:gd name="connsiteX2" fmla="*/ 1632000 w 3513709"/>
                <a:gd name="connsiteY2" fmla="*/ 39134 h 1005670"/>
                <a:gd name="connsiteX3" fmla="*/ 2089220 w 3513709"/>
                <a:gd name="connsiteY3" fmla="*/ 28976 h 1005670"/>
                <a:gd name="connsiteX4" fmla="*/ 2263781 w 3513709"/>
                <a:gd name="connsiteY4" fmla="*/ 387842 h 1005670"/>
                <a:gd name="connsiteX5" fmla="*/ 2443329 w 3513709"/>
                <a:gd name="connsiteY5" fmla="*/ 696677 h 1005670"/>
                <a:gd name="connsiteX6" fmla="*/ 2959074 w 3513709"/>
                <a:gd name="connsiteY6" fmla="*/ 875318 h 1005670"/>
                <a:gd name="connsiteX7" fmla="*/ 3513709 w 3513709"/>
                <a:gd name="connsiteY7" fmla="*/ 1005670 h 1005670"/>
                <a:gd name="connsiteX0" fmla="*/ 0 w 3513709"/>
                <a:gd name="connsiteY0" fmla="*/ 332608 h 1005670"/>
                <a:gd name="connsiteX1" fmla="*/ 825766 w 3513709"/>
                <a:gd name="connsiteY1" fmla="*/ 179990 h 1005670"/>
                <a:gd name="connsiteX2" fmla="*/ 1632000 w 3513709"/>
                <a:gd name="connsiteY2" fmla="*/ 39134 h 1005670"/>
                <a:gd name="connsiteX3" fmla="*/ 2089220 w 3513709"/>
                <a:gd name="connsiteY3" fmla="*/ 28976 h 1005670"/>
                <a:gd name="connsiteX4" fmla="*/ 2263781 w 3513709"/>
                <a:gd name="connsiteY4" fmla="*/ 387842 h 1005670"/>
                <a:gd name="connsiteX5" fmla="*/ 2480091 w 3513709"/>
                <a:gd name="connsiteY5" fmla="*/ 816551 h 1005670"/>
                <a:gd name="connsiteX6" fmla="*/ 2959074 w 3513709"/>
                <a:gd name="connsiteY6" fmla="*/ 875318 h 1005670"/>
                <a:gd name="connsiteX7" fmla="*/ 3513709 w 3513709"/>
                <a:gd name="connsiteY7" fmla="*/ 1005670 h 1005670"/>
                <a:gd name="connsiteX0" fmla="*/ 0 w 3702774"/>
                <a:gd name="connsiteY0" fmla="*/ 332608 h 875867"/>
                <a:gd name="connsiteX1" fmla="*/ 825766 w 3702774"/>
                <a:gd name="connsiteY1" fmla="*/ 179990 h 875867"/>
                <a:gd name="connsiteX2" fmla="*/ 1632000 w 3702774"/>
                <a:gd name="connsiteY2" fmla="*/ 39134 h 875867"/>
                <a:gd name="connsiteX3" fmla="*/ 2089220 w 3702774"/>
                <a:gd name="connsiteY3" fmla="*/ 28976 h 875867"/>
                <a:gd name="connsiteX4" fmla="*/ 2263781 w 3702774"/>
                <a:gd name="connsiteY4" fmla="*/ 387842 h 875867"/>
                <a:gd name="connsiteX5" fmla="*/ 2480091 w 3702774"/>
                <a:gd name="connsiteY5" fmla="*/ 816551 h 875867"/>
                <a:gd name="connsiteX6" fmla="*/ 2959074 w 3702774"/>
                <a:gd name="connsiteY6" fmla="*/ 875318 h 875867"/>
                <a:gd name="connsiteX7" fmla="*/ 3702774 w 3702774"/>
                <a:gd name="connsiteY7" fmla="*/ 867815 h 875867"/>
                <a:gd name="connsiteX0" fmla="*/ 0 w 3702774"/>
                <a:gd name="connsiteY0" fmla="*/ 332608 h 879584"/>
                <a:gd name="connsiteX1" fmla="*/ 825766 w 3702774"/>
                <a:gd name="connsiteY1" fmla="*/ 179990 h 879584"/>
                <a:gd name="connsiteX2" fmla="*/ 1632000 w 3702774"/>
                <a:gd name="connsiteY2" fmla="*/ 39134 h 879584"/>
                <a:gd name="connsiteX3" fmla="*/ 2089220 w 3702774"/>
                <a:gd name="connsiteY3" fmla="*/ 28976 h 879584"/>
                <a:gd name="connsiteX4" fmla="*/ 2263781 w 3702774"/>
                <a:gd name="connsiteY4" fmla="*/ 387842 h 879584"/>
                <a:gd name="connsiteX5" fmla="*/ 2480091 w 3702774"/>
                <a:gd name="connsiteY5" fmla="*/ 816551 h 879584"/>
                <a:gd name="connsiteX6" fmla="*/ 2959074 w 3702774"/>
                <a:gd name="connsiteY6" fmla="*/ 875318 h 879584"/>
                <a:gd name="connsiteX7" fmla="*/ 3702774 w 3702774"/>
                <a:gd name="connsiteY7" fmla="*/ 867815 h 879584"/>
                <a:gd name="connsiteX0" fmla="*/ 0 w 3702774"/>
                <a:gd name="connsiteY0" fmla="*/ 332608 h 876913"/>
                <a:gd name="connsiteX1" fmla="*/ 825766 w 3702774"/>
                <a:gd name="connsiteY1" fmla="*/ 179990 h 876913"/>
                <a:gd name="connsiteX2" fmla="*/ 1632000 w 3702774"/>
                <a:gd name="connsiteY2" fmla="*/ 39134 h 876913"/>
                <a:gd name="connsiteX3" fmla="*/ 2089220 w 3702774"/>
                <a:gd name="connsiteY3" fmla="*/ 28976 h 876913"/>
                <a:gd name="connsiteX4" fmla="*/ 2263781 w 3702774"/>
                <a:gd name="connsiteY4" fmla="*/ 387842 h 876913"/>
                <a:gd name="connsiteX5" fmla="*/ 2480091 w 3702774"/>
                <a:gd name="connsiteY5" fmla="*/ 816551 h 876913"/>
                <a:gd name="connsiteX6" fmla="*/ 2959074 w 3702774"/>
                <a:gd name="connsiteY6" fmla="*/ 875318 h 876913"/>
                <a:gd name="connsiteX7" fmla="*/ 3702774 w 3702774"/>
                <a:gd name="connsiteY7" fmla="*/ 867815 h 876913"/>
                <a:gd name="connsiteX0" fmla="*/ 0 w 3702774"/>
                <a:gd name="connsiteY0" fmla="*/ 332608 h 879696"/>
                <a:gd name="connsiteX1" fmla="*/ 825766 w 3702774"/>
                <a:gd name="connsiteY1" fmla="*/ 179990 h 879696"/>
                <a:gd name="connsiteX2" fmla="*/ 1632000 w 3702774"/>
                <a:gd name="connsiteY2" fmla="*/ 39134 h 879696"/>
                <a:gd name="connsiteX3" fmla="*/ 2089220 w 3702774"/>
                <a:gd name="connsiteY3" fmla="*/ 28976 h 879696"/>
                <a:gd name="connsiteX4" fmla="*/ 2263781 w 3702774"/>
                <a:gd name="connsiteY4" fmla="*/ 387842 h 879696"/>
                <a:gd name="connsiteX5" fmla="*/ 2480091 w 3702774"/>
                <a:gd name="connsiteY5" fmla="*/ 816551 h 879696"/>
                <a:gd name="connsiteX6" fmla="*/ 2959074 w 3702774"/>
                <a:gd name="connsiteY6" fmla="*/ 875318 h 879696"/>
                <a:gd name="connsiteX7" fmla="*/ 3702774 w 3702774"/>
                <a:gd name="connsiteY7" fmla="*/ 867815 h 879696"/>
                <a:gd name="connsiteX0" fmla="*/ 0 w 3702774"/>
                <a:gd name="connsiteY0" fmla="*/ 332608 h 879696"/>
                <a:gd name="connsiteX1" fmla="*/ 825766 w 3702774"/>
                <a:gd name="connsiteY1" fmla="*/ 179990 h 879696"/>
                <a:gd name="connsiteX2" fmla="*/ 1632000 w 3702774"/>
                <a:gd name="connsiteY2" fmla="*/ 39134 h 879696"/>
                <a:gd name="connsiteX3" fmla="*/ 2089220 w 3702774"/>
                <a:gd name="connsiteY3" fmla="*/ 28976 h 879696"/>
                <a:gd name="connsiteX4" fmla="*/ 2263781 w 3702774"/>
                <a:gd name="connsiteY4" fmla="*/ 387842 h 879696"/>
                <a:gd name="connsiteX5" fmla="*/ 2480091 w 3702774"/>
                <a:gd name="connsiteY5" fmla="*/ 816551 h 879696"/>
                <a:gd name="connsiteX6" fmla="*/ 2959074 w 3702774"/>
                <a:gd name="connsiteY6" fmla="*/ 875318 h 879696"/>
                <a:gd name="connsiteX7" fmla="*/ 3702774 w 3702774"/>
                <a:gd name="connsiteY7" fmla="*/ 867815 h 879696"/>
                <a:gd name="connsiteX0" fmla="*/ 0 w 3506323"/>
                <a:gd name="connsiteY0" fmla="*/ 332608 h 883830"/>
                <a:gd name="connsiteX1" fmla="*/ 825766 w 3506323"/>
                <a:gd name="connsiteY1" fmla="*/ 179990 h 883830"/>
                <a:gd name="connsiteX2" fmla="*/ 1632000 w 3506323"/>
                <a:gd name="connsiteY2" fmla="*/ 39134 h 883830"/>
                <a:gd name="connsiteX3" fmla="*/ 2089220 w 3506323"/>
                <a:gd name="connsiteY3" fmla="*/ 28976 h 883830"/>
                <a:gd name="connsiteX4" fmla="*/ 2263781 w 3506323"/>
                <a:gd name="connsiteY4" fmla="*/ 387842 h 883830"/>
                <a:gd name="connsiteX5" fmla="*/ 2480091 w 3506323"/>
                <a:gd name="connsiteY5" fmla="*/ 816551 h 883830"/>
                <a:gd name="connsiteX6" fmla="*/ 2959074 w 3506323"/>
                <a:gd name="connsiteY6" fmla="*/ 875318 h 883830"/>
                <a:gd name="connsiteX7" fmla="*/ 3506323 w 3506323"/>
                <a:gd name="connsiteY7" fmla="*/ 883830 h 883830"/>
                <a:gd name="connsiteX0" fmla="*/ 0 w 3527706"/>
                <a:gd name="connsiteY0" fmla="*/ 332608 h 883830"/>
                <a:gd name="connsiteX1" fmla="*/ 847149 w 3527706"/>
                <a:gd name="connsiteY1" fmla="*/ 179990 h 883830"/>
                <a:gd name="connsiteX2" fmla="*/ 1653383 w 3527706"/>
                <a:gd name="connsiteY2" fmla="*/ 39134 h 883830"/>
                <a:gd name="connsiteX3" fmla="*/ 2110603 w 3527706"/>
                <a:gd name="connsiteY3" fmla="*/ 28976 h 883830"/>
                <a:gd name="connsiteX4" fmla="*/ 2285164 w 3527706"/>
                <a:gd name="connsiteY4" fmla="*/ 387842 h 883830"/>
                <a:gd name="connsiteX5" fmla="*/ 2501474 w 3527706"/>
                <a:gd name="connsiteY5" fmla="*/ 816551 h 883830"/>
                <a:gd name="connsiteX6" fmla="*/ 2980457 w 3527706"/>
                <a:gd name="connsiteY6" fmla="*/ 875318 h 883830"/>
                <a:gd name="connsiteX7" fmla="*/ 3527706 w 3527706"/>
                <a:gd name="connsiteY7" fmla="*/ 883830 h 883830"/>
                <a:gd name="connsiteX0" fmla="*/ 0 w 3527706"/>
                <a:gd name="connsiteY0" fmla="*/ 332608 h 883830"/>
                <a:gd name="connsiteX1" fmla="*/ 847149 w 3527706"/>
                <a:gd name="connsiteY1" fmla="*/ 179990 h 883830"/>
                <a:gd name="connsiteX2" fmla="*/ 1653383 w 3527706"/>
                <a:gd name="connsiteY2" fmla="*/ 39134 h 883830"/>
                <a:gd name="connsiteX3" fmla="*/ 2110603 w 3527706"/>
                <a:gd name="connsiteY3" fmla="*/ 28976 h 883830"/>
                <a:gd name="connsiteX4" fmla="*/ 2285164 w 3527706"/>
                <a:gd name="connsiteY4" fmla="*/ 387842 h 883830"/>
                <a:gd name="connsiteX5" fmla="*/ 2501474 w 3527706"/>
                <a:gd name="connsiteY5" fmla="*/ 816551 h 883830"/>
                <a:gd name="connsiteX6" fmla="*/ 2980457 w 3527706"/>
                <a:gd name="connsiteY6" fmla="*/ 875318 h 883830"/>
                <a:gd name="connsiteX7" fmla="*/ 3527706 w 3527706"/>
                <a:gd name="connsiteY7" fmla="*/ 883830 h 883830"/>
                <a:gd name="connsiteX0" fmla="*/ 0 w 3527706"/>
                <a:gd name="connsiteY0" fmla="*/ 332608 h 888095"/>
                <a:gd name="connsiteX1" fmla="*/ 847149 w 3527706"/>
                <a:gd name="connsiteY1" fmla="*/ 179990 h 888095"/>
                <a:gd name="connsiteX2" fmla="*/ 1653383 w 3527706"/>
                <a:gd name="connsiteY2" fmla="*/ 39134 h 888095"/>
                <a:gd name="connsiteX3" fmla="*/ 2110603 w 3527706"/>
                <a:gd name="connsiteY3" fmla="*/ 28976 h 888095"/>
                <a:gd name="connsiteX4" fmla="*/ 2285164 w 3527706"/>
                <a:gd name="connsiteY4" fmla="*/ 387842 h 888095"/>
                <a:gd name="connsiteX5" fmla="*/ 2475102 w 3527706"/>
                <a:gd name="connsiteY5" fmla="*/ 843620 h 888095"/>
                <a:gd name="connsiteX6" fmla="*/ 2980457 w 3527706"/>
                <a:gd name="connsiteY6" fmla="*/ 875318 h 888095"/>
                <a:gd name="connsiteX7" fmla="*/ 3527706 w 3527706"/>
                <a:gd name="connsiteY7" fmla="*/ 883830 h 888095"/>
                <a:gd name="connsiteX0" fmla="*/ 0 w 3527706"/>
                <a:gd name="connsiteY0" fmla="*/ 332608 h 898450"/>
                <a:gd name="connsiteX1" fmla="*/ 847149 w 3527706"/>
                <a:gd name="connsiteY1" fmla="*/ 179990 h 898450"/>
                <a:gd name="connsiteX2" fmla="*/ 1653383 w 3527706"/>
                <a:gd name="connsiteY2" fmla="*/ 39134 h 898450"/>
                <a:gd name="connsiteX3" fmla="*/ 2110603 w 3527706"/>
                <a:gd name="connsiteY3" fmla="*/ 28976 h 898450"/>
                <a:gd name="connsiteX4" fmla="*/ 2285164 w 3527706"/>
                <a:gd name="connsiteY4" fmla="*/ 387842 h 898450"/>
                <a:gd name="connsiteX5" fmla="*/ 2475102 w 3527706"/>
                <a:gd name="connsiteY5" fmla="*/ 843620 h 898450"/>
                <a:gd name="connsiteX6" fmla="*/ 2980457 w 3527706"/>
                <a:gd name="connsiteY6" fmla="*/ 894653 h 898450"/>
                <a:gd name="connsiteX7" fmla="*/ 3527706 w 3527706"/>
                <a:gd name="connsiteY7" fmla="*/ 883830 h 898450"/>
                <a:gd name="connsiteX0" fmla="*/ 0 w 3468370"/>
                <a:gd name="connsiteY0" fmla="*/ 332608 h 899485"/>
                <a:gd name="connsiteX1" fmla="*/ 847149 w 3468370"/>
                <a:gd name="connsiteY1" fmla="*/ 179990 h 899485"/>
                <a:gd name="connsiteX2" fmla="*/ 1653383 w 3468370"/>
                <a:gd name="connsiteY2" fmla="*/ 39134 h 899485"/>
                <a:gd name="connsiteX3" fmla="*/ 2110603 w 3468370"/>
                <a:gd name="connsiteY3" fmla="*/ 28976 h 899485"/>
                <a:gd name="connsiteX4" fmla="*/ 2285164 w 3468370"/>
                <a:gd name="connsiteY4" fmla="*/ 387842 h 899485"/>
                <a:gd name="connsiteX5" fmla="*/ 2475102 w 3468370"/>
                <a:gd name="connsiteY5" fmla="*/ 843620 h 899485"/>
                <a:gd name="connsiteX6" fmla="*/ 2980457 w 3468370"/>
                <a:gd name="connsiteY6" fmla="*/ 894653 h 899485"/>
                <a:gd name="connsiteX7" fmla="*/ 3468370 w 3468370"/>
                <a:gd name="connsiteY7" fmla="*/ 899298 h 899485"/>
                <a:gd name="connsiteX0" fmla="*/ 0 w 3461778"/>
                <a:gd name="connsiteY0" fmla="*/ 162463 h 899485"/>
                <a:gd name="connsiteX1" fmla="*/ 840557 w 3461778"/>
                <a:gd name="connsiteY1" fmla="*/ 179990 h 899485"/>
                <a:gd name="connsiteX2" fmla="*/ 1646791 w 3461778"/>
                <a:gd name="connsiteY2" fmla="*/ 39134 h 899485"/>
                <a:gd name="connsiteX3" fmla="*/ 2104011 w 3461778"/>
                <a:gd name="connsiteY3" fmla="*/ 28976 h 899485"/>
                <a:gd name="connsiteX4" fmla="*/ 2278572 w 3461778"/>
                <a:gd name="connsiteY4" fmla="*/ 387842 h 899485"/>
                <a:gd name="connsiteX5" fmla="*/ 2468510 w 3461778"/>
                <a:gd name="connsiteY5" fmla="*/ 843620 h 899485"/>
                <a:gd name="connsiteX6" fmla="*/ 2973865 w 3461778"/>
                <a:gd name="connsiteY6" fmla="*/ 894653 h 899485"/>
                <a:gd name="connsiteX7" fmla="*/ 3461778 w 3461778"/>
                <a:gd name="connsiteY7" fmla="*/ 899298 h 899485"/>
                <a:gd name="connsiteX0" fmla="*/ 0 w 3461778"/>
                <a:gd name="connsiteY0" fmla="*/ 158997 h 896019"/>
                <a:gd name="connsiteX1" fmla="*/ 827371 w 3461778"/>
                <a:gd name="connsiteY1" fmla="*/ 87585 h 896019"/>
                <a:gd name="connsiteX2" fmla="*/ 1646791 w 3461778"/>
                <a:gd name="connsiteY2" fmla="*/ 35668 h 896019"/>
                <a:gd name="connsiteX3" fmla="*/ 2104011 w 3461778"/>
                <a:gd name="connsiteY3" fmla="*/ 25510 h 896019"/>
                <a:gd name="connsiteX4" fmla="*/ 2278572 w 3461778"/>
                <a:gd name="connsiteY4" fmla="*/ 384376 h 896019"/>
                <a:gd name="connsiteX5" fmla="*/ 2468510 w 3461778"/>
                <a:gd name="connsiteY5" fmla="*/ 840154 h 896019"/>
                <a:gd name="connsiteX6" fmla="*/ 2973865 w 3461778"/>
                <a:gd name="connsiteY6" fmla="*/ 891187 h 896019"/>
                <a:gd name="connsiteX7" fmla="*/ 3461778 w 3461778"/>
                <a:gd name="connsiteY7" fmla="*/ 895832 h 896019"/>
                <a:gd name="connsiteX0" fmla="*/ 0 w 3461778"/>
                <a:gd name="connsiteY0" fmla="*/ 164586 h 901608"/>
                <a:gd name="connsiteX1" fmla="*/ 827371 w 3461778"/>
                <a:gd name="connsiteY1" fmla="*/ 93174 h 901608"/>
                <a:gd name="connsiteX2" fmla="*/ 1627011 w 3461778"/>
                <a:gd name="connsiteY2" fmla="*/ 25789 h 901608"/>
                <a:gd name="connsiteX3" fmla="*/ 2104011 w 3461778"/>
                <a:gd name="connsiteY3" fmla="*/ 31099 h 901608"/>
                <a:gd name="connsiteX4" fmla="*/ 2278572 w 3461778"/>
                <a:gd name="connsiteY4" fmla="*/ 389965 h 901608"/>
                <a:gd name="connsiteX5" fmla="*/ 2468510 w 3461778"/>
                <a:gd name="connsiteY5" fmla="*/ 845743 h 901608"/>
                <a:gd name="connsiteX6" fmla="*/ 2973865 w 3461778"/>
                <a:gd name="connsiteY6" fmla="*/ 896776 h 901608"/>
                <a:gd name="connsiteX7" fmla="*/ 3461778 w 3461778"/>
                <a:gd name="connsiteY7" fmla="*/ 901421 h 901608"/>
                <a:gd name="connsiteX0" fmla="*/ 0 w 3461778"/>
                <a:gd name="connsiteY0" fmla="*/ 156223 h 893245"/>
                <a:gd name="connsiteX1" fmla="*/ 827371 w 3461778"/>
                <a:gd name="connsiteY1" fmla="*/ 84811 h 893245"/>
                <a:gd name="connsiteX2" fmla="*/ 1627011 w 3461778"/>
                <a:gd name="connsiteY2" fmla="*/ 17426 h 893245"/>
                <a:gd name="connsiteX3" fmla="*/ 2104011 w 3461778"/>
                <a:gd name="connsiteY3" fmla="*/ 22736 h 893245"/>
                <a:gd name="connsiteX4" fmla="*/ 2278572 w 3461778"/>
                <a:gd name="connsiteY4" fmla="*/ 381602 h 893245"/>
                <a:gd name="connsiteX5" fmla="*/ 2468510 w 3461778"/>
                <a:gd name="connsiteY5" fmla="*/ 837380 h 893245"/>
                <a:gd name="connsiteX6" fmla="*/ 2973865 w 3461778"/>
                <a:gd name="connsiteY6" fmla="*/ 888413 h 893245"/>
                <a:gd name="connsiteX7" fmla="*/ 3461778 w 3461778"/>
                <a:gd name="connsiteY7" fmla="*/ 893058 h 893245"/>
                <a:gd name="connsiteX0" fmla="*/ 0 w 3461778"/>
                <a:gd name="connsiteY0" fmla="*/ 176929 h 913951"/>
                <a:gd name="connsiteX1" fmla="*/ 827371 w 3461778"/>
                <a:gd name="connsiteY1" fmla="*/ 105517 h 913951"/>
                <a:gd name="connsiteX2" fmla="*/ 1627011 w 3461778"/>
                <a:gd name="connsiteY2" fmla="*/ 38132 h 913951"/>
                <a:gd name="connsiteX3" fmla="*/ 2084233 w 3461778"/>
                <a:gd name="connsiteY3" fmla="*/ 16374 h 913951"/>
                <a:gd name="connsiteX4" fmla="*/ 2278572 w 3461778"/>
                <a:gd name="connsiteY4" fmla="*/ 402308 h 913951"/>
                <a:gd name="connsiteX5" fmla="*/ 2468510 w 3461778"/>
                <a:gd name="connsiteY5" fmla="*/ 858086 h 913951"/>
                <a:gd name="connsiteX6" fmla="*/ 2973865 w 3461778"/>
                <a:gd name="connsiteY6" fmla="*/ 909119 h 913951"/>
                <a:gd name="connsiteX7" fmla="*/ 3461778 w 3461778"/>
                <a:gd name="connsiteY7" fmla="*/ 913764 h 913951"/>
                <a:gd name="connsiteX0" fmla="*/ 0 w 3461778"/>
                <a:gd name="connsiteY0" fmla="*/ 164599 h 901621"/>
                <a:gd name="connsiteX1" fmla="*/ 827371 w 3461778"/>
                <a:gd name="connsiteY1" fmla="*/ 93187 h 901621"/>
                <a:gd name="connsiteX2" fmla="*/ 1627011 w 3461778"/>
                <a:gd name="connsiteY2" fmla="*/ 25802 h 901621"/>
                <a:gd name="connsiteX3" fmla="*/ 2097420 w 3461778"/>
                <a:gd name="connsiteY3" fmla="*/ 19511 h 901621"/>
                <a:gd name="connsiteX4" fmla="*/ 2278572 w 3461778"/>
                <a:gd name="connsiteY4" fmla="*/ 389978 h 901621"/>
                <a:gd name="connsiteX5" fmla="*/ 2468510 w 3461778"/>
                <a:gd name="connsiteY5" fmla="*/ 845756 h 901621"/>
                <a:gd name="connsiteX6" fmla="*/ 2973865 w 3461778"/>
                <a:gd name="connsiteY6" fmla="*/ 896789 h 901621"/>
                <a:gd name="connsiteX7" fmla="*/ 3461778 w 3461778"/>
                <a:gd name="connsiteY7" fmla="*/ 901434 h 901621"/>
                <a:gd name="connsiteX0" fmla="*/ 0 w 3461778"/>
                <a:gd name="connsiteY0" fmla="*/ 164599 h 901621"/>
                <a:gd name="connsiteX1" fmla="*/ 827371 w 3461778"/>
                <a:gd name="connsiteY1" fmla="*/ 93187 h 901621"/>
                <a:gd name="connsiteX2" fmla="*/ 1627011 w 3461778"/>
                <a:gd name="connsiteY2" fmla="*/ 25802 h 901621"/>
                <a:gd name="connsiteX3" fmla="*/ 2097420 w 3461778"/>
                <a:gd name="connsiteY3" fmla="*/ 19511 h 901621"/>
                <a:gd name="connsiteX4" fmla="*/ 2278572 w 3461778"/>
                <a:gd name="connsiteY4" fmla="*/ 389978 h 901621"/>
                <a:gd name="connsiteX5" fmla="*/ 2468510 w 3461778"/>
                <a:gd name="connsiteY5" fmla="*/ 845756 h 901621"/>
                <a:gd name="connsiteX6" fmla="*/ 2973865 w 3461778"/>
                <a:gd name="connsiteY6" fmla="*/ 896789 h 901621"/>
                <a:gd name="connsiteX7" fmla="*/ 3461778 w 3461778"/>
                <a:gd name="connsiteY7" fmla="*/ 901434 h 901621"/>
                <a:gd name="connsiteX0" fmla="*/ 0 w 3461778"/>
                <a:gd name="connsiteY0" fmla="*/ 164599 h 901621"/>
                <a:gd name="connsiteX1" fmla="*/ 827371 w 3461778"/>
                <a:gd name="connsiteY1" fmla="*/ 93187 h 901621"/>
                <a:gd name="connsiteX2" fmla="*/ 1627011 w 3461778"/>
                <a:gd name="connsiteY2" fmla="*/ 25802 h 901621"/>
                <a:gd name="connsiteX3" fmla="*/ 2097420 w 3461778"/>
                <a:gd name="connsiteY3" fmla="*/ 19511 h 901621"/>
                <a:gd name="connsiteX4" fmla="*/ 2278572 w 3461778"/>
                <a:gd name="connsiteY4" fmla="*/ 389978 h 901621"/>
                <a:gd name="connsiteX5" fmla="*/ 2468510 w 3461778"/>
                <a:gd name="connsiteY5" fmla="*/ 845756 h 901621"/>
                <a:gd name="connsiteX6" fmla="*/ 2973865 w 3461778"/>
                <a:gd name="connsiteY6" fmla="*/ 896789 h 901621"/>
                <a:gd name="connsiteX7" fmla="*/ 3461778 w 3461778"/>
                <a:gd name="connsiteY7" fmla="*/ 901434 h 901621"/>
                <a:gd name="connsiteX0" fmla="*/ 0 w 3461778"/>
                <a:gd name="connsiteY0" fmla="*/ 164599 h 901621"/>
                <a:gd name="connsiteX1" fmla="*/ 827371 w 3461778"/>
                <a:gd name="connsiteY1" fmla="*/ 93187 h 901621"/>
                <a:gd name="connsiteX2" fmla="*/ 1627011 w 3461778"/>
                <a:gd name="connsiteY2" fmla="*/ 25802 h 901621"/>
                <a:gd name="connsiteX3" fmla="*/ 2097420 w 3461778"/>
                <a:gd name="connsiteY3" fmla="*/ 19511 h 901621"/>
                <a:gd name="connsiteX4" fmla="*/ 2278572 w 3461778"/>
                <a:gd name="connsiteY4" fmla="*/ 389978 h 901621"/>
                <a:gd name="connsiteX5" fmla="*/ 2468510 w 3461778"/>
                <a:gd name="connsiteY5" fmla="*/ 845756 h 901621"/>
                <a:gd name="connsiteX6" fmla="*/ 2973865 w 3461778"/>
                <a:gd name="connsiteY6" fmla="*/ 896789 h 901621"/>
                <a:gd name="connsiteX7" fmla="*/ 3461778 w 3461778"/>
                <a:gd name="connsiteY7" fmla="*/ 901434 h 901621"/>
                <a:gd name="connsiteX0" fmla="*/ 0 w 3461778"/>
                <a:gd name="connsiteY0" fmla="*/ 164599 h 901621"/>
                <a:gd name="connsiteX1" fmla="*/ 827371 w 3461778"/>
                <a:gd name="connsiteY1" fmla="*/ 93187 h 901621"/>
                <a:gd name="connsiteX2" fmla="*/ 1627011 w 3461778"/>
                <a:gd name="connsiteY2" fmla="*/ 25802 h 901621"/>
                <a:gd name="connsiteX3" fmla="*/ 2097420 w 3461778"/>
                <a:gd name="connsiteY3" fmla="*/ 19511 h 901621"/>
                <a:gd name="connsiteX4" fmla="*/ 2278572 w 3461778"/>
                <a:gd name="connsiteY4" fmla="*/ 389978 h 901621"/>
                <a:gd name="connsiteX5" fmla="*/ 2442139 w 3461778"/>
                <a:gd name="connsiteY5" fmla="*/ 845756 h 901621"/>
                <a:gd name="connsiteX6" fmla="*/ 2973865 w 3461778"/>
                <a:gd name="connsiteY6" fmla="*/ 896789 h 901621"/>
                <a:gd name="connsiteX7" fmla="*/ 3461778 w 3461778"/>
                <a:gd name="connsiteY7" fmla="*/ 901434 h 901621"/>
                <a:gd name="connsiteX0" fmla="*/ 0 w 3430521"/>
                <a:gd name="connsiteY0" fmla="*/ 95668 h 901621"/>
                <a:gd name="connsiteX1" fmla="*/ 796114 w 3430521"/>
                <a:gd name="connsiteY1" fmla="*/ 93187 h 901621"/>
                <a:gd name="connsiteX2" fmla="*/ 1595754 w 3430521"/>
                <a:gd name="connsiteY2" fmla="*/ 25802 h 901621"/>
                <a:gd name="connsiteX3" fmla="*/ 2066163 w 3430521"/>
                <a:gd name="connsiteY3" fmla="*/ 19511 h 901621"/>
                <a:gd name="connsiteX4" fmla="*/ 2247315 w 3430521"/>
                <a:gd name="connsiteY4" fmla="*/ 389978 h 901621"/>
                <a:gd name="connsiteX5" fmla="*/ 2410882 w 3430521"/>
                <a:gd name="connsiteY5" fmla="*/ 845756 h 901621"/>
                <a:gd name="connsiteX6" fmla="*/ 2942608 w 3430521"/>
                <a:gd name="connsiteY6" fmla="*/ 896789 h 901621"/>
                <a:gd name="connsiteX7" fmla="*/ 3430521 w 3430521"/>
                <a:gd name="connsiteY7" fmla="*/ 901434 h 901621"/>
                <a:gd name="connsiteX0" fmla="*/ 0 w 3430521"/>
                <a:gd name="connsiteY0" fmla="*/ 94124 h 900077"/>
                <a:gd name="connsiteX1" fmla="*/ 803929 w 3430521"/>
                <a:gd name="connsiteY1" fmla="*/ 50284 h 900077"/>
                <a:gd name="connsiteX2" fmla="*/ 1595754 w 3430521"/>
                <a:gd name="connsiteY2" fmla="*/ 24258 h 900077"/>
                <a:gd name="connsiteX3" fmla="*/ 2066163 w 3430521"/>
                <a:gd name="connsiteY3" fmla="*/ 17967 h 900077"/>
                <a:gd name="connsiteX4" fmla="*/ 2247315 w 3430521"/>
                <a:gd name="connsiteY4" fmla="*/ 388434 h 900077"/>
                <a:gd name="connsiteX5" fmla="*/ 2410882 w 3430521"/>
                <a:gd name="connsiteY5" fmla="*/ 844212 h 900077"/>
                <a:gd name="connsiteX6" fmla="*/ 2942608 w 3430521"/>
                <a:gd name="connsiteY6" fmla="*/ 895245 h 900077"/>
                <a:gd name="connsiteX7" fmla="*/ 3430521 w 3430521"/>
                <a:gd name="connsiteY7" fmla="*/ 899890 h 900077"/>
                <a:gd name="connsiteX0" fmla="*/ 0 w 3430521"/>
                <a:gd name="connsiteY0" fmla="*/ 108742 h 914695"/>
                <a:gd name="connsiteX1" fmla="*/ 803929 w 3430521"/>
                <a:gd name="connsiteY1" fmla="*/ 64902 h 914695"/>
                <a:gd name="connsiteX2" fmla="*/ 1595754 w 3430521"/>
                <a:gd name="connsiteY2" fmla="*/ 22332 h 914695"/>
                <a:gd name="connsiteX3" fmla="*/ 2066163 w 3430521"/>
                <a:gd name="connsiteY3" fmla="*/ 32585 h 914695"/>
                <a:gd name="connsiteX4" fmla="*/ 2247315 w 3430521"/>
                <a:gd name="connsiteY4" fmla="*/ 403052 h 914695"/>
                <a:gd name="connsiteX5" fmla="*/ 2410882 w 3430521"/>
                <a:gd name="connsiteY5" fmla="*/ 858830 h 914695"/>
                <a:gd name="connsiteX6" fmla="*/ 2942608 w 3430521"/>
                <a:gd name="connsiteY6" fmla="*/ 909863 h 914695"/>
                <a:gd name="connsiteX7" fmla="*/ 3430521 w 3430521"/>
                <a:gd name="connsiteY7" fmla="*/ 914508 h 914695"/>
                <a:gd name="connsiteX0" fmla="*/ 0 w 3430521"/>
                <a:gd name="connsiteY0" fmla="*/ 110326 h 916279"/>
                <a:gd name="connsiteX1" fmla="*/ 803929 w 3430521"/>
                <a:gd name="connsiteY1" fmla="*/ 66486 h 916279"/>
                <a:gd name="connsiteX2" fmla="*/ 1595754 w 3430521"/>
                <a:gd name="connsiteY2" fmla="*/ 23916 h 916279"/>
                <a:gd name="connsiteX3" fmla="*/ 2066163 w 3430521"/>
                <a:gd name="connsiteY3" fmla="*/ 34169 h 916279"/>
                <a:gd name="connsiteX4" fmla="*/ 2247315 w 3430521"/>
                <a:gd name="connsiteY4" fmla="*/ 404636 h 916279"/>
                <a:gd name="connsiteX5" fmla="*/ 2410882 w 3430521"/>
                <a:gd name="connsiteY5" fmla="*/ 860414 h 916279"/>
                <a:gd name="connsiteX6" fmla="*/ 2942608 w 3430521"/>
                <a:gd name="connsiteY6" fmla="*/ 911447 h 916279"/>
                <a:gd name="connsiteX7" fmla="*/ 3430521 w 3430521"/>
                <a:gd name="connsiteY7" fmla="*/ 916092 h 916279"/>
                <a:gd name="connsiteX0" fmla="*/ 0 w 3430521"/>
                <a:gd name="connsiteY0" fmla="*/ 94806 h 900759"/>
                <a:gd name="connsiteX1" fmla="*/ 803929 w 3430521"/>
                <a:gd name="connsiteY1" fmla="*/ 50966 h 900759"/>
                <a:gd name="connsiteX2" fmla="*/ 1595754 w 3430521"/>
                <a:gd name="connsiteY2" fmla="*/ 8396 h 900759"/>
                <a:gd name="connsiteX3" fmla="*/ 2066163 w 3430521"/>
                <a:gd name="connsiteY3" fmla="*/ 18649 h 900759"/>
                <a:gd name="connsiteX4" fmla="*/ 2247315 w 3430521"/>
                <a:gd name="connsiteY4" fmla="*/ 389116 h 900759"/>
                <a:gd name="connsiteX5" fmla="*/ 2410882 w 3430521"/>
                <a:gd name="connsiteY5" fmla="*/ 844894 h 900759"/>
                <a:gd name="connsiteX6" fmla="*/ 2942608 w 3430521"/>
                <a:gd name="connsiteY6" fmla="*/ 895927 h 900759"/>
                <a:gd name="connsiteX7" fmla="*/ 3430521 w 3430521"/>
                <a:gd name="connsiteY7" fmla="*/ 900572 h 900759"/>
                <a:gd name="connsiteX0" fmla="*/ 0 w 3430521"/>
                <a:gd name="connsiteY0" fmla="*/ 103924 h 909877"/>
                <a:gd name="connsiteX1" fmla="*/ 803929 w 3430521"/>
                <a:gd name="connsiteY1" fmla="*/ 60084 h 909877"/>
                <a:gd name="connsiteX2" fmla="*/ 1595754 w 3430521"/>
                <a:gd name="connsiteY2" fmla="*/ 17514 h 909877"/>
                <a:gd name="connsiteX3" fmla="*/ 2066163 w 3430521"/>
                <a:gd name="connsiteY3" fmla="*/ 11224 h 909877"/>
                <a:gd name="connsiteX4" fmla="*/ 2247315 w 3430521"/>
                <a:gd name="connsiteY4" fmla="*/ 398234 h 909877"/>
                <a:gd name="connsiteX5" fmla="*/ 2410882 w 3430521"/>
                <a:gd name="connsiteY5" fmla="*/ 854012 h 909877"/>
                <a:gd name="connsiteX6" fmla="*/ 2942608 w 3430521"/>
                <a:gd name="connsiteY6" fmla="*/ 905045 h 909877"/>
                <a:gd name="connsiteX7" fmla="*/ 3430521 w 3430521"/>
                <a:gd name="connsiteY7" fmla="*/ 909690 h 9098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430521" h="909877">
                  <a:moveTo>
                    <a:pt x="0" y="103924"/>
                  </a:moveTo>
                  <a:lnTo>
                    <a:pt x="803929" y="60084"/>
                  </a:lnTo>
                  <a:lnTo>
                    <a:pt x="1595754" y="17514"/>
                  </a:lnTo>
                  <a:cubicBezTo>
                    <a:pt x="1806126" y="9371"/>
                    <a:pt x="1988829" y="-13628"/>
                    <a:pt x="2066163" y="11224"/>
                  </a:cubicBezTo>
                  <a:cubicBezTo>
                    <a:pt x="2143497" y="36076"/>
                    <a:pt x="2189862" y="257769"/>
                    <a:pt x="2247315" y="398234"/>
                  </a:cubicBezTo>
                  <a:cubicBezTo>
                    <a:pt x="2304768" y="538699"/>
                    <a:pt x="2327964" y="792746"/>
                    <a:pt x="2410882" y="854012"/>
                  </a:cubicBezTo>
                  <a:cubicBezTo>
                    <a:pt x="2493800" y="915278"/>
                    <a:pt x="2772668" y="895765"/>
                    <a:pt x="2942608" y="905045"/>
                  </a:cubicBezTo>
                  <a:cubicBezTo>
                    <a:pt x="3112548" y="914325"/>
                    <a:pt x="3248105" y="906853"/>
                    <a:pt x="3430521" y="909690"/>
                  </a:cubicBez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88" name="フリーフォーム 95">
              <a:extLst>
                <a:ext uri="{FF2B5EF4-FFF2-40B4-BE49-F238E27FC236}">
                  <a16:creationId xmlns:a16="http://schemas.microsoft.com/office/drawing/2014/main" id="{061D25D3-E64E-CC3F-498C-A214050B950E}"/>
                </a:ext>
              </a:extLst>
            </p:cNvPr>
            <p:cNvSpPr/>
            <p:nvPr/>
          </p:nvSpPr>
          <p:spPr bwMode="auto">
            <a:xfrm>
              <a:off x="5162435" y="4124439"/>
              <a:ext cx="2085384" cy="2167877"/>
            </a:xfrm>
            <a:custGeom>
              <a:avLst/>
              <a:gdLst>
                <a:gd name="connsiteX0" fmla="*/ 0 w 4373880"/>
                <a:gd name="connsiteY0" fmla="*/ 43994 h 1045882"/>
                <a:gd name="connsiteX1" fmla="*/ 1036320 w 4373880"/>
                <a:gd name="connsiteY1" fmla="*/ 43994 h 1045882"/>
                <a:gd name="connsiteX2" fmla="*/ 1965960 w 4373880"/>
                <a:gd name="connsiteY2" fmla="*/ 501194 h 1045882"/>
                <a:gd name="connsiteX3" fmla="*/ 2453640 w 4373880"/>
                <a:gd name="connsiteY3" fmla="*/ 882194 h 1045882"/>
                <a:gd name="connsiteX4" fmla="*/ 3444240 w 4373880"/>
                <a:gd name="connsiteY4" fmla="*/ 1034594 h 1045882"/>
                <a:gd name="connsiteX5" fmla="*/ 4373880 w 4373880"/>
                <a:gd name="connsiteY5" fmla="*/ 1034594 h 1045882"/>
                <a:gd name="connsiteX6" fmla="*/ 4373880 w 4373880"/>
                <a:gd name="connsiteY6" fmla="*/ 1034594 h 1045882"/>
                <a:gd name="connsiteX0" fmla="*/ 0 w 4373880"/>
                <a:gd name="connsiteY0" fmla="*/ 35502 h 1037390"/>
                <a:gd name="connsiteX1" fmla="*/ 1036320 w 4373880"/>
                <a:gd name="connsiteY1" fmla="*/ 35502 h 1037390"/>
                <a:gd name="connsiteX2" fmla="*/ 1965960 w 4373880"/>
                <a:gd name="connsiteY2" fmla="*/ 492702 h 1037390"/>
                <a:gd name="connsiteX3" fmla="*/ 2453640 w 4373880"/>
                <a:gd name="connsiteY3" fmla="*/ 873702 h 1037390"/>
                <a:gd name="connsiteX4" fmla="*/ 3444240 w 4373880"/>
                <a:gd name="connsiteY4" fmla="*/ 1026102 h 1037390"/>
                <a:gd name="connsiteX5" fmla="*/ 4373880 w 4373880"/>
                <a:gd name="connsiteY5" fmla="*/ 1026102 h 1037390"/>
                <a:gd name="connsiteX6" fmla="*/ 4373880 w 4373880"/>
                <a:gd name="connsiteY6" fmla="*/ 1026102 h 1037390"/>
                <a:gd name="connsiteX0" fmla="*/ 0 w 4368714"/>
                <a:gd name="connsiteY0" fmla="*/ 29066 h 1041286"/>
                <a:gd name="connsiteX1" fmla="*/ 1031154 w 4368714"/>
                <a:gd name="connsiteY1" fmla="*/ 39398 h 1041286"/>
                <a:gd name="connsiteX2" fmla="*/ 1960794 w 4368714"/>
                <a:gd name="connsiteY2" fmla="*/ 496598 h 1041286"/>
                <a:gd name="connsiteX3" fmla="*/ 2448474 w 4368714"/>
                <a:gd name="connsiteY3" fmla="*/ 877598 h 1041286"/>
                <a:gd name="connsiteX4" fmla="*/ 3439074 w 4368714"/>
                <a:gd name="connsiteY4" fmla="*/ 1029998 h 1041286"/>
                <a:gd name="connsiteX5" fmla="*/ 4368714 w 4368714"/>
                <a:gd name="connsiteY5" fmla="*/ 1029998 h 1041286"/>
                <a:gd name="connsiteX6" fmla="*/ 4368714 w 4368714"/>
                <a:gd name="connsiteY6" fmla="*/ 1029998 h 1041286"/>
                <a:gd name="connsiteX0" fmla="*/ 0 w 4368714"/>
                <a:gd name="connsiteY0" fmla="*/ 3470 h 1015690"/>
                <a:gd name="connsiteX1" fmla="*/ 1366951 w 4368714"/>
                <a:gd name="connsiteY1" fmla="*/ 70629 h 1015690"/>
                <a:gd name="connsiteX2" fmla="*/ 1960794 w 4368714"/>
                <a:gd name="connsiteY2" fmla="*/ 471002 h 1015690"/>
                <a:gd name="connsiteX3" fmla="*/ 2448474 w 4368714"/>
                <a:gd name="connsiteY3" fmla="*/ 852002 h 1015690"/>
                <a:gd name="connsiteX4" fmla="*/ 3439074 w 4368714"/>
                <a:gd name="connsiteY4" fmla="*/ 1004402 h 1015690"/>
                <a:gd name="connsiteX5" fmla="*/ 4368714 w 4368714"/>
                <a:gd name="connsiteY5" fmla="*/ 1004402 h 1015690"/>
                <a:gd name="connsiteX6" fmla="*/ 4368714 w 4368714"/>
                <a:gd name="connsiteY6" fmla="*/ 1004402 h 1015690"/>
                <a:gd name="connsiteX0" fmla="*/ 0 w 4368714"/>
                <a:gd name="connsiteY0" fmla="*/ 10852 h 1023072"/>
                <a:gd name="connsiteX1" fmla="*/ 1366951 w 4368714"/>
                <a:gd name="connsiteY1" fmla="*/ 78011 h 1023072"/>
                <a:gd name="connsiteX2" fmla="*/ 1960794 w 4368714"/>
                <a:gd name="connsiteY2" fmla="*/ 478384 h 1023072"/>
                <a:gd name="connsiteX3" fmla="*/ 2448474 w 4368714"/>
                <a:gd name="connsiteY3" fmla="*/ 859384 h 1023072"/>
                <a:gd name="connsiteX4" fmla="*/ 3439074 w 4368714"/>
                <a:gd name="connsiteY4" fmla="*/ 1011784 h 1023072"/>
                <a:gd name="connsiteX5" fmla="*/ 4368714 w 4368714"/>
                <a:gd name="connsiteY5" fmla="*/ 1011784 h 1023072"/>
                <a:gd name="connsiteX6" fmla="*/ 4368714 w 4368714"/>
                <a:gd name="connsiteY6" fmla="*/ 1011784 h 1023072"/>
                <a:gd name="connsiteX0" fmla="*/ 0 w 4368714"/>
                <a:gd name="connsiteY0" fmla="*/ 1828 h 1014048"/>
                <a:gd name="connsiteX1" fmla="*/ 1366951 w 4368714"/>
                <a:gd name="connsiteY1" fmla="*/ 68987 h 1014048"/>
                <a:gd name="connsiteX2" fmla="*/ 1960794 w 4368714"/>
                <a:gd name="connsiteY2" fmla="*/ 469360 h 1014048"/>
                <a:gd name="connsiteX3" fmla="*/ 2448474 w 4368714"/>
                <a:gd name="connsiteY3" fmla="*/ 850360 h 1014048"/>
                <a:gd name="connsiteX4" fmla="*/ 3439074 w 4368714"/>
                <a:gd name="connsiteY4" fmla="*/ 1002760 h 1014048"/>
                <a:gd name="connsiteX5" fmla="*/ 4368714 w 4368714"/>
                <a:gd name="connsiteY5" fmla="*/ 1002760 h 1014048"/>
                <a:gd name="connsiteX6" fmla="*/ 4368714 w 4368714"/>
                <a:gd name="connsiteY6" fmla="*/ 1002760 h 1014048"/>
                <a:gd name="connsiteX0" fmla="*/ 0 w 4368714"/>
                <a:gd name="connsiteY0" fmla="*/ 770 h 1012990"/>
                <a:gd name="connsiteX1" fmla="*/ 1366951 w 4368714"/>
                <a:gd name="connsiteY1" fmla="*/ 98926 h 1012990"/>
                <a:gd name="connsiteX2" fmla="*/ 1960794 w 4368714"/>
                <a:gd name="connsiteY2" fmla="*/ 468302 h 1012990"/>
                <a:gd name="connsiteX3" fmla="*/ 2448474 w 4368714"/>
                <a:gd name="connsiteY3" fmla="*/ 849302 h 1012990"/>
                <a:gd name="connsiteX4" fmla="*/ 3439074 w 4368714"/>
                <a:gd name="connsiteY4" fmla="*/ 1001702 h 1012990"/>
                <a:gd name="connsiteX5" fmla="*/ 4368714 w 4368714"/>
                <a:gd name="connsiteY5" fmla="*/ 1001702 h 1012990"/>
                <a:gd name="connsiteX6" fmla="*/ 4368714 w 4368714"/>
                <a:gd name="connsiteY6" fmla="*/ 1001702 h 1012990"/>
                <a:gd name="connsiteX0" fmla="*/ 0 w 4368714"/>
                <a:gd name="connsiteY0" fmla="*/ 5448 h 1017668"/>
                <a:gd name="connsiteX1" fmla="*/ 1366951 w 4368714"/>
                <a:gd name="connsiteY1" fmla="*/ 103604 h 1017668"/>
                <a:gd name="connsiteX2" fmla="*/ 1960794 w 4368714"/>
                <a:gd name="connsiteY2" fmla="*/ 472980 h 1017668"/>
                <a:gd name="connsiteX3" fmla="*/ 2448474 w 4368714"/>
                <a:gd name="connsiteY3" fmla="*/ 853980 h 1017668"/>
                <a:gd name="connsiteX4" fmla="*/ 3439074 w 4368714"/>
                <a:gd name="connsiteY4" fmla="*/ 1006380 h 1017668"/>
                <a:gd name="connsiteX5" fmla="*/ 4368714 w 4368714"/>
                <a:gd name="connsiteY5" fmla="*/ 1006380 h 1017668"/>
                <a:gd name="connsiteX6" fmla="*/ 4368714 w 4368714"/>
                <a:gd name="connsiteY6" fmla="*/ 1006380 h 1017668"/>
                <a:gd name="connsiteX0" fmla="*/ 0 w 4368714"/>
                <a:gd name="connsiteY0" fmla="*/ 1213 h 1013433"/>
                <a:gd name="connsiteX1" fmla="*/ 1366951 w 4368714"/>
                <a:gd name="connsiteY1" fmla="*/ 99369 h 1013433"/>
                <a:gd name="connsiteX2" fmla="*/ 1965960 w 4368714"/>
                <a:gd name="connsiteY2" fmla="*/ 494576 h 1013433"/>
                <a:gd name="connsiteX3" fmla="*/ 2448474 w 4368714"/>
                <a:gd name="connsiteY3" fmla="*/ 849745 h 1013433"/>
                <a:gd name="connsiteX4" fmla="*/ 3439074 w 4368714"/>
                <a:gd name="connsiteY4" fmla="*/ 1002145 h 1013433"/>
                <a:gd name="connsiteX5" fmla="*/ 4368714 w 4368714"/>
                <a:gd name="connsiteY5" fmla="*/ 1002145 h 1013433"/>
                <a:gd name="connsiteX6" fmla="*/ 4368714 w 4368714"/>
                <a:gd name="connsiteY6" fmla="*/ 1002145 h 1013433"/>
                <a:gd name="connsiteX0" fmla="*/ 0 w 4368714"/>
                <a:gd name="connsiteY0" fmla="*/ 1213 h 1013433"/>
                <a:gd name="connsiteX1" fmla="*/ 1366951 w 4368714"/>
                <a:gd name="connsiteY1" fmla="*/ 99369 h 1013433"/>
                <a:gd name="connsiteX2" fmla="*/ 1965960 w 4368714"/>
                <a:gd name="connsiteY2" fmla="*/ 494576 h 1013433"/>
                <a:gd name="connsiteX3" fmla="*/ 2448474 w 4368714"/>
                <a:gd name="connsiteY3" fmla="*/ 849745 h 1013433"/>
                <a:gd name="connsiteX4" fmla="*/ 3439074 w 4368714"/>
                <a:gd name="connsiteY4" fmla="*/ 1002145 h 1013433"/>
                <a:gd name="connsiteX5" fmla="*/ 4368714 w 4368714"/>
                <a:gd name="connsiteY5" fmla="*/ 1002145 h 1013433"/>
                <a:gd name="connsiteX6" fmla="*/ 4368714 w 4368714"/>
                <a:gd name="connsiteY6" fmla="*/ 1002145 h 1013433"/>
                <a:gd name="connsiteX0" fmla="*/ 0 w 4368714"/>
                <a:gd name="connsiteY0" fmla="*/ 1982 h 1014202"/>
                <a:gd name="connsiteX1" fmla="*/ 1366951 w 4368714"/>
                <a:gd name="connsiteY1" fmla="*/ 100138 h 1014202"/>
                <a:gd name="connsiteX2" fmla="*/ 1965960 w 4368714"/>
                <a:gd name="connsiteY2" fmla="*/ 495345 h 1014202"/>
                <a:gd name="connsiteX3" fmla="*/ 2448474 w 4368714"/>
                <a:gd name="connsiteY3" fmla="*/ 850514 h 1014202"/>
                <a:gd name="connsiteX4" fmla="*/ 3439074 w 4368714"/>
                <a:gd name="connsiteY4" fmla="*/ 1002914 h 1014202"/>
                <a:gd name="connsiteX5" fmla="*/ 4368714 w 4368714"/>
                <a:gd name="connsiteY5" fmla="*/ 1002914 h 1014202"/>
                <a:gd name="connsiteX6" fmla="*/ 4368714 w 4368714"/>
                <a:gd name="connsiteY6" fmla="*/ 1002914 h 1014202"/>
                <a:gd name="connsiteX0" fmla="*/ 0 w 4368714"/>
                <a:gd name="connsiteY0" fmla="*/ 34259 h 1046479"/>
                <a:gd name="connsiteX1" fmla="*/ 762517 w 4368714"/>
                <a:gd name="connsiteY1" fmla="*/ 49757 h 1046479"/>
                <a:gd name="connsiteX2" fmla="*/ 1965960 w 4368714"/>
                <a:gd name="connsiteY2" fmla="*/ 527622 h 1046479"/>
                <a:gd name="connsiteX3" fmla="*/ 2448474 w 4368714"/>
                <a:gd name="connsiteY3" fmla="*/ 882791 h 1046479"/>
                <a:gd name="connsiteX4" fmla="*/ 3439074 w 4368714"/>
                <a:gd name="connsiteY4" fmla="*/ 1035191 h 1046479"/>
                <a:gd name="connsiteX5" fmla="*/ 4368714 w 4368714"/>
                <a:gd name="connsiteY5" fmla="*/ 1035191 h 1046479"/>
                <a:gd name="connsiteX6" fmla="*/ 4368714 w 4368714"/>
                <a:gd name="connsiteY6" fmla="*/ 1035191 h 1046479"/>
                <a:gd name="connsiteX0" fmla="*/ 0 w 4368714"/>
                <a:gd name="connsiteY0" fmla="*/ 2698 h 1014918"/>
                <a:gd name="connsiteX1" fmla="*/ 762517 w 4368714"/>
                <a:gd name="connsiteY1" fmla="*/ 18196 h 1014918"/>
                <a:gd name="connsiteX2" fmla="*/ 1965960 w 4368714"/>
                <a:gd name="connsiteY2" fmla="*/ 496061 h 1014918"/>
                <a:gd name="connsiteX3" fmla="*/ 2448474 w 4368714"/>
                <a:gd name="connsiteY3" fmla="*/ 851230 h 1014918"/>
                <a:gd name="connsiteX4" fmla="*/ 3439074 w 4368714"/>
                <a:gd name="connsiteY4" fmla="*/ 1003630 h 1014918"/>
                <a:gd name="connsiteX5" fmla="*/ 4368714 w 4368714"/>
                <a:gd name="connsiteY5" fmla="*/ 1003630 h 1014918"/>
                <a:gd name="connsiteX6" fmla="*/ 4368714 w 4368714"/>
                <a:gd name="connsiteY6" fmla="*/ 1003630 h 1014918"/>
                <a:gd name="connsiteX0" fmla="*/ 0 w 4368714"/>
                <a:gd name="connsiteY0" fmla="*/ 5755 h 1017975"/>
                <a:gd name="connsiteX1" fmla="*/ 762517 w 4368714"/>
                <a:gd name="connsiteY1" fmla="*/ 10921 h 1017975"/>
                <a:gd name="connsiteX2" fmla="*/ 1965960 w 4368714"/>
                <a:gd name="connsiteY2" fmla="*/ 499118 h 1017975"/>
                <a:gd name="connsiteX3" fmla="*/ 2448474 w 4368714"/>
                <a:gd name="connsiteY3" fmla="*/ 854287 h 1017975"/>
                <a:gd name="connsiteX4" fmla="*/ 3439074 w 4368714"/>
                <a:gd name="connsiteY4" fmla="*/ 1006687 h 1017975"/>
                <a:gd name="connsiteX5" fmla="*/ 4368714 w 4368714"/>
                <a:gd name="connsiteY5" fmla="*/ 1006687 h 1017975"/>
                <a:gd name="connsiteX6" fmla="*/ 4368714 w 4368714"/>
                <a:gd name="connsiteY6" fmla="*/ 1006687 h 1017975"/>
                <a:gd name="connsiteX0" fmla="*/ 0 w 4368714"/>
                <a:gd name="connsiteY0" fmla="*/ 7209 h 1019429"/>
                <a:gd name="connsiteX1" fmla="*/ 762517 w 4368714"/>
                <a:gd name="connsiteY1" fmla="*/ 12375 h 1019429"/>
                <a:gd name="connsiteX2" fmla="*/ 1438501 w 4368714"/>
                <a:gd name="connsiteY2" fmla="*/ 121122 h 1019429"/>
                <a:gd name="connsiteX3" fmla="*/ 1965960 w 4368714"/>
                <a:gd name="connsiteY3" fmla="*/ 500572 h 1019429"/>
                <a:gd name="connsiteX4" fmla="*/ 2448474 w 4368714"/>
                <a:gd name="connsiteY4" fmla="*/ 855741 h 1019429"/>
                <a:gd name="connsiteX5" fmla="*/ 3439074 w 4368714"/>
                <a:gd name="connsiteY5" fmla="*/ 1008141 h 1019429"/>
                <a:gd name="connsiteX6" fmla="*/ 4368714 w 4368714"/>
                <a:gd name="connsiteY6" fmla="*/ 1008141 h 1019429"/>
                <a:gd name="connsiteX7" fmla="*/ 4368714 w 4368714"/>
                <a:gd name="connsiteY7" fmla="*/ 1008141 h 1019429"/>
                <a:gd name="connsiteX0" fmla="*/ 0 w 4368714"/>
                <a:gd name="connsiteY0" fmla="*/ 2451 h 1014671"/>
                <a:gd name="connsiteX1" fmla="*/ 762517 w 4368714"/>
                <a:gd name="connsiteY1" fmla="*/ 23116 h 1014671"/>
                <a:gd name="connsiteX2" fmla="*/ 1438501 w 4368714"/>
                <a:gd name="connsiteY2" fmla="*/ 116364 h 1014671"/>
                <a:gd name="connsiteX3" fmla="*/ 1965960 w 4368714"/>
                <a:gd name="connsiteY3" fmla="*/ 495814 h 1014671"/>
                <a:gd name="connsiteX4" fmla="*/ 2448474 w 4368714"/>
                <a:gd name="connsiteY4" fmla="*/ 850983 h 1014671"/>
                <a:gd name="connsiteX5" fmla="*/ 3439074 w 4368714"/>
                <a:gd name="connsiteY5" fmla="*/ 1003383 h 1014671"/>
                <a:gd name="connsiteX6" fmla="*/ 4368714 w 4368714"/>
                <a:gd name="connsiteY6" fmla="*/ 1003383 h 1014671"/>
                <a:gd name="connsiteX7" fmla="*/ 4368714 w 4368714"/>
                <a:gd name="connsiteY7" fmla="*/ 1003383 h 1014671"/>
                <a:gd name="connsiteX0" fmla="*/ 0 w 4368714"/>
                <a:gd name="connsiteY0" fmla="*/ 0 h 1012220"/>
                <a:gd name="connsiteX1" fmla="*/ 762517 w 4368714"/>
                <a:gd name="connsiteY1" fmla="*/ 20665 h 1012220"/>
                <a:gd name="connsiteX2" fmla="*/ 1438501 w 4368714"/>
                <a:gd name="connsiteY2" fmla="*/ 113913 h 1012220"/>
                <a:gd name="connsiteX3" fmla="*/ 1965960 w 4368714"/>
                <a:gd name="connsiteY3" fmla="*/ 493363 h 1012220"/>
                <a:gd name="connsiteX4" fmla="*/ 2448474 w 4368714"/>
                <a:gd name="connsiteY4" fmla="*/ 848532 h 1012220"/>
                <a:gd name="connsiteX5" fmla="*/ 3439074 w 4368714"/>
                <a:gd name="connsiteY5" fmla="*/ 1000932 h 1012220"/>
                <a:gd name="connsiteX6" fmla="*/ 4368714 w 4368714"/>
                <a:gd name="connsiteY6" fmla="*/ 1000932 h 1012220"/>
                <a:gd name="connsiteX7" fmla="*/ 4368714 w 4368714"/>
                <a:gd name="connsiteY7" fmla="*/ 1000932 h 1012220"/>
                <a:gd name="connsiteX0" fmla="*/ 0 w 4368714"/>
                <a:gd name="connsiteY0" fmla="*/ 0 h 1012220"/>
                <a:gd name="connsiteX1" fmla="*/ 762517 w 4368714"/>
                <a:gd name="connsiteY1" fmla="*/ 10332 h 1012220"/>
                <a:gd name="connsiteX2" fmla="*/ 1438501 w 4368714"/>
                <a:gd name="connsiteY2" fmla="*/ 113913 h 1012220"/>
                <a:gd name="connsiteX3" fmla="*/ 1965960 w 4368714"/>
                <a:gd name="connsiteY3" fmla="*/ 493363 h 1012220"/>
                <a:gd name="connsiteX4" fmla="*/ 2448474 w 4368714"/>
                <a:gd name="connsiteY4" fmla="*/ 848532 h 1012220"/>
                <a:gd name="connsiteX5" fmla="*/ 3439074 w 4368714"/>
                <a:gd name="connsiteY5" fmla="*/ 1000932 h 1012220"/>
                <a:gd name="connsiteX6" fmla="*/ 4368714 w 4368714"/>
                <a:gd name="connsiteY6" fmla="*/ 1000932 h 1012220"/>
                <a:gd name="connsiteX7" fmla="*/ 4368714 w 4368714"/>
                <a:gd name="connsiteY7" fmla="*/ 1000932 h 1012220"/>
                <a:gd name="connsiteX0" fmla="*/ 0 w 4368714"/>
                <a:gd name="connsiteY0" fmla="*/ 0 h 1013436"/>
                <a:gd name="connsiteX1" fmla="*/ 762517 w 4368714"/>
                <a:gd name="connsiteY1" fmla="*/ 10332 h 1013436"/>
                <a:gd name="connsiteX2" fmla="*/ 1438501 w 4368714"/>
                <a:gd name="connsiteY2" fmla="*/ 113913 h 1013436"/>
                <a:gd name="connsiteX3" fmla="*/ 1965960 w 4368714"/>
                <a:gd name="connsiteY3" fmla="*/ 493363 h 1013436"/>
                <a:gd name="connsiteX4" fmla="*/ 2448474 w 4368714"/>
                <a:gd name="connsiteY4" fmla="*/ 848532 h 1013436"/>
                <a:gd name="connsiteX5" fmla="*/ 3153647 w 4368714"/>
                <a:gd name="connsiteY5" fmla="*/ 1002482 h 1013436"/>
                <a:gd name="connsiteX6" fmla="*/ 3439074 w 4368714"/>
                <a:gd name="connsiteY6" fmla="*/ 1000932 h 1013436"/>
                <a:gd name="connsiteX7" fmla="*/ 4368714 w 4368714"/>
                <a:gd name="connsiteY7" fmla="*/ 1000932 h 1013436"/>
                <a:gd name="connsiteX8" fmla="*/ 4368714 w 4368714"/>
                <a:gd name="connsiteY8" fmla="*/ 1000932 h 1013436"/>
                <a:gd name="connsiteX0" fmla="*/ 0 w 4368714"/>
                <a:gd name="connsiteY0" fmla="*/ 0 h 1013436"/>
                <a:gd name="connsiteX1" fmla="*/ 762517 w 4368714"/>
                <a:gd name="connsiteY1" fmla="*/ 10332 h 1013436"/>
                <a:gd name="connsiteX2" fmla="*/ 1438501 w 4368714"/>
                <a:gd name="connsiteY2" fmla="*/ 113913 h 1013436"/>
                <a:gd name="connsiteX3" fmla="*/ 1965960 w 4368714"/>
                <a:gd name="connsiteY3" fmla="*/ 493363 h 1013436"/>
                <a:gd name="connsiteX4" fmla="*/ 2448474 w 4368714"/>
                <a:gd name="connsiteY4" fmla="*/ 848532 h 1013436"/>
                <a:gd name="connsiteX5" fmla="*/ 3153647 w 4368714"/>
                <a:gd name="connsiteY5" fmla="*/ 1002482 h 1013436"/>
                <a:gd name="connsiteX6" fmla="*/ 3439074 w 4368714"/>
                <a:gd name="connsiteY6" fmla="*/ 1000932 h 1013436"/>
                <a:gd name="connsiteX7" fmla="*/ 4368714 w 4368714"/>
                <a:gd name="connsiteY7" fmla="*/ 1000932 h 1013436"/>
                <a:gd name="connsiteX0" fmla="*/ 0 w 4425541"/>
                <a:gd name="connsiteY0" fmla="*/ 0 h 1013436"/>
                <a:gd name="connsiteX1" fmla="*/ 762517 w 4425541"/>
                <a:gd name="connsiteY1" fmla="*/ 10332 h 1013436"/>
                <a:gd name="connsiteX2" fmla="*/ 1438501 w 4425541"/>
                <a:gd name="connsiteY2" fmla="*/ 113913 h 1013436"/>
                <a:gd name="connsiteX3" fmla="*/ 1965960 w 4425541"/>
                <a:gd name="connsiteY3" fmla="*/ 493363 h 1013436"/>
                <a:gd name="connsiteX4" fmla="*/ 2448474 w 4425541"/>
                <a:gd name="connsiteY4" fmla="*/ 848532 h 1013436"/>
                <a:gd name="connsiteX5" fmla="*/ 3153647 w 4425541"/>
                <a:gd name="connsiteY5" fmla="*/ 1002482 h 1013436"/>
                <a:gd name="connsiteX6" fmla="*/ 3439074 w 4425541"/>
                <a:gd name="connsiteY6" fmla="*/ 1000932 h 1013436"/>
                <a:gd name="connsiteX7" fmla="*/ 4425541 w 4425541"/>
                <a:gd name="connsiteY7" fmla="*/ 1000932 h 1013436"/>
                <a:gd name="connsiteX0" fmla="*/ 0 w 4425541"/>
                <a:gd name="connsiteY0" fmla="*/ 0 h 1016430"/>
                <a:gd name="connsiteX1" fmla="*/ 762517 w 4425541"/>
                <a:gd name="connsiteY1" fmla="*/ 10332 h 1016430"/>
                <a:gd name="connsiteX2" fmla="*/ 1438501 w 4425541"/>
                <a:gd name="connsiteY2" fmla="*/ 113913 h 1016430"/>
                <a:gd name="connsiteX3" fmla="*/ 1965960 w 4425541"/>
                <a:gd name="connsiteY3" fmla="*/ 493363 h 1016430"/>
                <a:gd name="connsiteX4" fmla="*/ 2448474 w 4425541"/>
                <a:gd name="connsiteY4" fmla="*/ 848532 h 1016430"/>
                <a:gd name="connsiteX5" fmla="*/ 3153647 w 4425541"/>
                <a:gd name="connsiteY5" fmla="*/ 1002482 h 1016430"/>
                <a:gd name="connsiteX6" fmla="*/ 3439074 w 4425541"/>
                <a:gd name="connsiteY6" fmla="*/ 1000932 h 1016430"/>
                <a:gd name="connsiteX7" fmla="*/ 4425541 w 4425541"/>
                <a:gd name="connsiteY7" fmla="*/ 1016430 h 1016430"/>
                <a:gd name="connsiteX0" fmla="*/ 0 w 4425541"/>
                <a:gd name="connsiteY0" fmla="*/ 0 h 1018109"/>
                <a:gd name="connsiteX1" fmla="*/ 762517 w 4425541"/>
                <a:gd name="connsiteY1" fmla="*/ 10332 h 1018109"/>
                <a:gd name="connsiteX2" fmla="*/ 1438501 w 4425541"/>
                <a:gd name="connsiteY2" fmla="*/ 113913 h 1018109"/>
                <a:gd name="connsiteX3" fmla="*/ 1965960 w 4425541"/>
                <a:gd name="connsiteY3" fmla="*/ 493363 h 1018109"/>
                <a:gd name="connsiteX4" fmla="*/ 2448474 w 4425541"/>
                <a:gd name="connsiteY4" fmla="*/ 848532 h 1018109"/>
                <a:gd name="connsiteX5" fmla="*/ 3153647 w 4425541"/>
                <a:gd name="connsiteY5" fmla="*/ 1002482 h 1018109"/>
                <a:gd name="connsiteX6" fmla="*/ 3439074 w 4425541"/>
                <a:gd name="connsiteY6" fmla="*/ 1016430 h 1018109"/>
                <a:gd name="connsiteX7" fmla="*/ 4425541 w 4425541"/>
                <a:gd name="connsiteY7" fmla="*/ 1016430 h 1018109"/>
                <a:gd name="connsiteX0" fmla="*/ 0 w 4425541"/>
                <a:gd name="connsiteY0" fmla="*/ 0 h 1016430"/>
                <a:gd name="connsiteX1" fmla="*/ 762517 w 4425541"/>
                <a:gd name="connsiteY1" fmla="*/ 10332 h 1016430"/>
                <a:gd name="connsiteX2" fmla="*/ 1438501 w 4425541"/>
                <a:gd name="connsiteY2" fmla="*/ 113913 h 1016430"/>
                <a:gd name="connsiteX3" fmla="*/ 1965960 w 4425541"/>
                <a:gd name="connsiteY3" fmla="*/ 493363 h 1016430"/>
                <a:gd name="connsiteX4" fmla="*/ 2448474 w 4425541"/>
                <a:gd name="connsiteY4" fmla="*/ 848532 h 1016430"/>
                <a:gd name="connsiteX5" fmla="*/ 3439074 w 4425541"/>
                <a:gd name="connsiteY5" fmla="*/ 1016430 h 1016430"/>
                <a:gd name="connsiteX6" fmla="*/ 4425541 w 4425541"/>
                <a:gd name="connsiteY6" fmla="*/ 1016430 h 1016430"/>
                <a:gd name="connsiteX0" fmla="*/ 0 w 4425541"/>
                <a:gd name="connsiteY0" fmla="*/ 0 h 1026570"/>
                <a:gd name="connsiteX1" fmla="*/ 762517 w 4425541"/>
                <a:gd name="connsiteY1" fmla="*/ 10332 h 1026570"/>
                <a:gd name="connsiteX2" fmla="*/ 1438501 w 4425541"/>
                <a:gd name="connsiteY2" fmla="*/ 113913 h 1026570"/>
                <a:gd name="connsiteX3" fmla="*/ 1965960 w 4425541"/>
                <a:gd name="connsiteY3" fmla="*/ 493363 h 1026570"/>
                <a:gd name="connsiteX4" fmla="*/ 2536298 w 4425541"/>
                <a:gd name="connsiteY4" fmla="*/ 879528 h 1026570"/>
                <a:gd name="connsiteX5" fmla="*/ 3439074 w 4425541"/>
                <a:gd name="connsiteY5" fmla="*/ 1016430 h 1026570"/>
                <a:gd name="connsiteX6" fmla="*/ 4425541 w 4425541"/>
                <a:gd name="connsiteY6" fmla="*/ 1016430 h 1026570"/>
                <a:gd name="connsiteX0" fmla="*/ 0 w 4425541"/>
                <a:gd name="connsiteY0" fmla="*/ 0 h 1026570"/>
                <a:gd name="connsiteX1" fmla="*/ 762517 w 4425541"/>
                <a:gd name="connsiteY1" fmla="*/ 10332 h 1026570"/>
                <a:gd name="connsiteX2" fmla="*/ 1438501 w 4425541"/>
                <a:gd name="connsiteY2" fmla="*/ 113913 h 1026570"/>
                <a:gd name="connsiteX3" fmla="*/ 1965960 w 4425541"/>
                <a:gd name="connsiteY3" fmla="*/ 493363 h 1026570"/>
                <a:gd name="connsiteX4" fmla="*/ 2536298 w 4425541"/>
                <a:gd name="connsiteY4" fmla="*/ 879528 h 1026570"/>
                <a:gd name="connsiteX5" fmla="*/ 3439074 w 4425541"/>
                <a:gd name="connsiteY5" fmla="*/ 1016430 h 1026570"/>
                <a:gd name="connsiteX6" fmla="*/ 4425541 w 4425541"/>
                <a:gd name="connsiteY6" fmla="*/ 1016430 h 1026570"/>
                <a:gd name="connsiteX0" fmla="*/ 0 w 4425541"/>
                <a:gd name="connsiteY0" fmla="*/ 0 h 1022345"/>
                <a:gd name="connsiteX1" fmla="*/ 762517 w 4425541"/>
                <a:gd name="connsiteY1" fmla="*/ 10332 h 1022345"/>
                <a:gd name="connsiteX2" fmla="*/ 1438501 w 4425541"/>
                <a:gd name="connsiteY2" fmla="*/ 113913 h 1022345"/>
                <a:gd name="connsiteX3" fmla="*/ 1965960 w 4425541"/>
                <a:gd name="connsiteY3" fmla="*/ 493363 h 1022345"/>
                <a:gd name="connsiteX4" fmla="*/ 2536298 w 4425541"/>
                <a:gd name="connsiteY4" fmla="*/ 879528 h 1022345"/>
                <a:gd name="connsiteX5" fmla="*/ 3439074 w 4425541"/>
                <a:gd name="connsiteY5" fmla="*/ 1016430 h 1022345"/>
                <a:gd name="connsiteX6" fmla="*/ 3453471 w 4425541"/>
                <a:gd name="connsiteY6" fmla="*/ 999387 h 1022345"/>
                <a:gd name="connsiteX7" fmla="*/ 4425541 w 4425541"/>
                <a:gd name="connsiteY7" fmla="*/ 1016430 h 1022345"/>
                <a:gd name="connsiteX0" fmla="*/ 0 w 4429755"/>
                <a:gd name="connsiteY0" fmla="*/ 0 h 1022345"/>
                <a:gd name="connsiteX1" fmla="*/ 762517 w 4429755"/>
                <a:gd name="connsiteY1" fmla="*/ 10332 h 1022345"/>
                <a:gd name="connsiteX2" fmla="*/ 1438501 w 4429755"/>
                <a:gd name="connsiteY2" fmla="*/ 113913 h 1022345"/>
                <a:gd name="connsiteX3" fmla="*/ 1965960 w 4429755"/>
                <a:gd name="connsiteY3" fmla="*/ 493363 h 1022345"/>
                <a:gd name="connsiteX4" fmla="*/ 2536298 w 4429755"/>
                <a:gd name="connsiteY4" fmla="*/ 879528 h 1022345"/>
                <a:gd name="connsiteX5" fmla="*/ 3439074 w 4429755"/>
                <a:gd name="connsiteY5" fmla="*/ 1016430 h 1022345"/>
                <a:gd name="connsiteX6" fmla="*/ 3453471 w 4429755"/>
                <a:gd name="connsiteY6" fmla="*/ 999387 h 1022345"/>
                <a:gd name="connsiteX7" fmla="*/ 4429755 w 4429755"/>
                <a:gd name="connsiteY7" fmla="*/ 1008003 h 1022345"/>
                <a:gd name="connsiteX0" fmla="*/ 0 w 4429755"/>
                <a:gd name="connsiteY0" fmla="*/ 0 h 1024443"/>
                <a:gd name="connsiteX1" fmla="*/ 762517 w 4429755"/>
                <a:gd name="connsiteY1" fmla="*/ 10332 h 1024443"/>
                <a:gd name="connsiteX2" fmla="*/ 1438501 w 4429755"/>
                <a:gd name="connsiteY2" fmla="*/ 113913 h 1024443"/>
                <a:gd name="connsiteX3" fmla="*/ 1965960 w 4429755"/>
                <a:gd name="connsiteY3" fmla="*/ 493363 h 1024443"/>
                <a:gd name="connsiteX4" fmla="*/ 2536298 w 4429755"/>
                <a:gd name="connsiteY4" fmla="*/ 879528 h 1024443"/>
                <a:gd name="connsiteX5" fmla="*/ 3439074 w 4429755"/>
                <a:gd name="connsiteY5" fmla="*/ 1016430 h 1024443"/>
                <a:gd name="connsiteX6" fmla="*/ 4429755 w 4429755"/>
                <a:gd name="connsiteY6" fmla="*/ 1008003 h 1024443"/>
                <a:gd name="connsiteX0" fmla="*/ 0 w 4340303"/>
                <a:gd name="connsiteY0" fmla="*/ 0 h 1084559"/>
                <a:gd name="connsiteX1" fmla="*/ 762517 w 4340303"/>
                <a:gd name="connsiteY1" fmla="*/ 10332 h 1084559"/>
                <a:gd name="connsiteX2" fmla="*/ 1438501 w 4340303"/>
                <a:gd name="connsiteY2" fmla="*/ 113913 h 1084559"/>
                <a:gd name="connsiteX3" fmla="*/ 1965960 w 4340303"/>
                <a:gd name="connsiteY3" fmla="*/ 493363 h 1084559"/>
                <a:gd name="connsiteX4" fmla="*/ 2536298 w 4340303"/>
                <a:gd name="connsiteY4" fmla="*/ 879528 h 1084559"/>
                <a:gd name="connsiteX5" fmla="*/ 3439074 w 4340303"/>
                <a:gd name="connsiteY5" fmla="*/ 1016430 h 1084559"/>
                <a:gd name="connsiteX6" fmla="*/ 4340303 w 4340303"/>
                <a:gd name="connsiteY6" fmla="*/ 1084497 h 1084559"/>
                <a:gd name="connsiteX0" fmla="*/ 0 w 4340303"/>
                <a:gd name="connsiteY0" fmla="*/ 0 h 1084577"/>
                <a:gd name="connsiteX1" fmla="*/ 762517 w 4340303"/>
                <a:gd name="connsiteY1" fmla="*/ 10332 h 1084577"/>
                <a:gd name="connsiteX2" fmla="*/ 1438501 w 4340303"/>
                <a:gd name="connsiteY2" fmla="*/ 113913 h 1084577"/>
                <a:gd name="connsiteX3" fmla="*/ 1965960 w 4340303"/>
                <a:gd name="connsiteY3" fmla="*/ 493363 h 1084577"/>
                <a:gd name="connsiteX4" fmla="*/ 2536298 w 4340303"/>
                <a:gd name="connsiteY4" fmla="*/ 879528 h 1084577"/>
                <a:gd name="connsiteX5" fmla="*/ 3230352 w 4340303"/>
                <a:gd name="connsiteY5" fmla="*/ 1024930 h 1084577"/>
                <a:gd name="connsiteX6" fmla="*/ 4340303 w 4340303"/>
                <a:gd name="connsiteY6" fmla="*/ 1084497 h 1084577"/>
                <a:gd name="connsiteX0" fmla="*/ 0 w 4340303"/>
                <a:gd name="connsiteY0" fmla="*/ 0 h 1084602"/>
                <a:gd name="connsiteX1" fmla="*/ 762517 w 4340303"/>
                <a:gd name="connsiteY1" fmla="*/ 10332 h 1084602"/>
                <a:gd name="connsiteX2" fmla="*/ 1438501 w 4340303"/>
                <a:gd name="connsiteY2" fmla="*/ 113913 h 1084602"/>
                <a:gd name="connsiteX3" fmla="*/ 1965960 w 4340303"/>
                <a:gd name="connsiteY3" fmla="*/ 493363 h 1084602"/>
                <a:gd name="connsiteX4" fmla="*/ 2426967 w 4340303"/>
                <a:gd name="connsiteY4" fmla="*/ 837033 h 1084602"/>
                <a:gd name="connsiteX5" fmla="*/ 3230352 w 4340303"/>
                <a:gd name="connsiteY5" fmla="*/ 1024930 h 1084602"/>
                <a:gd name="connsiteX6" fmla="*/ 4340303 w 4340303"/>
                <a:gd name="connsiteY6" fmla="*/ 1084497 h 1084602"/>
                <a:gd name="connsiteX0" fmla="*/ 0 w 4340303"/>
                <a:gd name="connsiteY0" fmla="*/ 0 h 1084602"/>
                <a:gd name="connsiteX1" fmla="*/ 762517 w 4340303"/>
                <a:gd name="connsiteY1" fmla="*/ 10332 h 1084602"/>
                <a:gd name="connsiteX2" fmla="*/ 1438501 w 4340303"/>
                <a:gd name="connsiteY2" fmla="*/ 113913 h 1084602"/>
                <a:gd name="connsiteX3" fmla="*/ 1916264 w 4340303"/>
                <a:gd name="connsiteY3" fmla="*/ 518861 h 1084602"/>
                <a:gd name="connsiteX4" fmla="*/ 2426967 w 4340303"/>
                <a:gd name="connsiteY4" fmla="*/ 837033 h 1084602"/>
                <a:gd name="connsiteX5" fmla="*/ 3230352 w 4340303"/>
                <a:gd name="connsiteY5" fmla="*/ 1024930 h 1084602"/>
                <a:gd name="connsiteX6" fmla="*/ 4340303 w 4340303"/>
                <a:gd name="connsiteY6" fmla="*/ 1084497 h 1084602"/>
                <a:gd name="connsiteX0" fmla="*/ 0 w 4340303"/>
                <a:gd name="connsiteY0" fmla="*/ 0 h 1084573"/>
                <a:gd name="connsiteX1" fmla="*/ 762517 w 4340303"/>
                <a:gd name="connsiteY1" fmla="*/ 10332 h 1084573"/>
                <a:gd name="connsiteX2" fmla="*/ 1438501 w 4340303"/>
                <a:gd name="connsiteY2" fmla="*/ 113913 h 1084573"/>
                <a:gd name="connsiteX3" fmla="*/ 1916264 w 4340303"/>
                <a:gd name="connsiteY3" fmla="*/ 518861 h 1084573"/>
                <a:gd name="connsiteX4" fmla="*/ 2496541 w 4340303"/>
                <a:gd name="connsiteY4" fmla="*/ 888028 h 1084573"/>
                <a:gd name="connsiteX5" fmla="*/ 3230352 w 4340303"/>
                <a:gd name="connsiteY5" fmla="*/ 1024930 h 1084573"/>
                <a:gd name="connsiteX6" fmla="*/ 4340303 w 4340303"/>
                <a:gd name="connsiteY6" fmla="*/ 1084497 h 1084573"/>
                <a:gd name="connsiteX0" fmla="*/ 0 w 4340303"/>
                <a:gd name="connsiteY0" fmla="*/ 3596 h 1088169"/>
                <a:gd name="connsiteX1" fmla="*/ 762517 w 4340303"/>
                <a:gd name="connsiteY1" fmla="*/ 13928 h 1088169"/>
                <a:gd name="connsiteX2" fmla="*/ 1418623 w 4340303"/>
                <a:gd name="connsiteY2" fmla="*/ 160006 h 1088169"/>
                <a:gd name="connsiteX3" fmla="*/ 1916264 w 4340303"/>
                <a:gd name="connsiteY3" fmla="*/ 522457 h 1088169"/>
                <a:gd name="connsiteX4" fmla="*/ 2496541 w 4340303"/>
                <a:gd name="connsiteY4" fmla="*/ 891624 h 1088169"/>
                <a:gd name="connsiteX5" fmla="*/ 3230352 w 4340303"/>
                <a:gd name="connsiteY5" fmla="*/ 1028526 h 1088169"/>
                <a:gd name="connsiteX6" fmla="*/ 4340303 w 4340303"/>
                <a:gd name="connsiteY6" fmla="*/ 1088093 h 1088169"/>
                <a:gd name="connsiteX0" fmla="*/ 0 w 4340303"/>
                <a:gd name="connsiteY0" fmla="*/ 0 h 1084573"/>
                <a:gd name="connsiteX1" fmla="*/ 653186 w 4340303"/>
                <a:gd name="connsiteY1" fmla="*/ 27330 h 1084573"/>
                <a:gd name="connsiteX2" fmla="*/ 1418623 w 4340303"/>
                <a:gd name="connsiteY2" fmla="*/ 156410 h 1084573"/>
                <a:gd name="connsiteX3" fmla="*/ 1916264 w 4340303"/>
                <a:gd name="connsiteY3" fmla="*/ 518861 h 1084573"/>
                <a:gd name="connsiteX4" fmla="*/ 2496541 w 4340303"/>
                <a:gd name="connsiteY4" fmla="*/ 888028 h 1084573"/>
                <a:gd name="connsiteX5" fmla="*/ 3230352 w 4340303"/>
                <a:gd name="connsiteY5" fmla="*/ 1024930 h 1084573"/>
                <a:gd name="connsiteX6" fmla="*/ 4340303 w 4340303"/>
                <a:gd name="connsiteY6" fmla="*/ 1084497 h 1084573"/>
                <a:gd name="connsiteX0" fmla="*/ 0 w 4340303"/>
                <a:gd name="connsiteY0" fmla="*/ 0 h 1084573"/>
                <a:gd name="connsiteX1" fmla="*/ 653186 w 4340303"/>
                <a:gd name="connsiteY1" fmla="*/ 27330 h 1084573"/>
                <a:gd name="connsiteX2" fmla="*/ 1418623 w 4340303"/>
                <a:gd name="connsiteY2" fmla="*/ 156410 h 1084573"/>
                <a:gd name="connsiteX3" fmla="*/ 1916264 w 4340303"/>
                <a:gd name="connsiteY3" fmla="*/ 518861 h 1084573"/>
                <a:gd name="connsiteX4" fmla="*/ 2496541 w 4340303"/>
                <a:gd name="connsiteY4" fmla="*/ 888028 h 1084573"/>
                <a:gd name="connsiteX5" fmla="*/ 3230352 w 4340303"/>
                <a:gd name="connsiteY5" fmla="*/ 1024930 h 1084573"/>
                <a:gd name="connsiteX6" fmla="*/ 4340303 w 4340303"/>
                <a:gd name="connsiteY6" fmla="*/ 1084497 h 1084573"/>
                <a:gd name="connsiteX0" fmla="*/ 0 w 4310486"/>
                <a:gd name="connsiteY0" fmla="*/ 0 h 1076074"/>
                <a:gd name="connsiteX1" fmla="*/ 623369 w 4310486"/>
                <a:gd name="connsiteY1" fmla="*/ 18831 h 1076074"/>
                <a:gd name="connsiteX2" fmla="*/ 1388806 w 4310486"/>
                <a:gd name="connsiteY2" fmla="*/ 147911 h 1076074"/>
                <a:gd name="connsiteX3" fmla="*/ 1886447 w 4310486"/>
                <a:gd name="connsiteY3" fmla="*/ 510362 h 1076074"/>
                <a:gd name="connsiteX4" fmla="*/ 2466724 w 4310486"/>
                <a:gd name="connsiteY4" fmla="*/ 879529 h 1076074"/>
                <a:gd name="connsiteX5" fmla="*/ 3200535 w 4310486"/>
                <a:gd name="connsiteY5" fmla="*/ 1016431 h 1076074"/>
                <a:gd name="connsiteX6" fmla="*/ 4310486 w 4310486"/>
                <a:gd name="connsiteY6" fmla="*/ 1075998 h 1076074"/>
                <a:gd name="connsiteX0" fmla="*/ 0 w 4310486"/>
                <a:gd name="connsiteY0" fmla="*/ 0 h 1076074"/>
                <a:gd name="connsiteX1" fmla="*/ 623369 w 4310486"/>
                <a:gd name="connsiteY1" fmla="*/ 18831 h 1076074"/>
                <a:gd name="connsiteX2" fmla="*/ 1388806 w 4310486"/>
                <a:gd name="connsiteY2" fmla="*/ 147911 h 1076074"/>
                <a:gd name="connsiteX3" fmla="*/ 1975899 w 4310486"/>
                <a:gd name="connsiteY3" fmla="*/ 603852 h 1076074"/>
                <a:gd name="connsiteX4" fmla="*/ 2466724 w 4310486"/>
                <a:gd name="connsiteY4" fmla="*/ 879529 h 1076074"/>
                <a:gd name="connsiteX5" fmla="*/ 3200535 w 4310486"/>
                <a:gd name="connsiteY5" fmla="*/ 1016431 h 1076074"/>
                <a:gd name="connsiteX6" fmla="*/ 4310486 w 4310486"/>
                <a:gd name="connsiteY6" fmla="*/ 1075998 h 1076074"/>
                <a:gd name="connsiteX0" fmla="*/ 0 w 4310486"/>
                <a:gd name="connsiteY0" fmla="*/ 4689 h 1080763"/>
                <a:gd name="connsiteX1" fmla="*/ 662228 w 4310486"/>
                <a:gd name="connsiteY1" fmla="*/ 12365 h 1080763"/>
                <a:gd name="connsiteX2" fmla="*/ 1388806 w 4310486"/>
                <a:gd name="connsiteY2" fmla="*/ 152600 h 1080763"/>
                <a:gd name="connsiteX3" fmla="*/ 1975899 w 4310486"/>
                <a:gd name="connsiteY3" fmla="*/ 608541 h 1080763"/>
                <a:gd name="connsiteX4" fmla="*/ 2466724 w 4310486"/>
                <a:gd name="connsiteY4" fmla="*/ 884218 h 1080763"/>
                <a:gd name="connsiteX5" fmla="*/ 3200535 w 4310486"/>
                <a:gd name="connsiteY5" fmla="*/ 1021120 h 1080763"/>
                <a:gd name="connsiteX6" fmla="*/ 4310486 w 4310486"/>
                <a:gd name="connsiteY6" fmla="*/ 1080687 h 1080763"/>
                <a:gd name="connsiteX0" fmla="*/ 0 w 4310486"/>
                <a:gd name="connsiteY0" fmla="*/ 0 h 1076074"/>
                <a:gd name="connsiteX1" fmla="*/ 662228 w 4310486"/>
                <a:gd name="connsiteY1" fmla="*/ 7676 h 1076074"/>
                <a:gd name="connsiteX2" fmla="*/ 1388806 w 4310486"/>
                <a:gd name="connsiteY2" fmla="*/ 147911 h 1076074"/>
                <a:gd name="connsiteX3" fmla="*/ 1975899 w 4310486"/>
                <a:gd name="connsiteY3" fmla="*/ 603852 h 1076074"/>
                <a:gd name="connsiteX4" fmla="*/ 2466724 w 4310486"/>
                <a:gd name="connsiteY4" fmla="*/ 879529 h 1076074"/>
                <a:gd name="connsiteX5" fmla="*/ 3200535 w 4310486"/>
                <a:gd name="connsiteY5" fmla="*/ 1016431 h 1076074"/>
                <a:gd name="connsiteX6" fmla="*/ 4310486 w 4310486"/>
                <a:gd name="connsiteY6" fmla="*/ 1075998 h 1076074"/>
                <a:gd name="connsiteX0" fmla="*/ 0 w 4310486"/>
                <a:gd name="connsiteY0" fmla="*/ 0 h 1076074"/>
                <a:gd name="connsiteX1" fmla="*/ 662228 w 4310486"/>
                <a:gd name="connsiteY1" fmla="*/ 7676 h 1076074"/>
                <a:gd name="connsiteX2" fmla="*/ 1388806 w 4310486"/>
                <a:gd name="connsiteY2" fmla="*/ 147911 h 1076074"/>
                <a:gd name="connsiteX3" fmla="*/ 2057934 w 4310486"/>
                <a:gd name="connsiteY3" fmla="*/ 652188 h 1076074"/>
                <a:gd name="connsiteX4" fmla="*/ 2466724 w 4310486"/>
                <a:gd name="connsiteY4" fmla="*/ 879529 h 1076074"/>
                <a:gd name="connsiteX5" fmla="*/ 3200535 w 4310486"/>
                <a:gd name="connsiteY5" fmla="*/ 1016431 h 1076074"/>
                <a:gd name="connsiteX6" fmla="*/ 4310486 w 4310486"/>
                <a:gd name="connsiteY6" fmla="*/ 1075998 h 1076074"/>
                <a:gd name="connsiteX0" fmla="*/ 0 w 4310486"/>
                <a:gd name="connsiteY0" fmla="*/ 0 h 1076073"/>
                <a:gd name="connsiteX1" fmla="*/ 662228 w 4310486"/>
                <a:gd name="connsiteY1" fmla="*/ 7676 h 1076073"/>
                <a:gd name="connsiteX2" fmla="*/ 1388806 w 4310486"/>
                <a:gd name="connsiteY2" fmla="*/ 147911 h 1076073"/>
                <a:gd name="connsiteX3" fmla="*/ 2057934 w 4310486"/>
                <a:gd name="connsiteY3" fmla="*/ 652188 h 1076073"/>
                <a:gd name="connsiteX4" fmla="*/ 2496949 w 4310486"/>
                <a:gd name="connsiteY4" fmla="*/ 883246 h 1076073"/>
                <a:gd name="connsiteX5" fmla="*/ 3200535 w 4310486"/>
                <a:gd name="connsiteY5" fmla="*/ 1016431 h 1076073"/>
                <a:gd name="connsiteX6" fmla="*/ 4310486 w 4310486"/>
                <a:gd name="connsiteY6" fmla="*/ 1075998 h 1076073"/>
                <a:gd name="connsiteX0" fmla="*/ 0 w 4310486"/>
                <a:gd name="connsiteY0" fmla="*/ 0 h 1076073"/>
                <a:gd name="connsiteX1" fmla="*/ 662228 w 4310486"/>
                <a:gd name="connsiteY1" fmla="*/ 7676 h 1076073"/>
                <a:gd name="connsiteX2" fmla="*/ 1629652 w 4310486"/>
                <a:gd name="connsiteY2" fmla="*/ 66753 h 1076073"/>
                <a:gd name="connsiteX3" fmla="*/ 2057934 w 4310486"/>
                <a:gd name="connsiteY3" fmla="*/ 652188 h 1076073"/>
                <a:gd name="connsiteX4" fmla="*/ 2496949 w 4310486"/>
                <a:gd name="connsiteY4" fmla="*/ 883246 h 1076073"/>
                <a:gd name="connsiteX5" fmla="*/ 3200535 w 4310486"/>
                <a:gd name="connsiteY5" fmla="*/ 1016431 h 1076073"/>
                <a:gd name="connsiteX6" fmla="*/ 4310486 w 4310486"/>
                <a:gd name="connsiteY6" fmla="*/ 1075998 h 1076073"/>
                <a:gd name="connsiteX0" fmla="*/ 0 w 4310486"/>
                <a:gd name="connsiteY0" fmla="*/ 0 h 1076073"/>
                <a:gd name="connsiteX1" fmla="*/ 662228 w 4310486"/>
                <a:gd name="connsiteY1" fmla="*/ 7676 h 1076073"/>
                <a:gd name="connsiteX2" fmla="*/ 1629652 w 4310486"/>
                <a:gd name="connsiteY2" fmla="*/ 66753 h 1076073"/>
                <a:gd name="connsiteX3" fmla="*/ 2131235 w 4310486"/>
                <a:gd name="connsiteY3" fmla="*/ 643171 h 1076073"/>
                <a:gd name="connsiteX4" fmla="*/ 2496949 w 4310486"/>
                <a:gd name="connsiteY4" fmla="*/ 883246 h 1076073"/>
                <a:gd name="connsiteX5" fmla="*/ 3200535 w 4310486"/>
                <a:gd name="connsiteY5" fmla="*/ 1016431 h 1076073"/>
                <a:gd name="connsiteX6" fmla="*/ 4310486 w 4310486"/>
                <a:gd name="connsiteY6" fmla="*/ 1075998 h 1076073"/>
                <a:gd name="connsiteX0" fmla="*/ 0 w 4310486"/>
                <a:gd name="connsiteY0" fmla="*/ 0 h 1076061"/>
                <a:gd name="connsiteX1" fmla="*/ 662228 w 4310486"/>
                <a:gd name="connsiteY1" fmla="*/ 7676 h 1076061"/>
                <a:gd name="connsiteX2" fmla="*/ 1629652 w 4310486"/>
                <a:gd name="connsiteY2" fmla="*/ 66753 h 1076061"/>
                <a:gd name="connsiteX3" fmla="*/ 2131235 w 4310486"/>
                <a:gd name="connsiteY3" fmla="*/ 643171 h 1076061"/>
                <a:gd name="connsiteX4" fmla="*/ 2570250 w 4310486"/>
                <a:gd name="connsiteY4" fmla="*/ 919316 h 1076061"/>
                <a:gd name="connsiteX5" fmla="*/ 3200535 w 4310486"/>
                <a:gd name="connsiteY5" fmla="*/ 1016431 h 1076061"/>
                <a:gd name="connsiteX6" fmla="*/ 4310486 w 4310486"/>
                <a:gd name="connsiteY6" fmla="*/ 1075998 h 1076061"/>
                <a:gd name="connsiteX0" fmla="*/ 0 w 4310486"/>
                <a:gd name="connsiteY0" fmla="*/ 0 h 1076061"/>
                <a:gd name="connsiteX1" fmla="*/ 662228 w 4310486"/>
                <a:gd name="connsiteY1" fmla="*/ 7676 h 1076061"/>
                <a:gd name="connsiteX2" fmla="*/ 1629652 w 4310486"/>
                <a:gd name="connsiteY2" fmla="*/ 66753 h 1076061"/>
                <a:gd name="connsiteX3" fmla="*/ 2131235 w 4310486"/>
                <a:gd name="connsiteY3" fmla="*/ 643171 h 1076061"/>
                <a:gd name="connsiteX4" fmla="*/ 2507421 w 4310486"/>
                <a:gd name="connsiteY4" fmla="*/ 919316 h 1076061"/>
                <a:gd name="connsiteX5" fmla="*/ 3200535 w 4310486"/>
                <a:gd name="connsiteY5" fmla="*/ 1016431 h 1076061"/>
                <a:gd name="connsiteX6" fmla="*/ 4310486 w 4310486"/>
                <a:gd name="connsiteY6" fmla="*/ 1075998 h 1076061"/>
                <a:gd name="connsiteX0" fmla="*/ 0 w 4310486"/>
                <a:gd name="connsiteY0" fmla="*/ 1854 h 1077915"/>
                <a:gd name="connsiteX1" fmla="*/ 662228 w 4310486"/>
                <a:gd name="connsiteY1" fmla="*/ 9530 h 1077915"/>
                <a:gd name="connsiteX2" fmla="*/ 1588477 w 4310486"/>
                <a:gd name="connsiteY2" fmla="*/ 46446 h 1077915"/>
                <a:gd name="connsiteX3" fmla="*/ 2131235 w 4310486"/>
                <a:gd name="connsiteY3" fmla="*/ 645025 h 1077915"/>
                <a:gd name="connsiteX4" fmla="*/ 2507421 w 4310486"/>
                <a:gd name="connsiteY4" fmla="*/ 921170 h 1077915"/>
                <a:gd name="connsiteX5" fmla="*/ 3200535 w 4310486"/>
                <a:gd name="connsiteY5" fmla="*/ 1018285 h 1077915"/>
                <a:gd name="connsiteX6" fmla="*/ 4310486 w 4310486"/>
                <a:gd name="connsiteY6" fmla="*/ 1077852 h 1077915"/>
                <a:gd name="connsiteX0" fmla="*/ 0 w 4310486"/>
                <a:gd name="connsiteY0" fmla="*/ 8402 h 1084463"/>
                <a:gd name="connsiteX1" fmla="*/ 662228 w 4310486"/>
                <a:gd name="connsiteY1" fmla="*/ 16078 h 1084463"/>
                <a:gd name="connsiteX2" fmla="*/ 1588477 w 4310486"/>
                <a:gd name="connsiteY2" fmla="*/ 52994 h 1084463"/>
                <a:gd name="connsiteX3" fmla="*/ 2131235 w 4310486"/>
                <a:gd name="connsiteY3" fmla="*/ 651573 h 1084463"/>
                <a:gd name="connsiteX4" fmla="*/ 2507421 w 4310486"/>
                <a:gd name="connsiteY4" fmla="*/ 927718 h 1084463"/>
                <a:gd name="connsiteX5" fmla="*/ 3200535 w 4310486"/>
                <a:gd name="connsiteY5" fmla="*/ 1024833 h 1084463"/>
                <a:gd name="connsiteX6" fmla="*/ 4310486 w 4310486"/>
                <a:gd name="connsiteY6" fmla="*/ 1084400 h 1084463"/>
                <a:gd name="connsiteX0" fmla="*/ 0 w 4310486"/>
                <a:gd name="connsiteY0" fmla="*/ 1855 h 1077916"/>
                <a:gd name="connsiteX1" fmla="*/ 662228 w 4310486"/>
                <a:gd name="connsiteY1" fmla="*/ 9531 h 1077916"/>
                <a:gd name="connsiteX2" fmla="*/ 1588477 w 4310486"/>
                <a:gd name="connsiteY2" fmla="*/ 46447 h 1077916"/>
                <a:gd name="connsiteX3" fmla="*/ 2131235 w 4310486"/>
                <a:gd name="connsiteY3" fmla="*/ 645026 h 1077916"/>
                <a:gd name="connsiteX4" fmla="*/ 2507421 w 4310486"/>
                <a:gd name="connsiteY4" fmla="*/ 921171 h 1077916"/>
                <a:gd name="connsiteX5" fmla="*/ 3200535 w 4310486"/>
                <a:gd name="connsiteY5" fmla="*/ 1018286 h 1077916"/>
                <a:gd name="connsiteX6" fmla="*/ 4310486 w 4310486"/>
                <a:gd name="connsiteY6" fmla="*/ 1077853 h 1077916"/>
                <a:gd name="connsiteX0" fmla="*/ 0 w 4310486"/>
                <a:gd name="connsiteY0" fmla="*/ 6033 h 1082094"/>
                <a:gd name="connsiteX1" fmla="*/ 662228 w 4310486"/>
                <a:gd name="connsiteY1" fmla="*/ 4845 h 1082094"/>
                <a:gd name="connsiteX2" fmla="*/ 1588477 w 4310486"/>
                <a:gd name="connsiteY2" fmla="*/ 50625 h 1082094"/>
                <a:gd name="connsiteX3" fmla="*/ 2131235 w 4310486"/>
                <a:gd name="connsiteY3" fmla="*/ 649204 h 1082094"/>
                <a:gd name="connsiteX4" fmla="*/ 2507421 w 4310486"/>
                <a:gd name="connsiteY4" fmla="*/ 925349 h 1082094"/>
                <a:gd name="connsiteX5" fmla="*/ 3200535 w 4310486"/>
                <a:gd name="connsiteY5" fmla="*/ 1022464 h 1082094"/>
                <a:gd name="connsiteX6" fmla="*/ 4310486 w 4310486"/>
                <a:gd name="connsiteY6" fmla="*/ 1082031 h 1082094"/>
                <a:gd name="connsiteX0" fmla="*/ 0 w 4310486"/>
                <a:gd name="connsiteY0" fmla="*/ 9507 h 1085568"/>
                <a:gd name="connsiteX1" fmla="*/ 662228 w 4310486"/>
                <a:gd name="connsiteY1" fmla="*/ 8319 h 1085568"/>
                <a:gd name="connsiteX2" fmla="*/ 1588477 w 4310486"/>
                <a:gd name="connsiteY2" fmla="*/ 54099 h 1085568"/>
                <a:gd name="connsiteX3" fmla="*/ 2131235 w 4310486"/>
                <a:gd name="connsiteY3" fmla="*/ 652678 h 1085568"/>
                <a:gd name="connsiteX4" fmla="*/ 2507421 w 4310486"/>
                <a:gd name="connsiteY4" fmla="*/ 928823 h 1085568"/>
                <a:gd name="connsiteX5" fmla="*/ 3200535 w 4310486"/>
                <a:gd name="connsiteY5" fmla="*/ 1025938 h 1085568"/>
                <a:gd name="connsiteX6" fmla="*/ 4310486 w 4310486"/>
                <a:gd name="connsiteY6" fmla="*/ 1085505 h 1085568"/>
                <a:gd name="connsiteX0" fmla="*/ 0 w 4310486"/>
                <a:gd name="connsiteY0" fmla="*/ 5268 h 1081329"/>
                <a:gd name="connsiteX1" fmla="*/ 662228 w 4310486"/>
                <a:gd name="connsiteY1" fmla="*/ 4080 h 1081329"/>
                <a:gd name="connsiteX2" fmla="*/ 1614213 w 4310486"/>
                <a:gd name="connsiteY2" fmla="*/ 63158 h 1081329"/>
                <a:gd name="connsiteX3" fmla="*/ 2131235 w 4310486"/>
                <a:gd name="connsiteY3" fmla="*/ 648439 h 1081329"/>
                <a:gd name="connsiteX4" fmla="*/ 2507421 w 4310486"/>
                <a:gd name="connsiteY4" fmla="*/ 924584 h 1081329"/>
                <a:gd name="connsiteX5" fmla="*/ 3200535 w 4310486"/>
                <a:gd name="connsiteY5" fmla="*/ 1021699 h 1081329"/>
                <a:gd name="connsiteX6" fmla="*/ 4310486 w 4310486"/>
                <a:gd name="connsiteY6" fmla="*/ 1081266 h 1081329"/>
                <a:gd name="connsiteX0" fmla="*/ 0 w 4331074"/>
                <a:gd name="connsiteY0" fmla="*/ 5268 h 1085756"/>
                <a:gd name="connsiteX1" fmla="*/ 662228 w 4331074"/>
                <a:gd name="connsiteY1" fmla="*/ 4080 h 1085756"/>
                <a:gd name="connsiteX2" fmla="*/ 1614213 w 4331074"/>
                <a:gd name="connsiteY2" fmla="*/ 63158 h 1085756"/>
                <a:gd name="connsiteX3" fmla="*/ 2131235 w 4331074"/>
                <a:gd name="connsiteY3" fmla="*/ 648439 h 1085756"/>
                <a:gd name="connsiteX4" fmla="*/ 2507421 w 4331074"/>
                <a:gd name="connsiteY4" fmla="*/ 924584 h 1085756"/>
                <a:gd name="connsiteX5" fmla="*/ 3200535 w 4331074"/>
                <a:gd name="connsiteY5" fmla="*/ 1021699 h 1085756"/>
                <a:gd name="connsiteX6" fmla="*/ 4331074 w 4331074"/>
                <a:gd name="connsiteY6" fmla="*/ 1085699 h 1085756"/>
                <a:gd name="connsiteX0" fmla="*/ 0 w 4336221"/>
                <a:gd name="connsiteY0" fmla="*/ 5268 h 1072481"/>
                <a:gd name="connsiteX1" fmla="*/ 662228 w 4336221"/>
                <a:gd name="connsiteY1" fmla="*/ 4080 h 1072481"/>
                <a:gd name="connsiteX2" fmla="*/ 1614213 w 4336221"/>
                <a:gd name="connsiteY2" fmla="*/ 63158 h 1072481"/>
                <a:gd name="connsiteX3" fmla="*/ 2131235 w 4336221"/>
                <a:gd name="connsiteY3" fmla="*/ 648439 h 1072481"/>
                <a:gd name="connsiteX4" fmla="*/ 2507421 w 4336221"/>
                <a:gd name="connsiteY4" fmla="*/ 924584 h 1072481"/>
                <a:gd name="connsiteX5" fmla="*/ 3200535 w 4336221"/>
                <a:gd name="connsiteY5" fmla="*/ 1021699 h 1072481"/>
                <a:gd name="connsiteX6" fmla="*/ 4336221 w 4336221"/>
                <a:gd name="connsiteY6" fmla="*/ 1072402 h 1072481"/>
                <a:gd name="connsiteX0" fmla="*/ 0 w 4336221"/>
                <a:gd name="connsiteY0" fmla="*/ 8867 h 1076080"/>
                <a:gd name="connsiteX1" fmla="*/ 662228 w 4336221"/>
                <a:gd name="connsiteY1" fmla="*/ 7679 h 1076080"/>
                <a:gd name="connsiteX2" fmla="*/ 1491102 w 4336221"/>
                <a:gd name="connsiteY2" fmla="*/ 115421 h 1076080"/>
                <a:gd name="connsiteX3" fmla="*/ 2131235 w 4336221"/>
                <a:gd name="connsiteY3" fmla="*/ 652038 h 1076080"/>
                <a:gd name="connsiteX4" fmla="*/ 2507421 w 4336221"/>
                <a:gd name="connsiteY4" fmla="*/ 928183 h 1076080"/>
                <a:gd name="connsiteX5" fmla="*/ 3200535 w 4336221"/>
                <a:gd name="connsiteY5" fmla="*/ 1025298 h 1076080"/>
                <a:gd name="connsiteX6" fmla="*/ 4336221 w 4336221"/>
                <a:gd name="connsiteY6" fmla="*/ 1076001 h 1076080"/>
                <a:gd name="connsiteX0" fmla="*/ 0 w 4336221"/>
                <a:gd name="connsiteY0" fmla="*/ 8867 h 1076080"/>
                <a:gd name="connsiteX1" fmla="*/ 662228 w 4336221"/>
                <a:gd name="connsiteY1" fmla="*/ 7679 h 1076080"/>
                <a:gd name="connsiteX2" fmla="*/ 1491102 w 4336221"/>
                <a:gd name="connsiteY2" fmla="*/ 115421 h 1076080"/>
                <a:gd name="connsiteX3" fmla="*/ 1626477 w 4336221"/>
                <a:gd name="connsiteY3" fmla="*/ 617278 h 1076080"/>
                <a:gd name="connsiteX4" fmla="*/ 2507421 w 4336221"/>
                <a:gd name="connsiteY4" fmla="*/ 928183 h 1076080"/>
                <a:gd name="connsiteX5" fmla="*/ 3200535 w 4336221"/>
                <a:gd name="connsiteY5" fmla="*/ 1025298 h 1076080"/>
                <a:gd name="connsiteX6" fmla="*/ 4336221 w 4336221"/>
                <a:gd name="connsiteY6" fmla="*/ 1076001 h 1076080"/>
                <a:gd name="connsiteX0" fmla="*/ 0 w 4336221"/>
                <a:gd name="connsiteY0" fmla="*/ 8867 h 1076080"/>
                <a:gd name="connsiteX1" fmla="*/ 662228 w 4336221"/>
                <a:gd name="connsiteY1" fmla="*/ 7679 h 1076080"/>
                <a:gd name="connsiteX2" fmla="*/ 1491102 w 4336221"/>
                <a:gd name="connsiteY2" fmla="*/ 115421 h 1076080"/>
                <a:gd name="connsiteX3" fmla="*/ 1626477 w 4336221"/>
                <a:gd name="connsiteY3" fmla="*/ 617278 h 1076080"/>
                <a:gd name="connsiteX4" fmla="*/ 1817995 w 4336221"/>
                <a:gd name="connsiteY4" fmla="*/ 955991 h 1076080"/>
                <a:gd name="connsiteX5" fmla="*/ 3200535 w 4336221"/>
                <a:gd name="connsiteY5" fmla="*/ 1025298 h 1076080"/>
                <a:gd name="connsiteX6" fmla="*/ 4336221 w 4336221"/>
                <a:gd name="connsiteY6" fmla="*/ 1076001 h 1076080"/>
                <a:gd name="connsiteX0" fmla="*/ 0 w 4336221"/>
                <a:gd name="connsiteY0" fmla="*/ 8867 h 1076080"/>
                <a:gd name="connsiteX1" fmla="*/ 662228 w 4336221"/>
                <a:gd name="connsiteY1" fmla="*/ 7679 h 1076080"/>
                <a:gd name="connsiteX2" fmla="*/ 1491102 w 4336221"/>
                <a:gd name="connsiteY2" fmla="*/ 115421 h 1076080"/>
                <a:gd name="connsiteX3" fmla="*/ 1626477 w 4336221"/>
                <a:gd name="connsiteY3" fmla="*/ 617278 h 1076080"/>
                <a:gd name="connsiteX4" fmla="*/ 1817995 w 4336221"/>
                <a:gd name="connsiteY4" fmla="*/ 955991 h 1076080"/>
                <a:gd name="connsiteX5" fmla="*/ 3200535 w 4336221"/>
                <a:gd name="connsiteY5" fmla="*/ 1025298 h 1076080"/>
                <a:gd name="connsiteX6" fmla="*/ 4336221 w 4336221"/>
                <a:gd name="connsiteY6" fmla="*/ 1076001 h 1076080"/>
                <a:gd name="connsiteX0" fmla="*/ 0 w 4336221"/>
                <a:gd name="connsiteY0" fmla="*/ 6182 h 1073395"/>
                <a:gd name="connsiteX1" fmla="*/ 662228 w 4336221"/>
                <a:gd name="connsiteY1" fmla="*/ 4994 h 1073395"/>
                <a:gd name="connsiteX2" fmla="*/ 1380301 w 4336221"/>
                <a:gd name="connsiteY2" fmla="*/ 64072 h 1073395"/>
                <a:gd name="connsiteX3" fmla="*/ 1626477 w 4336221"/>
                <a:gd name="connsiteY3" fmla="*/ 614593 h 1073395"/>
                <a:gd name="connsiteX4" fmla="*/ 1817995 w 4336221"/>
                <a:gd name="connsiteY4" fmla="*/ 953306 h 1073395"/>
                <a:gd name="connsiteX5" fmla="*/ 3200535 w 4336221"/>
                <a:gd name="connsiteY5" fmla="*/ 1022613 h 1073395"/>
                <a:gd name="connsiteX6" fmla="*/ 4336221 w 4336221"/>
                <a:gd name="connsiteY6" fmla="*/ 1073316 h 1073395"/>
                <a:gd name="connsiteX0" fmla="*/ 0 w 4336221"/>
                <a:gd name="connsiteY0" fmla="*/ 6182 h 1073395"/>
                <a:gd name="connsiteX1" fmla="*/ 662228 w 4336221"/>
                <a:gd name="connsiteY1" fmla="*/ 4994 h 1073395"/>
                <a:gd name="connsiteX2" fmla="*/ 1380301 w 4336221"/>
                <a:gd name="connsiteY2" fmla="*/ 64072 h 1073395"/>
                <a:gd name="connsiteX3" fmla="*/ 1626477 w 4336221"/>
                <a:gd name="connsiteY3" fmla="*/ 614593 h 1073395"/>
                <a:gd name="connsiteX4" fmla="*/ 1928796 w 4336221"/>
                <a:gd name="connsiteY4" fmla="*/ 953306 h 1073395"/>
                <a:gd name="connsiteX5" fmla="*/ 3200535 w 4336221"/>
                <a:gd name="connsiteY5" fmla="*/ 1022613 h 1073395"/>
                <a:gd name="connsiteX6" fmla="*/ 4336221 w 4336221"/>
                <a:gd name="connsiteY6" fmla="*/ 1073316 h 1073395"/>
                <a:gd name="connsiteX0" fmla="*/ 0 w 4336221"/>
                <a:gd name="connsiteY0" fmla="*/ 6182 h 1073395"/>
                <a:gd name="connsiteX1" fmla="*/ 662228 w 4336221"/>
                <a:gd name="connsiteY1" fmla="*/ 4994 h 1073395"/>
                <a:gd name="connsiteX2" fmla="*/ 1380301 w 4336221"/>
                <a:gd name="connsiteY2" fmla="*/ 64072 h 1073395"/>
                <a:gd name="connsiteX3" fmla="*/ 1626477 w 4336221"/>
                <a:gd name="connsiteY3" fmla="*/ 614593 h 1073395"/>
                <a:gd name="connsiteX4" fmla="*/ 1928796 w 4336221"/>
                <a:gd name="connsiteY4" fmla="*/ 953306 h 1073395"/>
                <a:gd name="connsiteX5" fmla="*/ 3200535 w 4336221"/>
                <a:gd name="connsiteY5" fmla="*/ 1022613 h 1073395"/>
                <a:gd name="connsiteX6" fmla="*/ 4336221 w 4336221"/>
                <a:gd name="connsiteY6" fmla="*/ 1073316 h 1073395"/>
                <a:gd name="connsiteX0" fmla="*/ 0 w 4336221"/>
                <a:gd name="connsiteY0" fmla="*/ 6182 h 1073395"/>
                <a:gd name="connsiteX1" fmla="*/ 662228 w 4336221"/>
                <a:gd name="connsiteY1" fmla="*/ 4994 h 1073395"/>
                <a:gd name="connsiteX2" fmla="*/ 1380301 w 4336221"/>
                <a:gd name="connsiteY2" fmla="*/ 64072 h 1073395"/>
                <a:gd name="connsiteX3" fmla="*/ 1626477 w 4336221"/>
                <a:gd name="connsiteY3" fmla="*/ 614593 h 1073395"/>
                <a:gd name="connsiteX4" fmla="*/ 1830306 w 4336221"/>
                <a:gd name="connsiteY4" fmla="*/ 953306 h 1073395"/>
                <a:gd name="connsiteX5" fmla="*/ 3200535 w 4336221"/>
                <a:gd name="connsiteY5" fmla="*/ 1022613 h 1073395"/>
                <a:gd name="connsiteX6" fmla="*/ 4336221 w 4336221"/>
                <a:gd name="connsiteY6" fmla="*/ 1073316 h 1073395"/>
                <a:gd name="connsiteX0" fmla="*/ 0 w 4336221"/>
                <a:gd name="connsiteY0" fmla="*/ 5268 h 1072481"/>
                <a:gd name="connsiteX1" fmla="*/ 662228 w 4336221"/>
                <a:gd name="connsiteY1" fmla="*/ 4080 h 1072481"/>
                <a:gd name="connsiteX2" fmla="*/ 1380301 w 4336221"/>
                <a:gd name="connsiteY2" fmla="*/ 63158 h 1072481"/>
                <a:gd name="connsiteX3" fmla="*/ 1589544 w 4336221"/>
                <a:gd name="connsiteY3" fmla="*/ 453783 h 1072481"/>
                <a:gd name="connsiteX4" fmla="*/ 1830306 w 4336221"/>
                <a:gd name="connsiteY4" fmla="*/ 952392 h 1072481"/>
                <a:gd name="connsiteX5" fmla="*/ 3200535 w 4336221"/>
                <a:gd name="connsiteY5" fmla="*/ 1021699 h 1072481"/>
                <a:gd name="connsiteX6" fmla="*/ 4336221 w 4336221"/>
                <a:gd name="connsiteY6" fmla="*/ 1072402 h 1072481"/>
                <a:gd name="connsiteX0" fmla="*/ 0 w 4336221"/>
                <a:gd name="connsiteY0" fmla="*/ 5268 h 1072481"/>
                <a:gd name="connsiteX1" fmla="*/ 662228 w 4336221"/>
                <a:gd name="connsiteY1" fmla="*/ 4080 h 1072481"/>
                <a:gd name="connsiteX2" fmla="*/ 1380301 w 4336221"/>
                <a:gd name="connsiteY2" fmla="*/ 63158 h 1072481"/>
                <a:gd name="connsiteX3" fmla="*/ 1589544 w 4336221"/>
                <a:gd name="connsiteY3" fmla="*/ 453783 h 1072481"/>
                <a:gd name="connsiteX4" fmla="*/ 1830306 w 4336221"/>
                <a:gd name="connsiteY4" fmla="*/ 952392 h 1072481"/>
                <a:gd name="connsiteX5" fmla="*/ 3200535 w 4336221"/>
                <a:gd name="connsiteY5" fmla="*/ 1021699 h 1072481"/>
                <a:gd name="connsiteX6" fmla="*/ 4336221 w 4336221"/>
                <a:gd name="connsiteY6" fmla="*/ 1072402 h 1072481"/>
                <a:gd name="connsiteX0" fmla="*/ 0 w 4336221"/>
                <a:gd name="connsiteY0" fmla="*/ 5268 h 1072481"/>
                <a:gd name="connsiteX1" fmla="*/ 662228 w 4336221"/>
                <a:gd name="connsiteY1" fmla="*/ 4080 h 1072481"/>
                <a:gd name="connsiteX2" fmla="*/ 1232567 w 4336221"/>
                <a:gd name="connsiteY2" fmla="*/ 63158 h 1072481"/>
                <a:gd name="connsiteX3" fmla="*/ 1589544 w 4336221"/>
                <a:gd name="connsiteY3" fmla="*/ 453783 h 1072481"/>
                <a:gd name="connsiteX4" fmla="*/ 1830306 w 4336221"/>
                <a:gd name="connsiteY4" fmla="*/ 952392 h 1072481"/>
                <a:gd name="connsiteX5" fmla="*/ 3200535 w 4336221"/>
                <a:gd name="connsiteY5" fmla="*/ 1021699 h 1072481"/>
                <a:gd name="connsiteX6" fmla="*/ 4336221 w 4336221"/>
                <a:gd name="connsiteY6" fmla="*/ 1072402 h 1072481"/>
                <a:gd name="connsiteX0" fmla="*/ 0 w 4336221"/>
                <a:gd name="connsiteY0" fmla="*/ 5268 h 1072481"/>
                <a:gd name="connsiteX1" fmla="*/ 662228 w 4336221"/>
                <a:gd name="connsiteY1" fmla="*/ 4080 h 1072481"/>
                <a:gd name="connsiteX2" fmla="*/ 1232567 w 4336221"/>
                <a:gd name="connsiteY2" fmla="*/ 63158 h 1072481"/>
                <a:gd name="connsiteX3" fmla="*/ 1417188 w 4336221"/>
                <a:gd name="connsiteY3" fmla="*/ 481591 h 1072481"/>
                <a:gd name="connsiteX4" fmla="*/ 1830306 w 4336221"/>
                <a:gd name="connsiteY4" fmla="*/ 952392 h 1072481"/>
                <a:gd name="connsiteX5" fmla="*/ 3200535 w 4336221"/>
                <a:gd name="connsiteY5" fmla="*/ 1021699 h 1072481"/>
                <a:gd name="connsiteX6" fmla="*/ 4336221 w 4336221"/>
                <a:gd name="connsiteY6" fmla="*/ 1072402 h 1072481"/>
                <a:gd name="connsiteX0" fmla="*/ 0 w 4336221"/>
                <a:gd name="connsiteY0" fmla="*/ 5268 h 1072481"/>
                <a:gd name="connsiteX1" fmla="*/ 662228 w 4336221"/>
                <a:gd name="connsiteY1" fmla="*/ 4080 h 1072481"/>
                <a:gd name="connsiteX2" fmla="*/ 1146388 w 4336221"/>
                <a:gd name="connsiteY2" fmla="*/ 63158 h 1072481"/>
                <a:gd name="connsiteX3" fmla="*/ 1417188 w 4336221"/>
                <a:gd name="connsiteY3" fmla="*/ 481591 h 1072481"/>
                <a:gd name="connsiteX4" fmla="*/ 1830306 w 4336221"/>
                <a:gd name="connsiteY4" fmla="*/ 952392 h 1072481"/>
                <a:gd name="connsiteX5" fmla="*/ 3200535 w 4336221"/>
                <a:gd name="connsiteY5" fmla="*/ 1021699 h 1072481"/>
                <a:gd name="connsiteX6" fmla="*/ 4336221 w 4336221"/>
                <a:gd name="connsiteY6" fmla="*/ 1072402 h 1072481"/>
                <a:gd name="connsiteX0" fmla="*/ 0 w 4336221"/>
                <a:gd name="connsiteY0" fmla="*/ 5268 h 1072481"/>
                <a:gd name="connsiteX1" fmla="*/ 662228 w 4336221"/>
                <a:gd name="connsiteY1" fmla="*/ 4080 h 1072481"/>
                <a:gd name="connsiteX2" fmla="*/ 1146388 w 4336221"/>
                <a:gd name="connsiteY2" fmla="*/ 63158 h 1072481"/>
                <a:gd name="connsiteX3" fmla="*/ 1417188 w 4336221"/>
                <a:gd name="connsiteY3" fmla="*/ 481591 h 1072481"/>
                <a:gd name="connsiteX4" fmla="*/ 1682572 w 4336221"/>
                <a:gd name="connsiteY4" fmla="*/ 938488 h 1072481"/>
                <a:gd name="connsiteX5" fmla="*/ 3200535 w 4336221"/>
                <a:gd name="connsiteY5" fmla="*/ 1021699 h 1072481"/>
                <a:gd name="connsiteX6" fmla="*/ 4336221 w 4336221"/>
                <a:gd name="connsiteY6" fmla="*/ 1072402 h 1072481"/>
                <a:gd name="connsiteX0" fmla="*/ 0 w 4336221"/>
                <a:gd name="connsiteY0" fmla="*/ 5268 h 1072481"/>
                <a:gd name="connsiteX1" fmla="*/ 662228 w 4336221"/>
                <a:gd name="connsiteY1" fmla="*/ 4080 h 1072481"/>
                <a:gd name="connsiteX2" fmla="*/ 1146388 w 4336221"/>
                <a:gd name="connsiteY2" fmla="*/ 63158 h 1072481"/>
                <a:gd name="connsiteX3" fmla="*/ 1331010 w 4336221"/>
                <a:gd name="connsiteY3" fmla="*/ 481591 h 1072481"/>
                <a:gd name="connsiteX4" fmla="*/ 1682572 w 4336221"/>
                <a:gd name="connsiteY4" fmla="*/ 938488 h 1072481"/>
                <a:gd name="connsiteX5" fmla="*/ 3200535 w 4336221"/>
                <a:gd name="connsiteY5" fmla="*/ 1021699 h 1072481"/>
                <a:gd name="connsiteX6" fmla="*/ 4336221 w 4336221"/>
                <a:gd name="connsiteY6" fmla="*/ 1072402 h 1072481"/>
                <a:gd name="connsiteX0" fmla="*/ 0 w 4336221"/>
                <a:gd name="connsiteY0" fmla="*/ 5268 h 1072481"/>
                <a:gd name="connsiteX1" fmla="*/ 662228 w 4336221"/>
                <a:gd name="connsiteY1" fmla="*/ 4080 h 1072481"/>
                <a:gd name="connsiteX2" fmla="*/ 1146388 w 4336221"/>
                <a:gd name="connsiteY2" fmla="*/ 63158 h 1072481"/>
                <a:gd name="connsiteX3" fmla="*/ 1331010 w 4336221"/>
                <a:gd name="connsiteY3" fmla="*/ 481591 h 1072481"/>
                <a:gd name="connsiteX4" fmla="*/ 1596393 w 4336221"/>
                <a:gd name="connsiteY4" fmla="*/ 945440 h 1072481"/>
                <a:gd name="connsiteX5" fmla="*/ 3200535 w 4336221"/>
                <a:gd name="connsiteY5" fmla="*/ 1021699 h 1072481"/>
                <a:gd name="connsiteX6" fmla="*/ 4336221 w 4336221"/>
                <a:gd name="connsiteY6" fmla="*/ 1072402 h 1072481"/>
                <a:gd name="connsiteX0" fmla="*/ 0 w 4336221"/>
                <a:gd name="connsiteY0" fmla="*/ 5268 h 1072481"/>
                <a:gd name="connsiteX1" fmla="*/ 662228 w 4336221"/>
                <a:gd name="connsiteY1" fmla="*/ 4080 h 1072481"/>
                <a:gd name="connsiteX2" fmla="*/ 1146388 w 4336221"/>
                <a:gd name="connsiteY2" fmla="*/ 63158 h 1072481"/>
                <a:gd name="connsiteX3" fmla="*/ 1331010 w 4336221"/>
                <a:gd name="connsiteY3" fmla="*/ 481591 h 1072481"/>
                <a:gd name="connsiteX4" fmla="*/ 1547149 w 4336221"/>
                <a:gd name="connsiteY4" fmla="*/ 896776 h 1072481"/>
                <a:gd name="connsiteX5" fmla="*/ 3200535 w 4336221"/>
                <a:gd name="connsiteY5" fmla="*/ 1021699 h 1072481"/>
                <a:gd name="connsiteX6" fmla="*/ 4336221 w 4336221"/>
                <a:gd name="connsiteY6" fmla="*/ 1072402 h 1072481"/>
                <a:gd name="connsiteX0" fmla="*/ 0 w 4336221"/>
                <a:gd name="connsiteY0" fmla="*/ 5268 h 1072481"/>
                <a:gd name="connsiteX1" fmla="*/ 662228 w 4336221"/>
                <a:gd name="connsiteY1" fmla="*/ 4080 h 1072481"/>
                <a:gd name="connsiteX2" fmla="*/ 1146388 w 4336221"/>
                <a:gd name="connsiteY2" fmla="*/ 63158 h 1072481"/>
                <a:gd name="connsiteX3" fmla="*/ 1331010 w 4336221"/>
                <a:gd name="connsiteY3" fmla="*/ 481591 h 1072481"/>
                <a:gd name="connsiteX4" fmla="*/ 1547149 w 4336221"/>
                <a:gd name="connsiteY4" fmla="*/ 896776 h 1072481"/>
                <a:gd name="connsiteX5" fmla="*/ 3200535 w 4336221"/>
                <a:gd name="connsiteY5" fmla="*/ 1021699 h 1072481"/>
                <a:gd name="connsiteX6" fmla="*/ 4336221 w 4336221"/>
                <a:gd name="connsiteY6" fmla="*/ 1072402 h 1072481"/>
                <a:gd name="connsiteX0" fmla="*/ 0 w 4336221"/>
                <a:gd name="connsiteY0" fmla="*/ 5268 h 1072481"/>
                <a:gd name="connsiteX1" fmla="*/ 662228 w 4336221"/>
                <a:gd name="connsiteY1" fmla="*/ 4080 h 1072481"/>
                <a:gd name="connsiteX2" fmla="*/ 1146388 w 4336221"/>
                <a:gd name="connsiteY2" fmla="*/ 63158 h 1072481"/>
                <a:gd name="connsiteX3" fmla="*/ 1331010 w 4336221"/>
                <a:gd name="connsiteY3" fmla="*/ 481591 h 1072481"/>
                <a:gd name="connsiteX4" fmla="*/ 2519731 w 4336221"/>
                <a:gd name="connsiteY4" fmla="*/ 961905 h 1072481"/>
                <a:gd name="connsiteX5" fmla="*/ 3200535 w 4336221"/>
                <a:gd name="connsiteY5" fmla="*/ 1021699 h 1072481"/>
                <a:gd name="connsiteX6" fmla="*/ 4336221 w 4336221"/>
                <a:gd name="connsiteY6" fmla="*/ 1072402 h 1072481"/>
                <a:gd name="connsiteX0" fmla="*/ 0 w 4336221"/>
                <a:gd name="connsiteY0" fmla="*/ 5268 h 1072481"/>
                <a:gd name="connsiteX1" fmla="*/ 662228 w 4336221"/>
                <a:gd name="connsiteY1" fmla="*/ 4080 h 1072481"/>
                <a:gd name="connsiteX2" fmla="*/ 1146388 w 4336221"/>
                <a:gd name="connsiteY2" fmla="*/ 63158 h 1072481"/>
                <a:gd name="connsiteX3" fmla="*/ 2439015 w 4336221"/>
                <a:gd name="connsiteY3" fmla="*/ 444374 h 1072481"/>
                <a:gd name="connsiteX4" fmla="*/ 2519731 w 4336221"/>
                <a:gd name="connsiteY4" fmla="*/ 961905 h 1072481"/>
                <a:gd name="connsiteX5" fmla="*/ 3200535 w 4336221"/>
                <a:gd name="connsiteY5" fmla="*/ 1021699 h 1072481"/>
                <a:gd name="connsiteX6" fmla="*/ 4336221 w 4336221"/>
                <a:gd name="connsiteY6" fmla="*/ 1072402 h 1072481"/>
                <a:gd name="connsiteX0" fmla="*/ 0 w 4336221"/>
                <a:gd name="connsiteY0" fmla="*/ 4581 h 1071794"/>
                <a:gd name="connsiteX1" fmla="*/ 662228 w 4336221"/>
                <a:gd name="connsiteY1" fmla="*/ 3393 h 1071794"/>
                <a:gd name="connsiteX2" fmla="*/ 2291327 w 4336221"/>
                <a:gd name="connsiteY2" fmla="*/ 53167 h 1071794"/>
                <a:gd name="connsiteX3" fmla="*/ 2439015 w 4336221"/>
                <a:gd name="connsiteY3" fmla="*/ 443687 h 1071794"/>
                <a:gd name="connsiteX4" fmla="*/ 2519731 w 4336221"/>
                <a:gd name="connsiteY4" fmla="*/ 961218 h 1071794"/>
                <a:gd name="connsiteX5" fmla="*/ 3200535 w 4336221"/>
                <a:gd name="connsiteY5" fmla="*/ 1021012 h 1071794"/>
                <a:gd name="connsiteX6" fmla="*/ 4336221 w 4336221"/>
                <a:gd name="connsiteY6" fmla="*/ 1071715 h 1071794"/>
                <a:gd name="connsiteX0" fmla="*/ 0 w 4336221"/>
                <a:gd name="connsiteY0" fmla="*/ 4581 h 1071794"/>
                <a:gd name="connsiteX1" fmla="*/ 662228 w 4336221"/>
                <a:gd name="connsiteY1" fmla="*/ 3393 h 1071794"/>
                <a:gd name="connsiteX2" fmla="*/ 2291327 w 4336221"/>
                <a:gd name="connsiteY2" fmla="*/ 53167 h 1071794"/>
                <a:gd name="connsiteX3" fmla="*/ 2439015 w 4336221"/>
                <a:gd name="connsiteY3" fmla="*/ 443687 h 1071794"/>
                <a:gd name="connsiteX4" fmla="*/ 2519731 w 4336221"/>
                <a:gd name="connsiteY4" fmla="*/ 961218 h 1071794"/>
                <a:gd name="connsiteX5" fmla="*/ 3200535 w 4336221"/>
                <a:gd name="connsiteY5" fmla="*/ 1021012 h 1071794"/>
                <a:gd name="connsiteX6" fmla="*/ 4336221 w 4336221"/>
                <a:gd name="connsiteY6" fmla="*/ 1071715 h 1071794"/>
                <a:gd name="connsiteX0" fmla="*/ 0 w 4336221"/>
                <a:gd name="connsiteY0" fmla="*/ 3895 h 1071108"/>
                <a:gd name="connsiteX1" fmla="*/ 662228 w 4336221"/>
                <a:gd name="connsiteY1" fmla="*/ 2707 h 1071108"/>
                <a:gd name="connsiteX2" fmla="*/ 2168216 w 4336221"/>
                <a:gd name="connsiteY2" fmla="*/ 43177 h 1071108"/>
                <a:gd name="connsiteX3" fmla="*/ 2439015 w 4336221"/>
                <a:gd name="connsiteY3" fmla="*/ 443001 h 1071108"/>
                <a:gd name="connsiteX4" fmla="*/ 2519731 w 4336221"/>
                <a:gd name="connsiteY4" fmla="*/ 960532 h 1071108"/>
                <a:gd name="connsiteX5" fmla="*/ 3200535 w 4336221"/>
                <a:gd name="connsiteY5" fmla="*/ 1020326 h 1071108"/>
                <a:gd name="connsiteX6" fmla="*/ 4336221 w 4336221"/>
                <a:gd name="connsiteY6" fmla="*/ 1071029 h 1071108"/>
                <a:gd name="connsiteX0" fmla="*/ 0 w 4336221"/>
                <a:gd name="connsiteY0" fmla="*/ 3895 h 1071108"/>
                <a:gd name="connsiteX1" fmla="*/ 662228 w 4336221"/>
                <a:gd name="connsiteY1" fmla="*/ 2707 h 1071108"/>
                <a:gd name="connsiteX2" fmla="*/ 2168216 w 4336221"/>
                <a:gd name="connsiteY2" fmla="*/ 43177 h 1071108"/>
                <a:gd name="connsiteX3" fmla="*/ 2439015 w 4336221"/>
                <a:gd name="connsiteY3" fmla="*/ 443001 h 1071108"/>
                <a:gd name="connsiteX4" fmla="*/ 2605909 w 4336221"/>
                <a:gd name="connsiteY4" fmla="*/ 979141 h 1071108"/>
                <a:gd name="connsiteX5" fmla="*/ 3200535 w 4336221"/>
                <a:gd name="connsiteY5" fmla="*/ 1020326 h 1071108"/>
                <a:gd name="connsiteX6" fmla="*/ 4336221 w 4336221"/>
                <a:gd name="connsiteY6" fmla="*/ 1071029 h 1071108"/>
                <a:gd name="connsiteX0" fmla="*/ 0 w 4336221"/>
                <a:gd name="connsiteY0" fmla="*/ 3895 h 1071108"/>
                <a:gd name="connsiteX1" fmla="*/ 662228 w 4336221"/>
                <a:gd name="connsiteY1" fmla="*/ 2707 h 1071108"/>
                <a:gd name="connsiteX2" fmla="*/ 2168216 w 4336221"/>
                <a:gd name="connsiteY2" fmla="*/ 43177 h 1071108"/>
                <a:gd name="connsiteX3" fmla="*/ 2439015 w 4336221"/>
                <a:gd name="connsiteY3" fmla="*/ 443001 h 1071108"/>
                <a:gd name="connsiteX4" fmla="*/ 2605909 w 4336221"/>
                <a:gd name="connsiteY4" fmla="*/ 979141 h 1071108"/>
                <a:gd name="connsiteX5" fmla="*/ 3200535 w 4336221"/>
                <a:gd name="connsiteY5" fmla="*/ 1020326 h 1071108"/>
                <a:gd name="connsiteX6" fmla="*/ 4336221 w 4336221"/>
                <a:gd name="connsiteY6" fmla="*/ 1071029 h 1071108"/>
                <a:gd name="connsiteX0" fmla="*/ 0 w 4336221"/>
                <a:gd name="connsiteY0" fmla="*/ 3895 h 1071108"/>
                <a:gd name="connsiteX1" fmla="*/ 662228 w 4336221"/>
                <a:gd name="connsiteY1" fmla="*/ 2707 h 1071108"/>
                <a:gd name="connsiteX2" fmla="*/ 2168216 w 4336221"/>
                <a:gd name="connsiteY2" fmla="*/ 43177 h 1071108"/>
                <a:gd name="connsiteX3" fmla="*/ 2439015 w 4336221"/>
                <a:gd name="connsiteY3" fmla="*/ 508130 h 1071108"/>
                <a:gd name="connsiteX4" fmla="*/ 2605909 w 4336221"/>
                <a:gd name="connsiteY4" fmla="*/ 979141 h 1071108"/>
                <a:gd name="connsiteX5" fmla="*/ 3200535 w 4336221"/>
                <a:gd name="connsiteY5" fmla="*/ 1020326 h 1071108"/>
                <a:gd name="connsiteX6" fmla="*/ 4336221 w 4336221"/>
                <a:gd name="connsiteY6" fmla="*/ 1071029 h 1071108"/>
                <a:gd name="connsiteX0" fmla="*/ 0 w 4336221"/>
                <a:gd name="connsiteY0" fmla="*/ 3895 h 1071701"/>
                <a:gd name="connsiteX1" fmla="*/ 662228 w 4336221"/>
                <a:gd name="connsiteY1" fmla="*/ 2707 h 1071701"/>
                <a:gd name="connsiteX2" fmla="*/ 2168216 w 4336221"/>
                <a:gd name="connsiteY2" fmla="*/ 43177 h 1071701"/>
                <a:gd name="connsiteX3" fmla="*/ 2439015 w 4336221"/>
                <a:gd name="connsiteY3" fmla="*/ 508130 h 1071701"/>
                <a:gd name="connsiteX4" fmla="*/ 2605909 w 4336221"/>
                <a:gd name="connsiteY4" fmla="*/ 979141 h 1071701"/>
                <a:gd name="connsiteX5" fmla="*/ 3212846 w 4336221"/>
                <a:gd name="connsiteY5" fmla="*/ 1048238 h 1071701"/>
                <a:gd name="connsiteX6" fmla="*/ 4336221 w 4336221"/>
                <a:gd name="connsiteY6" fmla="*/ 1071029 h 1071701"/>
                <a:gd name="connsiteX0" fmla="*/ 0 w 4336221"/>
                <a:gd name="connsiteY0" fmla="*/ 3895 h 1117598"/>
                <a:gd name="connsiteX1" fmla="*/ 662228 w 4336221"/>
                <a:gd name="connsiteY1" fmla="*/ 2707 h 1117598"/>
                <a:gd name="connsiteX2" fmla="*/ 2168216 w 4336221"/>
                <a:gd name="connsiteY2" fmla="*/ 43177 h 1117598"/>
                <a:gd name="connsiteX3" fmla="*/ 2439015 w 4336221"/>
                <a:gd name="connsiteY3" fmla="*/ 508130 h 1117598"/>
                <a:gd name="connsiteX4" fmla="*/ 2605909 w 4336221"/>
                <a:gd name="connsiteY4" fmla="*/ 979141 h 1117598"/>
                <a:gd name="connsiteX5" fmla="*/ 3212846 w 4336221"/>
                <a:gd name="connsiteY5" fmla="*/ 1048238 h 1117598"/>
                <a:gd name="connsiteX6" fmla="*/ 4336221 w 4336221"/>
                <a:gd name="connsiteY6" fmla="*/ 1117550 h 1117598"/>
                <a:gd name="connsiteX0" fmla="*/ 0 w 4336221"/>
                <a:gd name="connsiteY0" fmla="*/ 3895 h 1117758"/>
                <a:gd name="connsiteX1" fmla="*/ 662228 w 4336221"/>
                <a:gd name="connsiteY1" fmla="*/ 2707 h 1117758"/>
                <a:gd name="connsiteX2" fmla="*/ 2168216 w 4336221"/>
                <a:gd name="connsiteY2" fmla="*/ 43177 h 1117758"/>
                <a:gd name="connsiteX3" fmla="*/ 2439015 w 4336221"/>
                <a:gd name="connsiteY3" fmla="*/ 508130 h 1117758"/>
                <a:gd name="connsiteX4" fmla="*/ 2605909 w 4336221"/>
                <a:gd name="connsiteY4" fmla="*/ 979141 h 1117758"/>
                <a:gd name="connsiteX5" fmla="*/ 3212846 w 4336221"/>
                <a:gd name="connsiteY5" fmla="*/ 1085455 h 1117758"/>
                <a:gd name="connsiteX6" fmla="*/ 4336221 w 4336221"/>
                <a:gd name="connsiteY6" fmla="*/ 1117550 h 1117758"/>
                <a:gd name="connsiteX0" fmla="*/ 0 w 4336221"/>
                <a:gd name="connsiteY0" fmla="*/ 3895 h 1154815"/>
                <a:gd name="connsiteX1" fmla="*/ 662228 w 4336221"/>
                <a:gd name="connsiteY1" fmla="*/ 2707 h 1154815"/>
                <a:gd name="connsiteX2" fmla="*/ 2168216 w 4336221"/>
                <a:gd name="connsiteY2" fmla="*/ 43177 h 1154815"/>
                <a:gd name="connsiteX3" fmla="*/ 2439015 w 4336221"/>
                <a:gd name="connsiteY3" fmla="*/ 508130 h 1154815"/>
                <a:gd name="connsiteX4" fmla="*/ 2605909 w 4336221"/>
                <a:gd name="connsiteY4" fmla="*/ 979141 h 1154815"/>
                <a:gd name="connsiteX5" fmla="*/ 3212846 w 4336221"/>
                <a:gd name="connsiteY5" fmla="*/ 1085455 h 1154815"/>
                <a:gd name="connsiteX6" fmla="*/ 4336221 w 4336221"/>
                <a:gd name="connsiteY6" fmla="*/ 1154767 h 1154815"/>
                <a:gd name="connsiteX0" fmla="*/ 0 w 4336221"/>
                <a:gd name="connsiteY0" fmla="*/ 3895 h 1154767"/>
                <a:gd name="connsiteX1" fmla="*/ 662228 w 4336221"/>
                <a:gd name="connsiteY1" fmla="*/ 2707 h 1154767"/>
                <a:gd name="connsiteX2" fmla="*/ 2168216 w 4336221"/>
                <a:gd name="connsiteY2" fmla="*/ 43177 h 1154767"/>
                <a:gd name="connsiteX3" fmla="*/ 2439015 w 4336221"/>
                <a:gd name="connsiteY3" fmla="*/ 508130 h 1154767"/>
                <a:gd name="connsiteX4" fmla="*/ 2605909 w 4336221"/>
                <a:gd name="connsiteY4" fmla="*/ 979141 h 1154767"/>
                <a:gd name="connsiteX5" fmla="*/ 3212846 w 4336221"/>
                <a:gd name="connsiteY5" fmla="*/ 1085455 h 1154767"/>
                <a:gd name="connsiteX6" fmla="*/ 4336221 w 4336221"/>
                <a:gd name="connsiteY6" fmla="*/ 1154767 h 1154767"/>
                <a:gd name="connsiteX0" fmla="*/ 0 w 4336221"/>
                <a:gd name="connsiteY0" fmla="*/ 2854 h 1153726"/>
                <a:gd name="connsiteX1" fmla="*/ 662228 w 4336221"/>
                <a:gd name="connsiteY1" fmla="*/ 1666 h 1153726"/>
                <a:gd name="connsiteX2" fmla="*/ 2168216 w 4336221"/>
                <a:gd name="connsiteY2" fmla="*/ 42136 h 1153726"/>
                <a:gd name="connsiteX3" fmla="*/ 2439015 w 4336221"/>
                <a:gd name="connsiteY3" fmla="*/ 507089 h 1153726"/>
                <a:gd name="connsiteX4" fmla="*/ 2605909 w 4336221"/>
                <a:gd name="connsiteY4" fmla="*/ 978100 h 1153726"/>
                <a:gd name="connsiteX5" fmla="*/ 3212846 w 4336221"/>
                <a:gd name="connsiteY5" fmla="*/ 1084414 h 1153726"/>
                <a:gd name="connsiteX6" fmla="*/ 4336221 w 4336221"/>
                <a:gd name="connsiteY6" fmla="*/ 1153726 h 1153726"/>
                <a:gd name="connsiteX0" fmla="*/ 0 w 4336221"/>
                <a:gd name="connsiteY0" fmla="*/ 22345 h 1173217"/>
                <a:gd name="connsiteX1" fmla="*/ 982318 w 4336221"/>
                <a:gd name="connsiteY1" fmla="*/ 2549 h 1173217"/>
                <a:gd name="connsiteX2" fmla="*/ 2168216 w 4336221"/>
                <a:gd name="connsiteY2" fmla="*/ 61627 h 1173217"/>
                <a:gd name="connsiteX3" fmla="*/ 2439015 w 4336221"/>
                <a:gd name="connsiteY3" fmla="*/ 526580 h 1173217"/>
                <a:gd name="connsiteX4" fmla="*/ 2605909 w 4336221"/>
                <a:gd name="connsiteY4" fmla="*/ 997591 h 1173217"/>
                <a:gd name="connsiteX5" fmla="*/ 3212846 w 4336221"/>
                <a:gd name="connsiteY5" fmla="*/ 1103905 h 1173217"/>
                <a:gd name="connsiteX6" fmla="*/ 4336221 w 4336221"/>
                <a:gd name="connsiteY6" fmla="*/ 1173217 h 1173217"/>
                <a:gd name="connsiteX0" fmla="*/ 0 w 4336221"/>
                <a:gd name="connsiteY0" fmla="*/ 11036 h 1161908"/>
                <a:gd name="connsiteX1" fmla="*/ 982318 w 4336221"/>
                <a:gd name="connsiteY1" fmla="*/ 9848 h 1161908"/>
                <a:gd name="connsiteX2" fmla="*/ 2168216 w 4336221"/>
                <a:gd name="connsiteY2" fmla="*/ 50318 h 1161908"/>
                <a:gd name="connsiteX3" fmla="*/ 2439015 w 4336221"/>
                <a:gd name="connsiteY3" fmla="*/ 515271 h 1161908"/>
                <a:gd name="connsiteX4" fmla="*/ 2605909 w 4336221"/>
                <a:gd name="connsiteY4" fmla="*/ 986282 h 1161908"/>
                <a:gd name="connsiteX5" fmla="*/ 3212846 w 4336221"/>
                <a:gd name="connsiteY5" fmla="*/ 1092596 h 1161908"/>
                <a:gd name="connsiteX6" fmla="*/ 4336221 w 4336221"/>
                <a:gd name="connsiteY6" fmla="*/ 1161908 h 1161908"/>
                <a:gd name="connsiteX0" fmla="*/ 0 w 4336221"/>
                <a:gd name="connsiteY0" fmla="*/ 5956 h 1156828"/>
                <a:gd name="connsiteX1" fmla="*/ 982318 w 4336221"/>
                <a:gd name="connsiteY1" fmla="*/ 4768 h 1156828"/>
                <a:gd name="connsiteX2" fmla="*/ 2229771 w 4336221"/>
                <a:gd name="connsiteY2" fmla="*/ 73150 h 1156828"/>
                <a:gd name="connsiteX3" fmla="*/ 2439015 w 4336221"/>
                <a:gd name="connsiteY3" fmla="*/ 510191 h 1156828"/>
                <a:gd name="connsiteX4" fmla="*/ 2605909 w 4336221"/>
                <a:gd name="connsiteY4" fmla="*/ 981202 h 1156828"/>
                <a:gd name="connsiteX5" fmla="*/ 3212846 w 4336221"/>
                <a:gd name="connsiteY5" fmla="*/ 1087516 h 1156828"/>
                <a:gd name="connsiteX6" fmla="*/ 4336221 w 4336221"/>
                <a:gd name="connsiteY6" fmla="*/ 1156828 h 1156828"/>
                <a:gd name="connsiteX0" fmla="*/ 0 w 4336221"/>
                <a:gd name="connsiteY0" fmla="*/ 5956 h 1156828"/>
                <a:gd name="connsiteX1" fmla="*/ 982318 w 4336221"/>
                <a:gd name="connsiteY1" fmla="*/ 4768 h 1156828"/>
                <a:gd name="connsiteX2" fmla="*/ 2229771 w 4336221"/>
                <a:gd name="connsiteY2" fmla="*/ 73150 h 1156828"/>
                <a:gd name="connsiteX3" fmla="*/ 2439015 w 4336221"/>
                <a:gd name="connsiteY3" fmla="*/ 510191 h 1156828"/>
                <a:gd name="connsiteX4" fmla="*/ 2605909 w 4336221"/>
                <a:gd name="connsiteY4" fmla="*/ 981202 h 1156828"/>
                <a:gd name="connsiteX5" fmla="*/ 3212846 w 4336221"/>
                <a:gd name="connsiteY5" fmla="*/ 1087516 h 1156828"/>
                <a:gd name="connsiteX6" fmla="*/ 4336221 w 4336221"/>
                <a:gd name="connsiteY6" fmla="*/ 1156828 h 1156828"/>
                <a:gd name="connsiteX0" fmla="*/ 0 w 4336221"/>
                <a:gd name="connsiteY0" fmla="*/ 5956 h 1156828"/>
                <a:gd name="connsiteX1" fmla="*/ 982318 w 4336221"/>
                <a:gd name="connsiteY1" fmla="*/ 4768 h 1156828"/>
                <a:gd name="connsiteX2" fmla="*/ 2291327 w 4336221"/>
                <a:gd name="connsiteY2" fmla="*/ 73150 h 1156828"/>
                <a:gd name="connsiteX3" fmla="*/ 2439015 w 4336221"/>
                <a:gd name="connsiteY3" fmla="*/ 510191 h 1156828"/>
                <a:gd name="connsiteX4" fmla="*/ 2605909 w 4336221"/>
                <a:gd name="connsiteY4" fmla="*/ 981202 h 1156828"/>
                <a:gd name="connsiteX5" fmla="*/ 3212846 w 4336221"/>
                <a:gd name="connsiteY5" fmla="*/ 1087516 h 1156828"/>
                <a:gd name="connsiteX6" fmla="*/ 4336221 w 4336221"/>
                <a:gd name="connsiteY6" fmla="*/ 1156828 h 1156828"/>
                <a:gd name="connsiteX0" fmla="*/ 0 w 4336221"/>
                <a:gd name="connsiteY0" fmla="*/ 1188 h 1152060"/>
                <a:gd name="connsiteX1" fmla="*/ 982318 w 4336221"/>
                <a:gd name="connsiteY1" fmla="*/ 0 h 1152060"/>
                <a:gd name="connsiteX2" fmla="*/ 2192838 w 4336221"/>
                <a:gd name="connsiteY2" fmla="*/ 31165 h 1152060"/>
                <a:gd name="connsiteX3" fmla="*/ 2439015 w 4336221"/>
                <a:gd name="connsiteY3" fmla="*/ 505423 h 1152060"/>
                <a:gd name="connsiteX4" fmla="*/ 2605909 w 4336221"/>
                <a:gd name="connsiteY4" fmla="*/ 976434 h 1152060"/>
                <a:gd name="connsiteX5" fmla="*/ 3212846 w 4336221"/>
                <a:gd name="connsiteY5" fmla="*/ 1082748 h 1152060"/>
                <a:gd name="connsiteX6" fmla="*/ 4336221 w 4336221"/>
                <a:gd name="connsiteY6" fmla="*/ 1152060 h 1152060"/>
                <a:gd name="connsiteX0" fmla="*/ 0 w 4336221"/>
                <a:gd name="connsiteY0" fmla="*/ 1188 h 1152060"/>
                <a:gd name="connsiteX1" fmla="*/ 982318 w 4336221"/>
                <a:gd name="connsiteY1" fmla="*/ 0 h 1152060"/>
                <a:gd name="connsiteX2" fmla="*/ 2279016 w 4336221"/>
                <a:gd name="connsiteY2" fmla="*/ 31165 h 1152060"/>
                <a:gd name="connsiteX3" fmla="*/ 2439015 w 4336221"/>
                <a:gd name="connsiteY3" fmla="*/ 505423 h 1152060"/>
                <a:gd name="connsiteX4" fmla="*/ 2605909 w 4336221"/>
                <a:gd name="connsiteY4" fmla="*/ 976434 h 1152060"/>
                <a:gd name="connsiteX5" fmla="*/ 3212846 w 4336221"/>
                <a:gd name="connsiteY5" fmla="*/ 1082748 h 1152060"/>
                <a:gd name="connsiteX6" fmla="*/ 4336221 w 4336221"/>
                <a:gd name="connsiteY6" fmla="*/ 1152060 h 1152060"/>
                <a:gd name="connsiteX0" fmla="*/ 0 w 4336221"/>
                <a:gd name="connsiteY0" fmla="*/ 1188 h 1152060"/>
                <a:gd name="connsiteX1" fmla="*/ 982318 w 4336221"/>
                <a:gd name="connsiteY1" fmla="*/ 0 h 1152060"/>
                <a:gd name="connsiteX2" fmla="*/ 2279016 w 4336221"/>
                <a:gd name="connsiteY2" fmla="*/ 31165 h 1152060"/>
                <a:gd name="connsiteX3" fmla="*/ 2439015 w 4336221"/>
                <a:gd name="connsiteY3" fmla="*/ 505423 h 1152060"/>
                <a:gd name="connsiteX4" fmla="*/ 2605909 w 4336221"/>
                <a:gd name="connsiteY4" fmla="*/ 976434 h 1152060"/>
                <a:gd name="connsiteX5" fmla="*/ 3212846 w 4336221"/>
                <a:gd name="connsiteY5" fmla="*/ 1082748 h 1152060"/>
                <a:gd name="connsiteX6" fmla="*/ 4336221 w 4336221"/>
                <a:gd name="connsiteY6" fmla="*/ 1152060 h 1152060"/>
                <a:gd name="connsiteX0" fmla="*/ 0 w 4336221"/>
                <a:gd name="connsiteY0" fmla="*/ 15430 h 1166302"/>
                <a:gd name="connsiteX1" fmla="*/ 982318 w 4336221"/>
                <a:gd name="connsiteY1" fmla="*/ 14242 h 1166302"/>
                <a:gd name="connsiteX2" fmla="*/ 2279016 w 4336221"/>
                <a:gd name="connsiteY2" fmla="*/ 45407 h 1166302"/>
                <a:gd name="connsiteX3" fmla="*/ 2500571 w 4336221"/>
                <a:gd name="connsiteY3" fmla="*/ 510361 h 1166302"/>
                <a:gd name="connsiteX4" fmla="*/ 2605909 w 4336221"/>
                <a:gd name="connsiteY4" fmla="*/ 990676 h 1166302"/>
                <a:gd name="connsiteX5" fmla="*/ 3212846 w 4336221"/>
                <a:gd name="connsiteY5" fmla="*/ 1096990 h 1166302"/>
                <a:gd name="connsiteX6" fmla="*/ 4336221 w 4336221"/>
                <a:gd name="connsiteY6" fmla="*/ 1166302 h 1166302"/>
                <a:gd name="connsiteX0" fmla="*/ 0 w 4336221"/>
                <a:gd name="connsiteY0" fmla="*/ 1188 h 1152060"/>
                <a:gd name="connsiteX1" fmla="*/ 982318 w 4336221"/>
                <a:gd name="connsiteY1" fmla="*/ 0 h 1152060"/>
                <a:gd name="connsiteX2" fmla="*/ 2279016 w 4336221"/>
                <a:gd name="connsiteY2" fmla="*/ 31165 h 1152060"/>
                <a:gd name="connsiteX3" fmla="*/ 2500571 w 4336221"/>
                <a:gd name="connsiteY3" fmla="*/ 496119 h 1152060"/>
                <a:gd name="connsiteX4" fmla="*/ 2605909 w 4336221"/>
                <a:gd name="connsiteY4" fmla="*/ 976434 h 1152060"/>
                <a:gd name="connsiteX5" fmla="*/ 3212846 w 4336221"/>
                <a:gd name="connsiteY5" fmla="*/ 1082748 h 1152060"/>
                <a:gd name="connsiteX6" fmla="*/ 4336221 w 4336221"/>
                <a:gd name="connsiteY6" fmla="*/ 1152060 h 1152060"/>
                <a:gd name="connsiteX0" fmla="*/ 0 w 4349052"/>
                <a:gd name="connsiteY0" fmla="*/ 0 h 1364213"/>
                <a:gd name="connsiteX1" fmla="*/ 995149 w 4349052"/>
                <a:gd name="connsiteY1" fmla="*/ 212153 h 1364213"/>
                <a:gd name="connsiteX2" fmla="*/ 2291847 w 4349052"/>
                <a:gd name="connsiteY2" fmla="*/ 243318 h 1364213"/>
                <a:gd name="connsiteX3" fmla="*/ 2513402 w 4349052"/>
                <a:gd name="connsiteY3" fmla="*/ 708272 h 1364213"/>
                <a:gd name="connsiteX4" fmla="*/ 2618740 w 4349052"/>
                <a:gd name="connsiteY4" fmla="*/ 1188587 h 1364213"/>
                <a:gd name="connsiteX5" fmla="*/ 3225677 w 4349052"/>
                <a:gd name="connsiteY5" fmla="*/ 1294901 h 1364213"/>
                <a:gd name="connsiteX6" fmla="*/ 4349052 w 4349052"/>
                <a:gd name="connsiteY6" fmla="*/ 1364213 h 1364213"/>
                <a:gd name="connsiteX0" fmla="*/ 0 w 4349052"/>
                <a:gd name="connsiteY0" fmla="*/ 1 h 1364214"/>
                <a:gd name="connsiteX1" fmla="*/ 995149 w 4349052"/>
                <a:gd name="connsiteY1" fmla="*/ 105484 h 1364214"/>
                <a:gd name="connsiteX2" fmla="*/ 2291847 w 4349052"/>
                <a:gd name="connsiteY2" fmla="*/ 243319 h 1364214"/>
                <a:gd name="connsiteX3" fmla="*/ 2513402 w 4349052"/>
                <a:gd name="connsiteY3" fmla="*/ 708273 h 1364214"/>
                <a:gd name="connsiteX4" fmla="*/ 2618740 w 4349052"/>
                <a:gd name="connsiteY4" fmla="*/ 1188588 h 1364214"/>
                <a:gd name="connsiteX5" fmla="*/ 3225677 w 4349052"/>
                <a:gd name="connsiteY5" fmla="*/ 1294902 h 1364214"/>
                <a:gd name="connsiteX6" fmla="*/ 4349052 w 4349052"/>
                <a:gd name="connsiteY6" fmla="*/ 1364214 h 1364214"/>
                <a:gd name="connsiteX0" fmla="*/ 0 w 4349052"/>
                <a:gd name="connsiteY0" fmla="*/ 1 h 1364214"/>
                <a:gd name="connsiteX1" fmla="*/ 995149 w 4349052"/>
                <a:gd name="connsiteY1" fmla="*/ 105484 h 1364214"/>
                <a:gd name="connsiteX2" fmla="*/ 2291847 w 4349052"/>
                <a:gd name="connsiteY2" fmla="*/ 243319 h 1364214"/>
                <a:gd name="connsiteX3" fmla="*/ 2513402 w 4349052"/>
                <a:gd name="connsiteY3" fmla="*/ 708273 h 1364214"/>
                <a:gd name="connsiteX4" fmla="*/ 2618740 w 4349052"/>
                <a:gd name="connsiteY4" fmla="*/ 1188588 h 1364214"/>
                <a:gd name="connsiteX5" fmla="*/ 3225677 w 4349052"/>
                <a:gd name="connsiteY5" fmla="*/ 1294902 h 1364214"/>
                <a:gd name="connsiteX6" fmla="*/ 4349052 w 4349052"/>
                <a:gd name="connsiteY6" fmla="*/ 1364214 h 1364214"/>
                <a:gd name="connsiteX0" fmla="*/ 0 w 4349052"/>
                <a:gd name="connsiteY0" fmla="*/ 0 h 1364213"/>
                <a:gd name="connsiteX1" fmla="*/ 2291847 w 4349052"/>
                <a:gd name="connsiteY1" fmla="*/ 243318 h 1364213"/>
                <a:gd name="connsiteX2" fmla="*/ 2513402 w 4349052"/>
                <a:gd name="connsiteY2" fmla="*/ 708272 h 1364213"/>
                <a:gd name="connsiteX3" fmla="*/ 2618740 w 4349052"/>
                <a:gd name="connsiteY3" fmla="*/ 1188587 h 1364213"/>
                <a:gd name="connsiteX4" fmla="*/ 3225677 w 4349052"/>
                <a:gd name="connsiteY4" fmla="*/ 1294901 h 1364213"/>
                <a:gd name="connsiteX5" fmla="*/ 4349052 w 4349052"/>
                <a:gd name="connsiteY5" fmla="*/ 1364213 h 1364213"/>
                <a:gd name="connsiteX0" fmla="*/ 0 w 4349052"/>
                <a:gd name="connsiteY0" fmla="*/ 0 h 1364213"/>
                <a:gd name="connsiteX1" fmla="*/ 2176366 w 4349052"/>
                <a:gd name="connsiteY1" fmla="*/ 243318 h 1364213"/>
                <a:gd name="connsiteX2" fmla="*/ 2513402 w 4349052"/>
                <a:gd name="connsiteY2" fmla="*/ 708272 h 1364213"/>
                <a:gd name="connsiteX3" fmla="*/ 2618740 w 4349052"/>
                <a:gd name="connsiteY3" fmla="*/ 1188587 h 1364213"/>
                <a:gd name="connsiteX4" fmla="*/ 3225677 w 4349052"/>
                <a:gd name="connsiteY4" fmla="*/ 1294901 h 1364213"/>
                <a:gd name="connsiteX5" fmla="*/ 4349052 w 4349052"/>
                <a:gd name="connsiteY5" fmla="*/ 1364213 h 1364213"/>
                <a:gd name="connsiteX0" fmla="*/ 0 w 4349052"/>
                <a:gd name="connsiteY0" fmla="*/ 0 h 1364213"/>
                <a:gd name="connsiteX1" fmla="*/ 2176366 w 4349052"/>
                <a:gd name="connsiteY1" fmla="*/ 243318 h 1364213"/>
                <a:gd name="connsiteX2" fmla="*/ 2513402 w 4349052"/>
                <a:gd name="connsiteY2" fmla="*/ 708272 h 1364213"/>
                <a:gd name="connsiteX3" fmla="*/ 2618740 w 4349052"/>
                <a:gd name="connsiteY3" fmla="*/ 1188587 h 1364213"/>
                <a:gd name="connsiteX4" fmla="*/ 3225677 w 4349052"/>
                <a:gd name="connsiteY4" fmla="*/ 1294901 h 1364213"/>
                <a:gd name="connsiteX5" fmla="*/ 4349052 w 4349052"/>
                <a:gd name="connsiteY5" fmla="*/ 1364213 h 1364213"/>
                <a:gd name="connsiteX0" fmla="*/ 0 w 4349052"/>
                <a:gd name="connsiteY0" fmla="*/ 0 h 1364213"/>
                <a:gd name="connsiteX1" fmla="*/ 2176366 w 4349052"/>
                <a:gd name="connsiteY1" fmla="*/ 243318 h 1364213"/>
                <a:gd name="connsiteX2" fmla="*/ 2513402 w 4349052"/>
                <a:gd name="connsiteY2" fmla="*/ 708272 h 1364213"/>
                <a:gd name="connsiteX3" fmla="*/ 2618740 w 4349052"/>
                <a:gd name="connsiteY3" fmla="*/ 1188587 h 1364213"/>
                <a:gd name="connsiteX4" fmla="*/ 3174352 w 4349052"/>
                <a:gd name="connsiteY4" fmla="*/ 1323993 h 1364213"/>
                <a:gd name="connsiteX5" fmla="*/ 4349052 w 4349052"/>
                <a:gd name="connsiteY5" fmla="*/ 1364213 h 1364213"/>
                <a:gd name="connsiteX0" fmla="*/ 0 w 4464534"/>
                <a:gd name="connsiteY0" fmla="*/ 0 h 1432095"/>
                <a:gd name="connsiteX1" fmla="*/ 2176366 w 4464534"/>
                <a:gd name="connsiteY1" fmla="*/ 243318 h 1432095"/>
                <a:gd name="connsiteX2" fmla="*/ 2513402 w 4464534"/>
                <a:gd name="connsiteY2" fmla="*/ 708272 h 1432095"/>
                <a:gd name="connsiteX3" fmla="*/ 2618740 w 4464534"/>
                <a:gd name="connsiteY3" fmla="*/ 1188587 h 1432095"/>
                <a:gd name="connsiteX4" fmla="*/ 3174352 w 4464534"/>
                <a:gd name="connsiteY4" fmla="*/ 1323993 h 1432095"/>
                <a:gd name="connsiteX5" fmla="*/ 4464534 w 4464534"/>
                <a:gd name="connsiteY5" fmla="*/ 1432095 h 1432095"/>
                <a:gd name="connsiteX0" fmla="*/ 0 w 4464534"/>
                <a:gd name="connsiteY0" fmla="*/ 0 h 1432095"/>
                <a:gd name="connsiteX1" fmla="*/ 2176366 w 4464534"/>
                <a:gd name="connsiteY1" fmla="*/ 243318 h 1432095"/>
                <a:gd name="connsiteX2" fmla="*/ 2513402 w 4464534"/>
                <a:gd name="connsiteY2" fmla="*/ 708272 h 1432095"/>
                <a:gd name="connsiteX3" fmla="*/ 2618740 w 4464534"/>
                <a:gd name="connsiteY3" fmla="*/ 1188587 h 1432095"/>
                <a:gd name="connsiteX4" fmla="*/ 3174352 w 4464534"/>
                <a:gd name="connsiteY4" fmla="*/ 1323993 h 1432095"/>
                <a:gd name="connsiteX5" fmla="*/ 4464534 w 4464534"/>
                <a:gd name="connsiteY5" fmla="*/ 1432095 h 1432095"/>
                <a:gd name="connsiteX0" fmla="*/ 0 w 4464534"/>
                <a:gd name="connsiteY0" fmla="*/ 0 h 1432095"/>
                <a:gd name="connsiteX1" fmla="*/ 2176366 w 4464534"/>
                <a:gd name="connsiteY1" fmla="*/ 243318 h 1432095"/>
                <a:gd name="connsiteX2" fmla="*/ 2513402 w 4464534"/>
                <a:gd name="connsiteY2" fmla="*/ 708272 h 1432095"/>
                <a:gd name="connsiteX3" fmla="*/ 2682897 w 4464534"/>
                <a:gd name="connsiteY3" fmla="*/ 1217678 h 1432095"/>
                <a:gd name="connsiteX4" fmla="*/ 3174352 w 4464534"/>
                <a:gd name="connsiteY4" fmla="*/ 1323993 h 1432095"/>
                <a:gd name="connsiteX5" fmla="*/ 4464534 w 4464534"/>
                <a:gd name="connsiteY5" fmla="*/ 1432095 h 1432095"/>
                <a:gd name="connsiteX0" fmla="*/ 0 w 4464534"/>
                <a:gd name="connsiteY0" fmla="*/ 0 h 1432095"/>
                <a:gd name="connsiteX1" fmla="*/ 2176366 w 4464534"/>
                <a:gd name="connsiteY1" fmla="*/ 243318 h 1432095"/>
                <a:gd name="connsiteX2" fmla="*/ 2513402 w 4464534"/>
                <a:gd name="connsiteY2" fmla="*/ 708272 h 1432095"/>
                <a:gd name="connsiteX3" fmla="*/ 2605909 w 4464534"/>
                <a:gd name="connsiteY3" fmla="*/ 1188587 h 1432095"/>
                <a:gd name="connsiteX4" fmla="*/ 3174352 w 4464534"/>
                <a:gd name="connsiteY4" fmla="*/ 1323993 h 1432095"/>
                <a:gd name="connsiteX5" fmla="*/ 4464534 w 4464534"/>
                <a:gd name="connsiteY5" fmla="*/ 1432095 h 1432095"/>
                <a:gd name="connsiteX0" fmla="*/ 0 w 4464534"/>
                <a:gd name="connsiteY0" fmla="*/ 0 h 1432095"/>
                <a:gd name="connsiteX1" fmla="*/ 2176366 w 4464534"/>
                <a:gd name="connsiteY1" fmla="*/ 243318 h 1432095"/>
                <a:gd name="connsiteX2" fmla="*/ 2513402 w 4464534"/>
                <a:gd name="connsiteY2" fmla="*/ 708272 h 1432095"/>
                <a:gd name="connsiteX3" fmla="*/ 2605909 w 4464534"/>
                <a:gd name="connsiteY3" fmla="*/ 1188587 h 1432095"/>
                <a:gd name="connsiteX4" fmla="*/ 3174352 w 4464534"/>
                <a:gd name="connsiteY4" fmla="*/ 1323993 h 1432095"/>
                <a:gd name="connsiteX5" fmla="*/ 4464534 w 4464534"/>
                <a:gd name="connsiteY5" fmla="*/ 1432095 h 1432095"/>
                <a:gd name="connsiteX0" fmla="*/ 0 w 4464534"/>
                <a:gd name="connsiteY0" fmla="*/ 0 h 1432095"/>
                <a:gd name="connsiteX1" fmla="*/ 2176366 w 4464534"/>
                <a:gd name="connsiteY1" fmla="*/ 243318 h 1432095"/>
                <a:gd name="connsiteX2" fmla="*/ 2513402 w 4464534"/>
                <a:gd name="connsiteY2" fmla="*/ 708272 h 1432095"/>
                <a:gd name="connsiteX3" fmla="*/ 3174352 w 4464534"/>
                <a:gd name="connsiteY3" fmla="*/ 1323993 h 1432095"/>
                <a:gd name="connsiteX4" fmla="*/ 4464534 w 4464534"/>
                <a:gd name="connsiteY4" fmla="*/ 1432095 h 1432095"/>
                <a:gd name="connsiteX0" fmla="*/ 0 w 4464534"/>
                <a:gd name="connsiteY0" fmla="*/ 0 h 1432095"/>
                <a:gd name="connsiteX1" fmla="*/ 2176366 w 4464534"/>
                <a:gd name="connsiteY1" fmla="*/ 243318 h 1432095"/>
                <a:gd name="connsiteX2" fmla="*/ 2513402 w 4464534"/>
                <a:gd name="connsiteY2" fmla="*/ 708272 h 1432095"/>
                <a:gd name="connsiteX3" fmla="*/ 3174352 w 4464534"/>
                <a:gd name="connsiteY3" fmla="*/ 1323993 h 1432095"/>
                <a:gd name="connsiteX4" fmla="*/ 4464534 w 4464534"/>
                <a:gd name="connsiteY4" fmla="*/ 1432095 h 1432095"/>
                <a:gd name="connsiteX0" fmla="*/ 0 w 4464534"/>
                <a:gd name="connsiteY0" fmla="*/ 0 h 1432095"/>
                <a:gd name="connsiteX1" fmla="*/ 2176366 w 4464534"/>
                <a:gd name="connsiteY1" fmla="*/ 243318 h 1432095"/>
                <a:gd name="connsiteX2" fmla="*/ 2513402 w 4464534"/>
                <a:gd name="connsiteY2" fmla="*/ 708272 h 1432095"/>
                <a:gd name="connsiteX3" fmla="*/ 3007545 w 4464534"/>
                <a:gd name="connsiteY3" fmla="*/ 1333691 h 1432095"/>
                <a:gd name="connsiteX4" fmla="*/ 4464534 w 4464534"/>
                <a:gd name="connsiteY4" fmla="*/ 1432095 h 1432095"/>
                <a:gd name="connsiteX0" fmla="*/ 0 w 4464534"/>
                <a:gd name="connsiteY0" fmla="*/ 0 h 1432095"/>
                <a:gd name="connsiteX1" fmla="*/ 2176366 w 4464534"/>
                <a:gd name="connsiteY1" fmla="*/ 243318 h 1432095"/>
                <a:gd name="connsiteX2" fmla="*/ 2513402 w 4464534"/>
                <a:gd name="connsiteY2" fmla="*/ 708272 h 1432095"/>
                <a:gd name="connsiteX3" fmla="*/ 3007545 w 4464534"/>
                <a:gd name="connsiteY3" fmla="*/ 1333691 h 1432095"/>
                <a:gd name="connsiteX4" fmla="*/ 4464534 w 4464534"/>
                <a:gd name="connsiteY4" fmla="*/ 1432095 h 1432095"/>
                <a:gd name="connsiteX0" fmla="*/ 0 w 4464534"/>
                <a:gd name="connsiteY0" fmla="*/ 0 h 1432095"/>
                <a:gd name="connsiteX1" fmla="*/ 2163536 w 4464534"/>
                <a:gd name="connsiteY1" fmla="*/ 243318 h 1432095"/>
                <a:gd name="connsiteX2" fmla="*/ 2513402 w 4464534"/>
                <a:gd name="connsiteY2" fmla="*/ 708272 h 1432095"/>
                <a:gd name="connsiteX3" fmla="*/ 3007545 w 4464534"/>
                <a:gd name="connsiteY3" fmla="*/ 1333691 h 1432095"/>
                <a:gd name="connsiteX4" fmla="*/ 4464534 w 4464534"/>
                <a:gd name="connsiteY4" fmla="*/ 1432095 h 1432095"/>
                <a:gd name="connsiteX0" fmla="*/ 0 w 4464534"/>
                <a:gd name="connsiteY0" fmla="*/ 0 h 1432095"/>
                <a:gd name="connsiteX1" fmla="*/ 2163536 w 4464534"/>
                <a:gd name="connsiteY1" fmla="*/ 243318 h 1432095"/>
                <a:gd name="connsiteX2" fmla="*/ 2513402 w 4464534"/>
                <a:gd name="connsiteY2" fmla="*/ 708272 h 1432095"/>
                <a:gd name="connsiteX3" fmla="*/ 3007545 w 4464534"/>
                <a:gd name="connsiteY3" fmla="*/ 1333691 h 1432095"/>
                <a:gd name="connsiteX4" fmla="*/ 4464534 w 4464534"/>
                <a:gd name="connsiteY4" fmla="*/ 1432095 h 1432095"/>
                <a:gd name="connsiteX0" fmla="*/ 0 w 4464534"/>
                <a:gd name="connsiteY0" fmla="*/ 0 h 1432095"/>
                <a:gd name="connsiteX1" fmla="*/ 2163536 w 4464534"/>
                <a:gd name="connsiteY1" fmla="*/ 243318 h 1432095"/>
                <a:gd name="connsiteX2" fmla="*/ 2513402 w 4464534"/>
                <a:gd name="connsiteY2" fmla="*/ 708272 h 1432095"/>
                <a:gd name="connsiteX3" fmla="*/ 3007545 w 4464534"/>
                <a:gd name="connsiteY3" fmla="*/ 1333691 h 1432095"/>
                <a:gd name="connsiteX4" fmla="*/ 4464534 w 4464534"/>
                <a:gd name="connsiteY4" fmla="*/ 1432095 h 1432095"/>
                <a:gd name="connsiteX0" fmla="*/ 0 w 4464534"/>
                <a:gd name="connsiteY0" fmla="*/ 0 h 1432095"/>
                <a:gd name="connsiteX1" fmla="*/ 2163536 w 4464534"/>
                <a:gd name="connsiteY1" fmla="*/ 243318 h 1432095"/>
                <a:gd name="connsiteX2" fmla="*/ 2513402 w 4464534"/>
                <a:gd name="connsiteY2" fmla="*/ 708272 h 1432095"/>
                <a:gd name="connsiteX3" fmla="*/ 2827906 w 4464534"/>
                <a:gd name="connsiteY3" fmla="*/ 1217324 h 1432095"/>
                <a:gd name="connsiteX4" fmla="*/ 4464534 w 4464534"/>
                <a:gd name="connsiteY4" fmla="*/ 1432095 h 1432095"/>
                <a:gd name="connsiteX0" fmla="*/ 0 w 4464534"/>
                <a:gd name="connsiteY0" fmla="*/ 0 h 1432095"/>
                <a:gd name="connsiteX1" fmla="*/ 2163536 w 4464534"/>
                <a:gd name="connsiteY1" fmla="*/ 243318 h 1432095"/>
                <a:gd name="connsiteX2" fmla="*/ 2513402 w 4464534"/>
                <a:gd name="connsiteY2" fmla="*/ 708272 h 1432095"/>
                <a:gd name="connsiteX3" fmla="*/ 2827906 w 4464534"/>
                <a:gd name="connsiteY3" fmla="*/ 1217324 h 1432095"/>
                <a:gd name="connsiteX4" fmla="*/ 4464534 w 4464534"/>
                <a:gd name="connsiteY4" fmla="*/ 1432095 h 1432095"/>
                <a:gd name="connsiteX0" fmla="*/ 0 w 4464534"/>
                <a:gd name="connsiteY0" fmla="*/ 0 h 1432095"/>
                <a:gd name="connsiteX1" fmla="*/ 2163536 w 4464534"/>
                <a:gd name="connsiteY1" fmla="*/ 243318 h 1432095"/>
                <a:gd name="connsiteX2" fmla="*/ 2513402 w 4464534"/>
                <a:gd name="connsiteY2" fmla="*/ 708272 h 1432095"/>
                <a:gd name="connsiteX3" fmla="*/ 2879231 w 4464534"/>
                <a:gd name="connsiteY3" fmla="*/ 1227021 h 1432095"/>
                <a:gd name="connsiteX4" fmla="*/ 4464534 w 4464534"/>
                <a:gd name="connsiteY4" fmla="*/ 1432095 h 1432095"/>
                <a:gd name="connsiteX0" fmla="*/ 0 w 4464534"/>
                <a:gd name="connsiteY0" fmla="*/ 0 h 1432095"/>
                <a:gd name="connsiteX1" fmla="*/ 2163536 w 4464534"/>
                <a:gd name="connsiteY1" fmla="*/ 243318 h 1432095"/>
                <a:gd name="connsiteX2" fmla="*/ 2513402 w 4464534"/>
                <a:gd name="connsiteY2" fmla="*/ 708272 h 1432095"/>
                <a:gd name="connsiteX3" fmla="*/ 2802243 w 4464534"/>
                <a:gd name="connsiteY3" fmla="*/ 1217324 h 1432095"/>
                <a:gd name="connsiteX4" fmla="*/ 4464534 w 4464534"/>
                <a:gd name="connsiteY4" fmla="*/ 1432095 h 1432095"/>
                <a:gd name="connsiteX0" fmla="*/ 0 w 4464534"/>
                <a:gd name="connsiteY0" fmla="*/ 0 h 1432095"/>
                <a:gd name="connsiteX1" fmla="*/ 2163536 w 4464534"/>
                <a:gd name="connsiteY1" fmla="*/ 243318 h 1432095"/>
                <a:gd name="connsiteX2" fmla="*/ 2513402 w 4464534"/>
                <a:gd name="connsiteY2" fmla="*/ 708272 h 1432095"/>
                <a:gd name="connsiteX3" fmla="*/ 2802243 w 4464534"/>
                <a:gd name="connsiteY3" fmla="*/ 1217324 h 1432095"/>
                <a:gd name="connsiteX4" fmla="*/ 4464534 w 4464534"/>
                <a:gd name="connsiteY4" fmla="*/ 1432095 h 1432095"/>
                <a:gd name="connsiteX0" fmla="*/ 0 w 4464534"/>
                <a:gd name="connsiteY0" fmla="*/ 0 h 1432095"/>
                <a:gd name="connsiteX1" fmla="*/ 2163536 w 4464534"/>
                <a:gd name="connsiteY1" fmla="*/ 243318 h 1432095"/>
                <a:gd name="connsiteX2" fmla="*/ 2513402 w 4464534"/>
                <a:gd name="connsiteY2" fmla="*/ 708272 h 1432095"/>
                <a:gd name="connsiteX3" fmla="*/ 2802243 w 4464534"/>
                <a:gd name="connsiteY3" fmla="*/ 1217324 h 1432095"/>
                <a:gd name="connsiteX4" fmla="*/ 4464534 w 4464534"/>
                <a:gd name="connsiteY4" fmla="*/ 1432095 h 1432095"/>
                <a:gd name="connsiteX0" fmla="*/ 0 w 5067608"/>
                <a:gd name="connsiteY0" fmla="*/ 0 h 1412700"/>
                <a:gd name="connsiteX1" fmla="*/ 2163536 w 5067608"/>
                <a:gd name="connsiteY1" fmla="*/ 243318 h 1412700"/>
                <a:gd name="connsiteX2" fmla="*/ 2513402 w 5067608"/>
                <a:gd name="connsiteY2" fmla="*/ 708272 h 1412700"/>
                <a:gd name="connsiteX3" fmla="*/ 2802243 w 5067608"/>
                <a:gd name="connsiteY3" fmla="*/ 1217324 h 1412700"/>
                <a:gd name="connsiteX4" fmla="*/ 5067608 w 5067608"/>
                <a:gd name="connsiteY4" fmla="*/ 1412700 h 1412700"/>
                <a:gd name="connsiteX0" fmla="*/ 0 w 5067608"/>
                <a:gd name="connsiteY0" fmla="*/ 0 h 1412700"/>
                <a:gd name="connsiteX1" fmla="*/ 2163536 w 5067608"/>
                <a:gd name="connsiteY1" fmla="*/ 243318 h 1412700"/>
                <a:gd name="connsiteX2" fmla="*/ 2513402 w 5067608"/>
                <a:gd name="connsiteY2" fmla="*/ 708272 h 1412700"/>
                <a:gd name="connsiteX3" fmla="*/ 2802243 w 5067608"/>
                <a:gd name="connsiteY3" fmla="*/ 1217324 h 1412700"/>
                <a:gd name="connsiteX4" fmla="*/ 5067608 w 5067608"/>
                <a:gd name="connsiteY4" fmla="*/ 1412700 h 1412700"/>
                <a:gd name="connsiteX0" fmla="*/ 0 w 5041945"/>
                <a:gd name="connsiteY0" fmla="*/ 0 h 1286636"/>
                <a:gd name="connsiteX1" fmla="*/ 2137873 w 5041945"/>
                <a:gd name="connsiteY1" fmla="*/ 117254 h 1286636"/>
                <a:gd name="connsiteX2" fmla="*/ 2487739 w 5041945"/>
                <a:gd name="connsiteY2" fmla="*/ 582208 h 1286636"/>
                <a:gd name="connsiteX3" fmla="*/ 2776580 w 5041945"/>
                <a:gd name="connsiteY3" fmla="*/ 1091260 h 1286636"/>
                <a:gd name="connsiteX4" fmla="*/ 5041945 w 5041945"/>
                <a:gd name="connsiteY4" fmla="*/ 1286636 h 1286636"/>
                <a:gd name="connsiteX0" fmla="*/ 0 w 5041945"/>
                <a:gd name="connsiteY0" fmla="*/ 0 h 1286636"/>
                <a:gd name="connsiteX1" fmla="*/ 2137873 w 5041945"/>
                <a:gd name="connsiteY1" fmla="*/ 117254 h 1286636"/>
                <a:gd name="connsiteX2" fmla="*/ 2487739 w 5041945"/>
                <a:gd name="connsiteY2" fmla="*/ 582208 h 1286636"/>
                <a:gd name="connsiteX3" fmla="*/ 2776580 w 5041945"/>
                <a:gd name="connsiteY3" fmla="*/ 1091260 h 1286636"/>
                <a:gd name="connsiteX4" fmla="*/ 5041945 w 5041945"/>
                <a:gd name="connsiteY4" fmla="*/ 1286636 h 1286636"/>
                <a:gd name="connsiteX0" fmla="*/ 0 w 5041945"/>
                <a:gd name="connsiteY0" fmla="*/ 0 h 1286636"/>
                <a:gd name="connsiteX1" fmla="*/ 2150705 w 5041945"/>
                <a:gd name="connsiteY1" fmla="*/ 165741 h 1286636"/>
                <a:gd name="connsiteX2" fmla="*/ 2487739 w 5041945"/>
                <a:gd name="connsiteY2" fmla="*/ 582208 h 1286636"/>
                <a:gd name="connsiteX3" fmla="*/ 2776580 w 5041945"/>
                <a:gd name="connsiteY3" fmla="*/ 1091260 h 1286636"/>
                <a:gd name="connsiteX4" fmla="*/ 5041945 w 5041945"/>
                <a:gd name="connsiteY4" fmla="*/ 1286636 h 1286636"/>
                <a:gd name="connsiteX0" fmla="*/ 0 w 5041945"/>
                <a:gd name="connsiteY0" fmla="*/ 0 h 1286636"/>
                <a:gd name="connsiteX1" fmla="*/ 2150705 w 5041945"/>
                <a:gd name="connsiteY1" fmla="*/ 165741 h 1286636"/>
                <a:gd name="connsiteX2" fmla="*/ 2487739 w 5041945"/>
                <a:gd name="connsiteY2" fmla="*/ 582208 h 1286636"/>
                <a:gd name="connsiteX3" fmla="*/ 2776580 w 5041945"/>
                <a:gd name="connsiteY3" fmla="*/ 1091260 h 1286636"/>
                <a:gd name="connsiteX4" fmla="*/ 5041945 w 5041945"/>
                <a:gd name="connsiteY4" fmla="*/ 1286636 h 1286636"/>
                <a:gd name="connsiteX0" fmla="*/ 0 w 5041945"/>
                <a:gd name="connsiteY0" fmla="*/ 0 h 1286636"/>
                <a:gd name="connsiteX1" fmla="*/ 2125043 w 5041945"/>
                <a:gd name="connsiteY1" fmla="*/ 156043 h 1286636"/>
                <a:gd name="connsiteX2" fmla="*/ 2487739 w 5041945"/>
                <a:gd name="connsiteY2" fmla="*/ 582208 h 1286636"/>
                <a:gd name="connsiteX3" fmla="*/ 2776580 w 5041945"/>
                <a:gd name="connsiteY3" fmla="*/ 1091260 h 1286636"/>
                <a:gd name="connsiteX4" fmla="*/ 5041945 w 5041945"/>
                <a:gd name="connsiteY4" fmla="*/ 1286636 h 1286636"/>
                <a:gd name="connsiteX0" fmla="*/ 0 w 5041945"/>
                <a:gd name="connsiteY0" fmla="*/ 0 h 1286636"/>
                <a:gd name="connsiteX1" fmla="*/ 2125043 w 5041945"/>
                <a:gd name="connsiteY1" fmla="*/ 156043 h 1286636"/>
                <a:gd name="connsiteX2" fmla="*/ 2487739 w 5041945"/>
                <a:gd name="connsiteY2" fmla="*/ 582208 h 1286636"/>
                <a:gd name="connsiteX3" fmla="*/ 2776580 w 5041945"/>
                <a:gd name="connsiteY3" fmla="*/ 1091260 h 1286636"/>
                <a:gd name="connsiteX4" fmla="*/ 5041945 w 5041945"/>
                <a:gd name="connsiteY4" fmla="*/ 1286636 h 1286636"/>
                <a:gd name="connsiteX0" fmla="*/ 0 w 5041945"/>
                <a:gd name="connsiteY0" fmla="*/ 0 h 1286636"/>
                <a:gd name="connsiteX1" fmla="*/ 2125043 w 5041945"/>
                <a:gd name="connsiteY1" fmla="*/ 156043 h 1286636"/>
                <a:gd name="connsiteX2" fmla="*/ 2487739 w 5041945"/>
                <a:gd name="connsiteY2" fmla="*/ 582208 h 1286636"/>
                <a:gd name="connsiteX3" fmla="*/ 2776580 w 5041945"/>
                <a:gd name="connsiteY3" fmla="*/ 1091260 h 1286636"/>
                <a:gd name="connsiteX4" fmla="*/ 5041945 w 5041945"/>
                <a:gd name="connsiteY4" fmla="*/ 1286636 h 1286636"/>
                <a:gd name="connsiteX0" fmla="*/ 0 w 5041945"/>
                <a:gd name="connsiteY0" fmla="*/ 0 h 1286636"/>
                <a:gd name="connsiteX1" fmla="*/ 2125044 w 5041945"/>
                <a:gd name="connsiteY1" fmla="*/ 117253 h 1286636"/>
                <a:gd name="connsiteX2" fmla="*/ 2487739 w 5041945"/>
                <a:gd name="connsiteY2" fmla="*/ 582208 h 1286636"/>
                <a:gd name="connsiteX3" fmla="*/ 2776580 w 5041945"/>
                <a:gd name="connsiteY3" fmla="*/ 1091260 h 1286636"/>
                <a:gd name="connsiteX4" fmla="*/ 5041945 w 5041945"/>
                <a:gd name="connsiteY4" fmla="*/ 1286636 h 1286636"/>
                <a:gd name="connsiteX0" fmla="*/ 0 w 5041945"/>
                <a:gd name="connsiteY0" fmla="*/ 0 h 1286636"/>
                <a:gd name="connsiteX1" fmla="*/ 2125044 w 5041945"/>
                <a:gd name="connsiteY1" fmla="*/ 117253 h 1286636"/>
                <a:gd name="connsiteX2" fmla="*/ 2487739 w 5041945"/>
                <a:gd name="connsiteY2" fmla="*/ 582208 h 1286636"/>
                <a:gd name="connsiteX3" fmla="*/ 2789412 w 5041945"/>
                <a:gd name="connsiteY3" fmla="*/ 1062169 h 1286636"/>
                <a:gd name="connsiteX4" fmla="*/ 5041945 w 5041945"/>
                <a:gd name="connsiteY4" fmla="*/ 1286636 h 1286636"/>
                <a:gd name="connsiteX0" fmla="*/ 0 w 5041945"/>
                <a:gd name="connsiteY0" fmla="*/ 0 h 1286636"/>
                <a:gd name="connsiteX1" fmla="*/ 2125044 w 5041945"/>
                <a:gd name="connsiteY1" fmla="*/ 117253 h 1286636"/>
                <a:gd name="connsiteX2" fmla="*/ 2487739 w 5041945"/>
                <a:gd name="connsiteY2" fmla="*/ 582208 h 1286636"/>
                <a:gd name="connsiteX3" fmla="*/ 2789412 w 5041945"/>
                <a:gd name="connsiteY3" fmla="*/ 1062169 h 1286636"/>
                <a:gd name="connsiteX4" fmla="*/ 5041945 w 5041945"/>
                <a:gd name="connsiteY4" fmla="*/ 1286636 h 1286636"/>
                <a:gd name="connsiteX0" fmla="*/ 0 w 5029114"/>
                <a:gd name="connsiteY0" fmla="*/ 0 h 1364214"/>
                <a:gd name="connsiteX1" fmla="*/ 2112213 w 5029114"/>
                <a:gd name="connsiteY1" fmla="*/ 194831 h 1364214"/>
                <a:gd name="connsiteX2" fmla="*/ 2474908 w 5029114"/>
                <a:gd name="connsiteY2" fmla="*/ 659786 h 1364214"/>
                <a:gd name="connsiteX3" fmla="*/ 2776581 w 5029114"/>
                <a:gd name="connsiteY3" fmla="*/ 1139747 h 1364214"/>
                <a:gd name="connsiteX4" fmla="*/ 5029114 w 5029114"/>
                <a:gd name="connsiteY4" fmla="*/ 1364214 h 1364214"/>
                <a:gd name="connsiteX0" fmla="*/ 0 w 5029114"/>
                <a:gd name="connsiteY0" fmla="*/ 0 h 1364214"/>
                <a:gd name="connsiteX1" fmla="*/ 2112213 w 5029114"/>
                <a:gd name="connsiteY1" fmla="*/ 194831 h 1364214"/>
                <a:gd name="connsiteX2" fmla="*/ 2474908 w 5029114"/>
                <a:gd name="connsiteY2" fmla="*/ 659786 h 1364214"/>
                <a:gd name="connsiteX3" fmla="*/ 2776581 w 5029114"/>
                <a:gd name="connsiteY3" fmla="*/ 1139747 h 1364214"/>
                <a:gd name="connsiteX4" fmla="*/ 5029114 w 5029114"/>
                <a:gd name="connsiteY4" fmla="*/ 1364214 h 1364214"/>
                <a:gd name="connsiteX0" fmla="*/ 0 w 5029114"/>
                <a:gd name="connsiteY0" fmla="*/ 0 h 1364214"/>
                <a:gd name="connsiteX1" fmla="*/ 2009562 w 5029114"/>
                <a:gd name="connsiteY1" fmla="*/ 185134 h 1364214"/>
                <a:gd name="connsiteX2" fmla="*/ 2474908 w 5029114"/>
                <a:gd name="connsiteY2" fmla="*/ 659786 h 1364214"/>
                <a:gd name="connsiteX3" fmla="*/ 2776581 w 5029114"/>
                <a:gd name="connsiteY3" fmla="*/ 1139747 h 1364214"/>
                <a:gd name="connsiteX4" fmla="*/ 5029114 w 5029114"/>
                <a:gd name="connsiteY4" fmla="*/ 1364214 h 1364214"/>
                <a:gd name="connsiteX0" fmla="*/ 0 w 5029114"/>
                <a:gd name="connsiteY0" fmla="*/ 0 h 1364214"/>
                <a:gd name="connsiteX1" fmla="*/ 2009562 w 5029114"/>
                <a:gd name="connsiteY1" fmla="*/ 185134 h 1364214"/>
                <a:gd name="connsiteX2" fmla="*/ 2474908 w 5029114"/>
                <a:gd name="connsiteY2" fmla="*/ 659786 h 1364214"/>
                <a:gd name="connsiteX3" fmla="*/ 2776581 w 5029114"/>
                <a:gd name="connsiteY3" fmla="*/ 1139747 h 1364214"/>
                <a:gd name="connsiteX4" fmla="*/ 5029114 w 5029114"/>
                <a:gd name="connsiteY4" fmla="*/ 1364214 h 1364214"/>
                <a:gd name="connsiteX0" fmla="*/ 0 w 5029114"/>
                <a:gd name="connsiteY0" fmla="*/ 0 h 1412700"/>
                <a:gd name="connsiteX1" fmla="*/ 2009562 w 5029114"/>
                <a:gd name="connsiteY1" fmla="*/ 233620 h 1412700"/>
                <a:gd name="connsiteX2" fmla="*/ 2474908 w 5029114"/>
                <a:gd name="connsiteY2" fmla="*/ 708272 h 1412700"/>
                <a:gd name="connsiteX3" fmla="*/ 2776581 w 5029114"/>
                <a:gd name="connsiteY3" fmla="*/ 1188233 h 1412700"/>
                <a:gd name="connsiteX4" fmla="*/ 5029114 w 5029114"/>
                <a:gd name="connsiteY4" fmla="*/ 1412700 h 1412700"/>
                <a:gd name="connsiteX0" fmla="*/ 0 w 5029114"/>
                <a:gd name="connsiteY0" fmla="*/ 0 h 1412700"/>
                <a:gd name="connsiteX1" fmla="*/ 2009562 w 5029114"/>
                <a:gd name="connsiteY1" fmla="*/ 233620 h 1412700"/>
                <a:gd name="connsiteX2" fmla="*/ 2474908 w 5029114"/>
                <a:gd name="connsiteY2" fmla="*/ 708272 h 1412700"/>
                <a:gd name="connsiteX3" fmla="*/ 2776581 w 5029114"/>
                <a:gd name="connsiteY3" fmla="*/ 1188233 h 1412700"/>
                <a:gd name="connsiteX4" fmla="*/ 5029114 w 5029114"/>
                <a:gd name="connsiteY4" fmla="*/ 1412700 h 1412700"/>
                <a:gd name="connsiteX0" fmla="*/ 0 w 5067608"/>
                <a:gd name="connsiteY0" fmla="*/ 0 h 1335122"/>
                <a:gd name="connsiteX1" fmla="*/ 2048056 w 5067608"/>
                <a:gd name="connsiteY1" fmla="*/ 156042 h 1335122"/>
                <a:gd name="connsiteX2" fmla="*/ 2513402 w 5067608"/>
                <a:gd name="connsiteY2" fmla="*/ 630694 h 1335122"/>
                <a:gd name="connsiteX3" fmla="*/ 2815075 w 5067608"/>
                <a:gd name="connsiteY3" fmla="*/ 1110655 h 1335122"/>
                <a:gd name="connsiteX4" fmla="*/ 5067608 w 5067608"/>
                <a:gd name="connsiteY4" fmla="*/ 1335122 h 1335122"/>
                <a:gd name="connsiteX0" fmla="*/ 0 w 4746824"/>
                <a:gd name="connsiteY0" fmla="*/ 0 h 1306030"/>
                <a:gd name="connsiteX1" fmla="*/ 1727272 w 4746824"/>
                <a:gd name="connsiteY1" fmla="*/ 126950 h 1306030"/>
                <a:gd name="connsiteX2" fmla="*/ 2192618 w 4746824"/>
                <a:gd name="connsiteY2" fmla="*/ 601602 h 1306030"/>
                <a:gd name="connsiteX3" fmla="*/ 2494291 w 4746824"/>
                <a:gd name="connsiteY3" fmla="*/ 1081563 h 1306030"/>
                <a:gd name="connsiteX4" fmla="*/ 4746824 w 4746824"/>
                <a:gd name="connsiteY4" fmla="*/ 1306030 h 1306030"/>
                <a:gd name="connsiteX0" fmla="*/ 0 w 4746824"/>
                <a:gd name="connsiteY0" fmla="*/ 0 h 1306030"/>
                <a:gd name="connsiteX1" fmla="*/ 1727272 w 4746824"/>
                <a:gd name="connsiteY1" fmla="*/ 126950 h 1306030"/>
                <a:gd name="connsiteX2" fmla="*/ 2192618 w 4746824"/>
                <a:gd name="connsiteY2" fmla="*/ 601602 h 1306030"/>
                <a:gd name="connsiteX3" fmla="*/ 2494291 w 4746824"/>
                <a:gd name="connsiteY3" fmla="*/ 1081563 h 1306030"/>
                <a:gd name="connsiteX4" fmla="*/ 4746824 w 4746824"/>
                <a:gd name="connsiteY4" fmla="*/ 1306030 h 1306030"/>
                <a:gd name="connsiteX0" fmla="*/ 0 w 4746824"/>
                <a:gd name="connsiteY0" fmla="*/ 0 h 1306030"/>
                <a:gd name="connsiteX1" fmla="*/ 1727272 w 4746824"/>
                <a:gd name="connsiteY1" fmla="*/ 126950 h 1306030"/>
                <a:gd name="connsiteX2" fmla="*/ 2192618 w 4746824"/>
                <a:gd name="connsiteY2" fmla="*/ 601602 h 1306030"/>
                <a:gd name="connsiteX3" fmla="*/ 2494291 w 4746824"/>
                <a:gd name="connsiteY3" fmla="*/ 1081563 h 1306030"/>
                <a:gd name="connsiteX4" fmla="*/ 4746824 w 4746824"/>
                <a:gd name="connsiteY4" fmla="*/ 1306030 h 1306030"/>
                <a:gd name="connsiteX0" fmla="*/ 0 w 4746824"/>
                <a:gd name="connsiteY0" fmla="*/ 0 h 1306030"/>
                <a:gd name="connsiteX1" fmla="*/ 1558885 w 4746824"/>
                <a:gd name="connsiteY1" fmla="*/ 234529 h 1306030"/>
                <a:gd name="connsiteX2" fmla="*/ 2192618 w 4746824"/>
                <a:gd name="connsiteY2" fmla="*/ 601602 h 1306030"/>
                <a:gd name="connsiteX3" fmla="*/ 2494291 w 4746824"/>
                <a:gd name="connsiteY3" fmla="*/ 1081563 h 1306030"/>
                <a:gd name="connsiteX4" fmla="*/ 4746824 w 4746824"/>
                <a:gd name="connsiteY4" fmla="*/ 1306030 h 1306030"/>
                <a:gd name="connsiteX0" fmla="*/ 0 w 4746824"/>
                <a:gd name="connsiteY0" fmla="*/ 0 h 1306030"/>
                <a:gd name="connsiteX1" fmla="*/ 1558885 w 4746824"/>
                <a:gd name="connsiteY1" fmla="*/ 234529 h 1306030"/>
                <a:gd name="connsiteX2" fmla="*/ 2192618 w 4746824"/>
                <a:gd name="connsiteY2" fmla="*/ 601602 h 1306030"/>
                <a:gd name="connsiteX3" fmla="*/ 2494291 w 4746824"/>
                <a:gd name="connsiteY3" fmla="*/ 1081563 h 1306030"/>
                <a:gd name="connsiteX4" fmla="*/ 4746824 w 4746824"/>
                <a:gd name="connsiteY4" fmla="*/ 1306030 h 1306030"/>
                <a:gd name="connsiteX0" fmla="*/ 0 w 4732791"/>
                <a:gd name="connsiteY0" fmla="*/ 0 h 1252240"/>
                <a:gd name="connsiteX1" fmla="*/ 1544852 w 4732791"/>
                <a:gd name="connsiteY1" fmla="*/ 180739 h 1252240"/>
                <a:gd name="connsiteX2" fmla="*/ 2178585 w 4732791"/>
                <a:gd name="connsiteY2" fmla="*/ 547812 h 1252240"/>
                <a:gd name="connsiteX3" fmla="*/ 2480258 w 4732791"/>
                <a:gd name="connsiteY3" fmla="*/ 1027773 h 1252240"/>
                <a:gd name="connsiteX4" fmla="*/ 4732791 w 4732791"/>
                <a:gd name="connsiteY4" fmla="*/ 1252240 h 1252240"/>
                <a:gd name="connsiteX0" fmla="*/ 0 w 4732791"/>
                <a:gd name="connsiteY0" fmla="*/ 0 h 1252240"/>
                <a:gd name="connsiteX1" fmla="*/ 1544852 w 4732791"/>
                <a:gd name="connsiteY1" fmla="*/ 180739 h 1252240"/>
                <a:gd name="connsiteX2" fmla="*/ 2178585 w 4732791"/>
                <a:gd name="connsiteY2" fmla="*/ 547812 h 1252240"/>
                <a:gd name="connsiteX3" fmla="*/ 2480258 w 4732791"/>
                <a:gd name="connsiteY3" fmla="*/ 1027773 h 1252240"/>
                <a:gd name="connsiteX4" fmla="*/ 4732791 w 4732791"/>
                <a:gd name="connsiteY4" fmla="*/ 1252240 h 1252240"/>
                <a:gd name="connsiteX0" fmla="*/ 0 w 4732791"/>
                <a:gd name="connsiteY0" fmla="*/ 0 h 1252240"/>
                <a:gd name="connsiteX1" fmla="*/ 2007916 w 4732791"/>
                <a:gd name="connsiteY1" fmla="*/ 256044 h 1252240"/>
                <a:gd name="connsiteX2" fmla="*/ 2178585 w 4732791"/>
                <a:gd name="connsiteY2" fmla="*/ 547812 h 1252240"/>
                <a:gd name="connsiteX3" fmla="*/ 2480258 w 4732791"/>
                <a:gd name="connsiteY3" fmla="*/ 1027773 h 1252240"/>
                <a:gd name="connsiteX4" fmla="*/ 4732791 w 4732791"/>
                <a:gd name="connsiteY4" fmla="*/ 1252240 h 1252240"/>
                <a:gd name="connsiteX0" fmla="*/ 0 w 4732791"/>
                <a:gd name="connsiteY0" fmla="*/ 0 h 1252240"/>
                <a:gd name="connsiteX1" fmla="*/ 1348402 w 4732791"/>
                <a:gd name="connsiteY1" fmla="*/ 137707 h 1252240"/>
                <a:gd name="connsiteX2" fmla="*/ 2178585 w 4732791"/>
                <a:gd name="connsiteY2" fmla="*/ 547812 h 1252240"/>
                <a:gd name="connsiteX3" fmla="*/ 2480258 w 4732791"/>
                <a:gd name="connsiteY3" fmla="*/ 1027773 h 1252240"/>
                <a:gd name="connsiteX4" fmla="*/ 4732791 w 4732791"/>
                <a:gd name="connsiteY4" fmla="*/ 1252240 h 1252240"/>
                <a:gd name="connsiteX0" fmla="*/ 0 w 4732791"/>
                <a:gd name="connsiteY0" fmla="*/ 0 h 1252240"/>
                <a:gd name="connsiteX1" fmla="*/ 1348402 w 4732791"/>
                <a:gd name="connsiteY1" fmla="*/ 137707 h 1252240"/>
                <a:gd name="connsiteX2" fmla="*/ 2178585 w 4732791"/>
                <a:gd name="connsiteY2" fmla="*/ 547812 h 1252240"/>
                <a:gd name="connsiteX3" fmla="*/ 2480258 w 4732791"/>
                <a:gd name="connsiteY3" fmla="*/ 1027773 h 1252240"/>
                <a:gd name="connsiteX4" fmla="*/ 4732791 w 4732791"/>
                <a:gd name="connsiteY4" fmla="*/ 1252240 h 1252240"/>
                <a:gd name="connsiteX0" fmla="*/ 0 w 4732791"/>
                <a:gd name="connsiteY0" fmla="*/ 0 h 1252240"/>
                <a:gd name="connsiteX1" fmla="*/ 1348402 w 4732791"/>
                <a:gd name="connsiteY1" fmla="*/ 137707 h 1252240"/>
                <a:gd name="connsiteX2" fmla="*/ 2178585 w 4732791"/>
                <a:gd name="connsiteY2" fmla="*/ 547812 h 1252240"/>
                <a:gd name="connsiteX3" fmla="*/ 2480258 w 4732791"/>
                <a:gd name="connsiteY3" fmla="*/ 1027773 h 1252240"/>
                <a:gd name="connsiteX4" fmla="*/ 4732791 w 4732791"/>
                <a:gd name="connsiteY4" fmla="*/ 1252240 h 1252240"/>
                <a:gd name="connsiteX0" fmla="*/ 0 w 4732791"/>
                <a:gd name="connsiteY0" fmla="*/ 0 h 1252240"/>
                <a:gd name="connsiteX1" fmla="*/ 1348402 w 4732791"/>
                <a:gd name="connsiteY1" fmla="*/ 137707 h 1252240"/>
                <a:gd name="connsiteX2" fmla="*/ 2234714 w 4732791"/>
                <a:gd name="connsiteY2" fmla="*/ 558570 h 1252240"/>
                <a:gd name="connsiteX3" fmla="*/ 2480258 w 4732791"/>
                <a:gd name="connsiteY3" fmla="*/ 1027773 h 1252240"/>
                <a:gd name="connsiteX4" fmla="*/ 4732791 w 4732791"/>
                <a:gd name="connsiteY4" fmla="*/ 1252240 h 1252240"/>
                <a:gd name="connsiteX0" fmla="*/ 0 w 4732791"/>
                <a:gd name="connsiteY0" fmla="*/ 0 h 1252240"/>
                <a:gd name="connsiteX1" fmla="*/ 1348402 w 4732791"/>
                <a:gd name="connsiteY1" fmla="*/ 137707 h 1252240"/>
                <a:gd name="connsiteX2" fmla="*/ 2234714 w 4732791"/>
                <a:gd name="connsiteY2" fmla="*/ 558570 h 1252240"/>
                <a:gd name="connsiteX3" fmla="*/ 2480258 w 4732791"/>
                <a:gd name="connsiteY3" fmla="*/ 1027773 h 1252240"/>
                <a:gd name="connsiteX4" fmla="*/ 4732791 w 4732791"/>
                <a:gd name="connsiteY4" fmla="*/ 1252240 h 1252240"/>
                <a:gd name="connsiteX0" fmla="*/ 0 w 4732791"/>
                <a:gd name="connsiteY0" fmla="*/ 0 h 1252240"/>
                <a:gd name="connsiteX1" fmla="*/ 1348402 w 4732791"/>
                <a:gd name="connsiteY1" fmla="*/ 137707 h 1252240"/>
                <a:gd name="connsiteX2" fmla="*/ 2262778 w 4732791"/>
                <a:gd name="connsiteY2" fmla="*/ 612359 h 1252240"/>
                <a:gd name="connsiteX3" fmla="*/ 2480258 w 4732791"/>
                <a:gd name="connsiteY3" fmla="*/ 1027773 h 1252240"/>
                <a:gd name="connsiteX4" fmla="*/ 4732791 w 4732791"/>
                <a:gd name="connsiteY4" fmla="*/ 1252240 h 1252240"/>
                <a:gd name="connsiteX0" fmla="*/ 0 w 4732791"/>
                <a:gd name="connsiteY0" fmla="*/ 0 h 1252240"/>
                <a:gd name="connsiteX1" fmla="*/ 1348402 w 4732791"/>
                <a:gd name="connsiteY1" fmla="*/ 137707 h 1252240"/>
                <a:gd name="connsiteX2" fmla="*/ 2262778 w 4732791"/>
                <a:gd name="connsiteY2" fmla="*/ 612359 h 1252240"/>
                <a:gd name="connsiteX3" fmla="*/ 2480258 w 4732791"/>
                <a:gd name="connsiteY3" fmla="*/ 1027773 h 1252240"/>
                <a:gd name="connsiteX4" fmla="*/ 4732791 w 4732791"/>
                <a:gd name="connsiteY4" fmla="*/ 1252240 h 1252240"/>
                <a:gd name="connsiteX0" fmla="*/ 0 w 4732791"/>
                <a:gd name="connsiteY0" fmla="*/ 0 h 1252240"/>
                <a:gd name="connsiteX1" fmla="*/ 1348402 w 4732791"/>
                <a:gd name="connsiteY1" fmla="*/ 137707 h 1252240"/>
                <a:gd name="connsiteX2" fmla="*/ 2262778 w 4732791"/>
                <a:gd name="connsiteY2" fmla="*/ 612359 h 1252240"/>
                <a:gd name="connsiteX3" fmla="*/ 3097675 w 4732791"/>
                <a:gd name="connsiteY3" fmla="*/ 1092320 h 1252240"/>
                <a:gd name="connsiteX4" fmla="*/ 4732791 w 4732791"/>
                <a:gd name="connsiteY4" fmla="*/ 1252240 h 1252240"/>
                <a:gd name="connsiteX0" fmla="*/ 0 w 4732791"/>
                <a:gd name="connsiteY0" fmla="*/ 0 h 1252240"/>
                <a:gd name="connsiteX1" fmla="*/ 1348402 w 4732791"/>
                <a:gd name="connsiteY1" fmla="*/ 137707 h 1252240"/>
                <a:gd name="connsiteX2" fmla="*/ 2262778 w 4732791"/>
                <a:gd name="connsiteY2" fmla="*/ 612359 h 1252240"/>
                <a:gd name="connsiteX3" fmla="*/ 3097675 w 4732791"/>
                <a:gd name="connsiteY3" fmla="*/ 1092320 h 1252240"/>
                <a:gd name="connsiteX4" fmla="*/ 4732791 w 4732791"/>
                <a:gd name="connsiteY4" fmla="*/ 1252240 h 1252240"/>
                <a:gd name="connsiteX0" fmla="*/ 0 w 4732791"/>
                <a:gd name="connsiteY0" fmla="*/ 0 h 1252240"/>
                <a:gd name="connsiteX1" fmla="*/ 1348402 w 4732791"/>
                <a:gd name="connsiteY1" fmla="*/ 137707 h 1252240"/>
                <a:gd name="connsiteX2" fmla="*/ 2262778 w 4732791"/>
                <a:gd name="connsiteY2" fmla="*/ 612359 h 1252240"/>
                <a:gd name="connsiteX3" fmla="*/ 3097675 w 4732791"/>
                <a:gd name="connsiteY3" fmla="*/ 1092320 h 1252240"/>
                <a:gd name="connsiteX4" fmla="*/ 4732791 w 4732791"/>
                <a:gd name="connsiteY4" fmla="*/ 1252240 h 1252240"/>
                <a:gd name="connsiteX0" fmla="*/ 0 w 4732791"/>
                <a:gd name="connsiteY0" fmla="*/ 0 h 1252240"/>
                <a:gd name="connsiteX1" fmla="*/ 1348402 w 4732791"/>
                <a:gd name="connsiteY1" fmla="*/ 137707 h 1252240"/>
                <a:gd name="connsiteX2" fmla="*/ 2262778 w 4732791"/>
                <a:gd name="connsiteY2" fmla="*/ 612359 h 1252240"/>
                <a:gd name="connsiteX3" fmla="*/ 3097675 w 4732791"/>
                <a:gd name="connsiteY3" fmla="*/ 1092320 h 1252240"/>
                <a:gd name="connsiteX4" fmla="*/ 4732791 w 4732791"/>
                <a:gd name="connsiteY4" fmla="*/ 1252240 h 1252240"/>
                <a:gd name="connsiteX0" fmla="*/ 0 w 4732791"/>
                <a:gd name="connsiteY0" fmla="*/ 0 h 1252240"/>
                <a:gd name="connsiteX1" fmla="*/ 1348402 w 4732791"/>
                <a:gd name="connsiteY1" fmla="*/ 137707 h 1252240"/>
                <a:gd name="connsiteX2" fmla="*/ 2262778 w 4732791"/>
                <a:gd name="connsiteY2" fmla="*/ 612359 h 1252240"/>
                <a:gd name="connsiteX3" fmla="*/ 3097675 w 4732791"/>
                <a:gd name="connsiteY3" fmla="*/ 1092320 h 1252240"/>
                <a:gd name="connsiteX4" fmla="*/ 4732791 w 4732791"/>
                <a:gd name="connsiteY4" fmla="*/ 1252240 h 1252240"/>
                <a:gd name="connsiteX0" fmla="*/ 0 w 3610213"/>
                <a:gd name="connsiteY0" fmla="*/ 0 h 1198451"/>
                <a:gd name="connsiteX1" fmla="*/ 1348402 w 3610213"/>
                <a:gd name="connsiteY1" fmla="*/ 137707 h 1198451"/>
                <a:gd name="connsiteX2" fmla="*/ 2262778 w 3610213"/>
                <a:gd name="connsiteY2" fmla="*/ 612359 h 1198451"/>
                <a:gd name="connsiteX3" fmla="*/ 3097675 w 3610213"/>
                <a:gd name="connsiteY3" fmla="*/ 1092320 h 1198451"/>
                <a:gd name="connsiteX4" fmla="*/ 3610213 w 3610213"/>
                <a:gd name="connsiteY4" fmla="*/ 1198451 h 1198451"/>
                <a:gd name="connsiteX0" fmla="*/ 0 w 3610213"/>
                <a:gd name="connsiteY0" fmla="*/ 0 h 1198451"/>
                <a:gd name="connsiteX1" fmla="*/ 1348402 w 3610213"/>
                <a:gd name="connsiteY1" fmla="*/ 137707 h 1198451"/>
                <a:gd name="connsiteX2" fmla="*/ 2262778 w 3610213"/>
                <a:gd name="connsiteY2" fmla="*/ 612359 h 1198451"/>
                <a:gd name="connsiteX3" fmla="*/ 3097675 w 3610213"/>
                <a:gd name="connsiteY3" fmla="*/ 1092320 h 1198451"/>
                <a:gd name="connsiteX4" fmla="*/ 3610213 w 3610213"/>
                <a:gd name="connsiteY4" fmla="*/ 1198451 h 1198451"/>
                <a:gd name="connsiteX0" fmla="*/ 0 w 3610213"/>
                <a:gd name="connsiteY0" fmla="*/ 0 h 1198451"/>
                <a:gd name="connsiteX1" fmla="*/ 1348402 w 3610213"/>
                <a:gd name="connsiteY1" fmla="*/ 137707 h 1198451"/>
                <a:gd name="connsiteX2" fmla="*/ 2262778 w 3610213"/>
                <a:gd name="connsiteY2" fmla="*/ 612359 h 1198451"/>
                <a:gd name="connsiteX3" fmla="*/ 3097675 w 3610213"/>
                <a:gd name="connsiteY3" fmla="*/ 1092320 h 1198451"/>
                <a:gd name="connsiteX4" fmla="*/ 3610213 w 3610213"/>
                <a:gd name="connsiteY4" fmla="*/ 1198451 h 1198451"/>
                <a:gd name="connsiteX0" fmla="*/ 0 w 3610213"/>
                <a:gd name="connsiteY0" fmla="*/ 0 h 1198451"/>
                <a:gd name="connsiteX1" fmla="*/ 1348402 w 3610213"/>
                <a:gd name="connsiteY1" fmla="*/ 137707 h 1198451"/>
                <a:gd name="connsiteX2" fmla="*/ 2262778 w 3610213"/>
                <a:gd name="connsiteY2" fmla="*/ 612359 h 1198451"/>
                <a:gd name="connsiteX3" fmla="*/ 2887191 w 3610213"/>
                <a:gd name="connsiteY3" fmla="*/ 1027772 h 1198451"/>
                <a:gd name="connsiteX4" fmla="*/ 3610213 w 3610213"/>
                <a:gd name="connsiteY4" fmla="*/ 1198451 h 1198451"/>
                <a:gd name="connsiteX0" fmla="*/ 0 w 3610213"/>
                <a:gd name="connsiteY0" fmla="*/ 0 h 1198451"/>
                <a:gd name="connsiteX1" fmla="*/ 1348402 w 3610213"/>
                <a:gd name="connsiteY1" fmla="*/ 137707 h 1198451"/>
                <a:gd name="connsiteX2" fmla="*/ 2262778 w 3610213"/>
                <a:gd name="connsiteY2" fmla="*/ 612359 h 1198451"/>
                <a:gd name="connsiteX3" fmla="*/ 2887191 w 3610213"/>
                <a:gd name="connsiteY3" fmla="*/ 1027772 h 1198451"/>
                <a:gd name="connsiteX4" fmla="*/ 3610213 w 3610213"/>
                <a:gd name="connsiteY4" fmla="*/ 1198451 h 1198451"/>
                <a:gd name="connsiteX0" fmla="*/ 0 w 3610213"/>
                <a:gd name="connsiteY0" fmla="*/ 0 h 1198451"/>
                <a:gd name="connsiteX1" fmla="*/ 1348402 w 3610213"/>
                <a:gd name="connsiteY1" fmla="*/ 137707 h 1198451"/>
                <a:gd name="connsiteX2" fmla="*/ 2262778 w 3610213"/>
                <a:gd name="connsiteY2" fmla="*/ 612359 h 1198451"/>
                <a:gd name="connsiteX3" fmla="*/ 2887191 w 3610213"/>
                <a:gd name="connsiteY3" fmla="*/ 1027772 h 1198451"/>
                <a:gd name="connsiteX4" fmla="*/ 3610213 w 3610213"/>
                <a:gd name="connsiteY4" fmla="*/ 1198451 h 1198451"/>
                <a:gd name="connsiteX0" fmla="*/ 0 w 3497955"/>
                <a:gd name="connsiteY0" fmla="*/ 0 h 1176935"/>
                <a:gd name="connsiteX1" fmla="*/ 1348402 w 3497955"/>
                <a:gd name="connsiteY1" fmla="*/ 137707 h 1176935"/>
                <a:gd name="connsiteX2" fmla="*/ 2262778 w 3497955"/>
                <a:gd name="connsiteY2" fmla="*/ 612359 h 1176935"/>
                <a:gd name="connsiteX3" fmla="*/ 2887191 w 3497955"/>
                <a:gd name="connsiteY3" fmla="*/ 1027772 h 1176935"/>
                <a:gd name="connsiteX4" fmla="*/ 3497955 w 3497955"/>
                <a:gd name="connsiteY4" fmla="*/ 1176935 h 1176935"/>
                <a:gd name="connsiteX0" fmla="*/ 0 w 3497955"/>
                <a:gd name="connsiteY0" fmla="*/ 0 h 1176935"/>
                <a:gd name="connsiteX1" fmla="*/ 1348402 w 3497955"/>
                <a:gd name="connsiteY1" fmla="*/ 137707 h 1176935"/>
                <a:gd name="connsiteX2" fmla="*/ 2262778 w 3497955"/>
                <a:gd name="connsiteY2" fmla="*/ 612359 h 1176935"/>
                <a:gd name="connsiteX3" fmla="*/ 2887191 w 3497955"/>
                <a:gd name="connsiteY3" fmla="*/ 1027772 h 1176935"/>
                <a:gd name="connsiteX4" fmla="*/ 3497955 w 3497955"/>
                <a:gd name="connsiteY4" fmla="*/ 1176935 h 1176935"/>
                <a:gd name="connsiteX0" fmla="*/ 0 w 3497955"/>
                <a:gd name="connsiteY0" fmla="*/ 0 h 1198451"/>
                <a:gd name="connsiteX1" fmla="*/ 1348402 w 3497955"/>
                <a:gd name="connsiteY1" fmla="*/ 137707 h 1198451"/>
                <a:gd name="connsiteX2" fmla="*/ 2262778 w 3497955"/>
                <a:gd name="connsiteY2" fmla="*/ 612359 h 1198451"/>
                <a:gd name="connsiteX3" fmla="*/ 2887191 w 3497955"/>
                <a:gd name="connsiteY3" fmla="*/ 1027772 h 1198451"/>
                <a:gd name="connsiteX4" fmla="*/ 3497955 w 3497955"/>
                <a:gd name="connsiteY4" fmla="*/ 1198451 h 1198451"/>
                <a:gd name="connsiteX0" fmla="*/ 0 w 3497955"/>
                <a:gd name="connsiteY0" fmla="*/ 0 h 1198451"/>
                <a:gd name="connsiteX1" fmla="*/ 1348402 w 3497955"/>
                <a:gd name="connsiteY1" fmla="*/ 137707 h 1198451"/>
                <a:gd name="connsiteX2" fmla="*/ 2262778 w 3497955"/>
                <a:gd name="connsiteY2" fmla="*/ 612359 h 1198451"/>
                <a:gd name="connsiteX3" fmla="*/ 3069610 w 3497955"/>
                <a:gd name="connsiteY3" fmla="*/ 1092320 h 1198451"/>
                <a:gd name="connsiteX4" fmla="*/ 3497955 w 3497955"/>
                <a:gd name="connsiteY4" fmla="*/ 1198451 h 1198451"/>
                <a:gd name="connsiteX0" fmla="*/ 0 w 3497955"/>
                <a:gd name="connsiteY0" fmla="*/ 0 h 1198451"/>
                <a:gd name="connsiteX1" fmla="*/ 1348402 w 3497955"/>
                <a:gd name="connsiteY1" fmla="*/ 137707 h 1198451"/>
                <a:gd name="connsiteX2" fmla="*/ 2262778 w 3497955"/>
                <a:gd name="connsiteY2" fmla="*/ 612359 h 1198451"/>
                <a:gd name="connsiteX3" fmla="*/ 2469671 w 3497955"/>
                <a:gd name="connsiteY3" fmla="*/ 921731 h 1198451"/>
                <a:gd name="connsiteX4" fmla="*/ 3069610 w 3497955"/>
                <a:gd name="connsiteY4" fmla="*/ 1092320 h 1198451"/>
                <a:gd name="connsiteX5" fmla="*/ 3497955 w 3497955"/>
                <a:gd name="connsiteY5" fmla="*/ 1198451 h 1198451"/>
                <a:gd name="connsiteX0" fmla="*/ 0 w 3497955"/>
                <a:gd name="connsiteY0" fmla="*/ 0 h 1198451"/>
                <a:gd name="connsiteX1" fmla="*/ 1348402 w 3497955"/>
                <a:gd name="connsiteY1" fmla="*/ 137707 h 1198451"/>
                <a:gd name="connsiteX2" fmla="*/ 2094391 w 3497955"/>
                <a:gd name="connsiteY2" fmla="*/ 278864 h 1198451"/>
                <a:gd name="connsiteX3" fmla="*/ 2469671 w 3497955"/>
                <a:gd name="connsiteY3" fmla="*/ 921731 h 1198451"/>
                <a:gd name="connsiteX4" fmla="*/ 3069610 w 3497955"/>
                <a:gd name="connsiteY4" fmla="*/ 1092320 h 1198451"/>
                <a:gd name="connsiteX5" fmla="*/ 3497955 w 3497955"/>
                <a:gd name="connsiteY5" fmla="*/ 1198451 h 1198451"/>
                <a:gd name="connsiteX0" fmla="*/ 0 w 3497955"/>
                <a:gd name="connsiteY0" fmla="*/ 0 h 1198451"/>
                <a:gd name="connsiteX1" fmla="*/ 1348402 w 3497955"/>
                <a:gd name="connsiteY1" fmla="*/ 137707 h 1198451"/>
                <a:gd name="connsiteX2" fmla="*/ 2136488 w 3497955"/>
                <a:gd name="connsiteY2" fmla="*/ 354169 h 1198451"/>
                <a:gd name="connsiteX3" fmla="*/ 2469671 w 3497955"/>
                <a:gd name="connsiteY3" fmla="*/ 921731 h 1198451"/>
                <a:gd name="connsiteX4" fmla="*/ 3069610 w 3497955"/>
                <a:gd name="connsiteY4" fmla="*/ 1092320 h 1198451"/>
                <a:gd name="connsiteX5" fmla="*/ 3497955 w 3497955"/>
                <a:gd name="connsiteY5" fmla="*/ 1198451 h 1198451"/>
                <a:gd name="connsiteX0" fmla="*/ 0 w 3497955"/>
                <a:gd name="connsiteY0" fmla="*/ 0 h 1198451"/>
                <a:gd name="connsiteX1" fmla="*/ 1348402 w 3497955"/>
                <a:gd name="connsiteY1" fmla="*/ 137707 h 1198451"/>
                <a:gd name="connsiteX2" fmla="*/ 2136488 w 3497955"/>
                <a:gd name="connsiteY2" fmla="*/ 354169 h 1198451"/>
                <a:gd name="connsiteX3" fmla="*/ 2469671 w 3497955"/>
                <a:gd name="connsiteY3" fmla="*/ 921731 h 1198451"/>
                <a:gd name="connsiteX4" fmla="*/ 3069610 w 3497955"/>
                <a:gd name="connsiteY4" fmla="*/ 1092320 h 1198451"/>
                <a:gd name="connsiteX5" fmla="*/ 3497955 w 3497955"/>
                <a:gd name="connsiteY5" fmla="*/ 1198451 h 1198451"/>
                <a:gd name="connsiteX0" fmla="*/ 0 w 3497955"/>
                <a:gd name="connsiteY0" fmla="*/ 0 h 1198451"/>
                <a:gd name="connsiteX1" fmla="*/ 1348402 w 3497955"/>
                <a:gd name="connsiteY1" fmla="*/ 137707 h 1198451"/>
                <a:gd name="connsiteX2" fmla="*/ 2136488 w 3497955"/>
                <a:gd name="connsiteY2" fmla="*/ 354169 h 1198451"/>
                <a:gd name="connsiteX3" fmla="*/ 2469671 w 3497955"/>
                <a:gd name="connsiteY3" fmla="*/ 921731 h 1198451"/>
                <a:gd name="connsiteX4" fmla="*/ 3069610 w 3497955"/>
                <a:gd name="connsiteY4" fmla="*/ 1092320 h 1198451"/>
                <a:gd name="connsiteX5" fmla="*/ 3497955 w 3497955"/>
                <a:gd name="connsiteY5" fmla="*/ 1198451 h 1198451"/>
                <a:gd name="connsiteX0" fmla="*/ 0 w 3497955"/>
                <a:gd name="connsiteY0" fmla="*/ 0 h 1198451"/>
                <a:gd name="connsiteX1" fmla="*/ 1348402 w 3497955"/>
                <a:gd name="connsiteY1" fmla="*/ 137707 h 1198451"/>
                <a:gd name="connsiteX2" fmla="*/ 2136488 w 3497955"/>
                <a:gd name="connsiteY2" fmla="*/ 354169 h 1198451"/>
                <a:gd name="connsiteX3" fmla="*/ 2469671 w 3497955"/>
                <a:gd name="connsiteY3" fmla="*/ 921731 h 1198451"/>
                <a:gd name="connsiteX4" fmla="*/ 3069610 w 3497955"/>
                <a:gd name="connsiteY4" fmla="*/ 1092320 h 1198451"/>
                <a:gd name="connsiteX5" fmla="*/ 3497955 w 3497955"/>
                <a:gd name="connsiteY5" fmla="*/ 1198451 h 1198451"/>
                <a:gd name="connsiteX0" fmla="*/ 0 w 3497955"/>
                <a:gd name="connsiteY0" fmla="*/ 0 h 1198451"/>
                <a:gd name="connsiteX1" fmla="*/ 1348402 w 3497955"/>
                <a:gd name="connsiteY1" fmla="*/ 137707 h 1198451"/>
                <a:gd name="connsiteX2" fmla="*/ 2136488 w 3497955"/>
                <a:gd name="connsiteY2" fmla="*/ 354169 h 1198451"/>
                <a:gd name="connsiteX3" fmla="*/ 2427575 w 3497955"/>
                <a:gd name="connsiteY3" fmla="*/ 889458 h 1198451"/>
                <a:gd name="connsiteX4" fmla="*/ 3069610 w 3497955"/>
                <a:gd name="connsiteY4" fmla="*/ 1092320 h 1198451"/>
                <a:gd name="connsiteX5" fmla="*/ 3497955 w 3497955"/>
                <a:gd name="connsiteY5" fmla="*/ 1198451 h 1198451"/>
                <a:gd name="connsiteX0" fmla="*/ 0 w 3497955"/>
                <a:gd name="connsiteY0" fmla="*/ 0 h 1198451"/>
                <a:gd name="connsiteX1" fmla="*/ 1348402 w 3497955"/>
                <a:gd name="connsiteY1" fmla="*/ 137707 h 1198451"/>
                <a:gd name="connsiteX2" fmla="*/ 2136488 w 3497955"/>
                <a:gd name="connsiteY2" fmla="*/ 354169 h 1198451"/>
                <a:gd name="connsiteX3" fmla="*/ 2427575 w 3497955"/>
                <a:gd name="connsiteY3" fmla="*/ 889458 h 1198451"/>
                <a:gd name="connsiteX4" fmla="*/ 3069610 w 3497955"/>
                <a:gd name="connsiteY4" fmla="*/ 1092320 h 1198451"/>
                <a:gd name="connsiteX5" fmla="*/ 3497955 w 3497955"/>
                <a:gd name="connsiteY5" fmla="*/ 1198451 h 1198451"/>
                <a:gd name="connsiteX0" fmla="*/ 0 w 3497955"/>
                <a:gd name="connsiteY0" fmla="*/ 0 h 1198451"/>
                <a:gd name="connsiteX1" fmla="*/ 1348402 w 3497955"/>
                <a:gd name="connsiteY1" fmla="*/ 137707 h 1198451"/>
                <a:gd name="connsiteX2" fmla="*/ 2136488 w 3497955"/>
                <a:gd name="connsiteY2" fmla="*/ 354169 h 1198451"/>
                <a:gd name="connsiteX3" fmla="*/ 2427575 w 3497955"/>
                <a:gd name="connsiteY3" fmla="*/ 889458 h 1198451"/>
                <a:gd name="connsiteX4" fmla="*/ 2929287 w 3497955"/>
                <a:gd name="connsiteY4" fmla="*/ 1049288 h 1198451"/>
                <a:gd name="connsiteX5" fmla="*/ 3497955 w 3497955"/>
                <a:gd name="connsiteY5" fmla="*/ 1198451 h 1198451"/>
                <a:gd name="connsiteX0" fmla="*/ 0 w 3497955"/>
                <a:gd name="connsiteY0" fmla="*/ 0 h 1198451"/>
                <a:gd name="connsiteX1" fmla="*/ 1348402 w 3497955"/>
                <a:gd name="connsiteY1" fmla="*/ 137707 h 1198451"/>
                <a:gd name="connsiteX2" fmla="*/ 2136488 w 3497955"/>
                <a:gd name="connsiteY2" fmla="*/ 354169 h 1198451"/>
                <a:gd name="connsiteX3" fmla="*/ 2427575 w 3497955"/>
                <a:gd name="connsiteY3" fmla="*/ 889458 h 1198451"/>
                <a:gd name="connsiteX4" fmla="*/ 2929287 w 3497955"/>
                <a:gd name="connsiteY4" fmla="*/ 1049288 h 1198451"/>
                <a:gd name="connsiteX5" fmla="*/ 3497955 w 3497955"/>
                <a:gd name="connsiteY5" fmla="*/ 1198451 h 1198451"/>
                <a:gd name="connsiteX0" fmla="*/ 0 w 3497955"/>
                <a:gd name="connsiteY0" fmla="*/ 0 h 1198451"/>
                <a:gd name="connsiteX1" fmla="*/ 1348402 w 3497955"/>
                <a:gd name="connsiteY1" fmla="*/ 137707 h 1198451"/>
                <a:gd name="connsiteX2" fmla="*/ 2136488 w 3497955"/>
                <a:gd name="connsiteY2" fmla="*/ 354169 h 1198451"/>
                <a:gd name="connsiteX3" fmla="*/ 2427575 w 3497955"/>
                <a:gd name="connsiteY3" fmla="*/ 889458 h 1198451"/>
                <a:gd name="connsiteX4" fmla="*/ 2929287 w 3497955"/>
                <a:gd name="connsiteY4" fmla="*/ 1049288 h 1198451"/>
                <a:gd name="connsiteX5" fmla="*/ 3497955 w 3497955"/>
                <a:gd name="connsiteY5" fmla="*/ 1198451 h 1198451"/>
                <a:gd name="connsiteX0" fmla="*/ 0 w 3497955"/>
                <a:gd name="connsiteY0" fmla="*/ 0 h 1198451"/>
                <a:gd name="connsiteX1" fmla="*/ 1348402 w 3497955"/>
                <a:gd name="connsiteY1" fmla="*/ 137707 h 1198451"/>
                <a:gd name="connsiteX2" fmla="*/ 2136488 w 3497955"/>
                <a:gd name="connsiteY2" fmla="*/ 354169 h 1198451"/>
                <a:gd name="connsiteX3" fmla="*/ 2427575 w 3497955"/>
                <a:gd name="connsiteY3" fmla="*/ 889458 h 1198451"/>
                <a:gd name="connsiteX4" fmla="*/ 2929287 w 3497955"/>
                <a:gd name="connsiteY4" fmla="*/ 1049288 h 1198451"/>
                <a:gd name="connsiteX5" fmla="*/ 3497955 w 3497955"/>
                <a:gd name="connsiteY5" fmla="*/ 1198451 h 1198451"/>
                <a:gd name="connsiteX0" fmla="*/ 0 w 3497955"/>
                <a:gd name="connsiteY0" fmla="*/ 0 h 1198451"/>
                <a:gd name="connsiteX1" fmla="*/ 1348402 w 3497955"/>
                <a:gd name="connsiteY1" fmla="*/ 137707 h 1198451"/>
                <a:gd name="connsiteX2" fmla="*/ 2136488 w 3497955"/>
                <a:gd name="connsiteY2" fmla="*/ 354169 h 1198451"/>
                <a:gd name="connsiteX3" fmla="*/ 2427575 w 3497955"/>
                <a:gd name="connsiteY3" fmla="*/ 889458 h 1198451"/>
                <a:gd name="connsiteX4" fmla="*/ 2943320 w 3497955"/>
                <a:gd name="connsiteY4" fmla="*/ 1060046 h 1198451"/>
                <a:gd name="connsiteX5" fmla="*/ 3497955 w 3497955"/>
                <a:gd name="connsiteY5" fmla="*/ 1198451 h 1198451"/>
                <a:gd name="connsiteX0" fmla="*/ 0 w 3497955"/>
                <a:gd name="connsiteY0" fmla="*/ 0 h 1198451"/>
                <a:gd name="connsiteX1" fmla="*/ 1348402 w 3497955"/>
                <a:gd name="connsiteY1" fmla="*/ 137707 h 1198451"/>
                <a:gd name="connsiteX2" fmla="*/ 2136488 w 3497955"/>
                <a:gd name="connsiteY2" fmla="*/ 354169 h 1198451"/>
                <a:gd name="connsiteX3" fmla="*/ 2427575 w 3497955"/>
                <a:gd name="connsiteY3" fmla="*/ 889458 h 1198451"/>
                <a:gd name="connsiteX4" fmla="*/ 2943320 w 3497955"/>
                <a:gd name="connsiteY4" fmla="*/ 1060046 h 1198451"/>
                <a:gd name="connsiteX5" fmla="*/ 3497955 w 3497955"/>
                <a:gd name="connsiteY5" fmla="*/ 1198451 h 1198451"/>
                <a:gd name="connsiteX0" fmla="*/ 0 w 3497955"/>
                <a:gd name="connsiteY0" fmla="*/ 0 h 1198451"/>
                <a:gd name="connsiteX1" fmla="*/ 645482 w 3497955"/>
                <a:gd name="connsiteY1" fmla="*/ 50339 h 1198451"/>
                <a:gd name="connsiteX2" fmla="*/ 1348402 w 3497955"/>
                <a:gd name="connsiteY2" fmla="*/ 137707 h 1198451"/>
                <a:gd name="connsiteX3" fmla="*/ 2136488 w 3497955"/>
                <a:gd name="connsiteY3" fmla="*/ 354169 h 1198451"/>
                <a:gd name="connsiteX4" fmla="*/ 2427575 w 3497955"/>
                <a:gd name="connsiteY4" fmla="*/ 889458 h 1198451"/>
                <a:gd name="connsiteX5" fmla="*/ 2943320 w 3497955"/>
                <a:gd name="connsiteY5" fmla="*/ 1060046 h 1198451"/>
                <a:gd name="connsiteX6" fmla="*/ 3497955 w 3497955"/>
                <a:gd name="connsiteY6" fmla="*/ 1198451 h 1198451"/>
                <a:gd name="connsiteX0" fmla="*/ 0 w 3497955"/>
                <a:gd name="connsiteY0" fmla="*/ 0 h 1198451"/>
                <a:gd name="connsiteX1" fmla="*/ 631450 w 3497955"/>
                <a:gd name="connsiteY1" fmla="*/ 61097 h 1198451"/>
                <a:gd name="connsiteX2" fmla="*/ 1348402 w 3497955"/>
                <a:gd name="connsiteY2" fmla="*/ 137707 h 1198451"/>
                <a:gd name="connsiteX3" fmla="*/ 2136488 w 3497955"/>
                <a:gd name="connsiteY3" fmla="*/ 354169 h 1198451"/>
                <a:gd name="connsiteX4" fmla="*/ 2427575 w 3497955"/>
                <a:gd name="connsiteY4" fmla="*/ 889458 h 1198451"/>
                <a:gd name="connsiteX5" fmla="*/ 2943320 w 3497955"/>
                <a:gd name="connsiteY5" fmla="*/ 1060046 h 1198451"/>
                <a:gd name="connsiteX6" fmla="*/ 3497955 w 3497955"/>
                <a:gd name="connsiteY6" fmla="*/ 1198451 h 1198451"/>
                <a:gd name="connsiteX0" fmla="*/ 0 w 3497955"/>
                <a:gd name="connsiteY0" fmla="*/ 0 h 1198451"/>
                <a:gd name="connsiteX1" fmla="*/ 631450 w 3497955"/>
                <a:gd name="connsiteY1" fmla="*/ 61097 h 1198451"/>
                <a:gd name="connsiteX2" fmla="*/ 1532216 w 3497955"/>
                <a:gd name="connsiteY2" fmla="*/ 181997 h 1198451"/>
                <a:gd name="connsiteX3" fmla="*/ 2136488 w 3497955"/>
                <a:gd name="connsiteY3" fmla="*/ 354169 h 1198451"/>
                <a:gd name="connsiteX4" fmla="*/ 2427575 w 3497955"/>
                <a:gd name="connsiteY4" fmla="*/ 889458 h 1198451"/>
                <a:gd name="connsiteX5" fmla="*/ 2943320 w 3497955"/>
                <a:gd name="connsiteY5" fmla="*/ 1060046 h 1198451"/>
                <a:gd name="connsiteX6" fmla="*/ 3497955 w 3497955"/>
                <a:gd name="connsiteY6" fmla="*/ 1198451 h 1198451"/>
                <a:gd name="connsiteX0" fmla="*/ 0 w 3497955"/>
                <a:gd name="connsiteY0" fmla="*/ 0 h 1198451"/>
                <a:gd name="connsiteX1" fmla="*/ 631450 w 3497955"/>
                <a:gd name="connsiteY1" fmla="*/ 61097 h 1198451"/>
                <a:gd name="connsiteX2" fmla="*/ 1532216 w 3497955"/>
                <a:gd name="connsiteY2" fmla="*/ 181997 h 1198451"/>
                <a:gd name="connsiteX3" fmla="*/ 2136488 w 3497955"/>
                <a:gd name="connsiteY3" fmla="*/ 354169 h 1198451"/>
                <a:gd name="connsiteX4" fmla="*/ 2427575 w 3497955"/>
                <a:gd name="connsiteY4" fmla="*/ 889458 h 1198451"/>
                <a:gd name="connsiteX5" fmla="*/ 2943320 w 3497955"/>
                <a:gd name="connsiteY5" fmla="*/ 1060046 h 1198451"/>
                <a:gd name="connsiteX6" fmla="*/ 3497955 w 3497955"/>
                <a:gd name="connsiteY6" fmla="*/ 1198451 h 1198451"/>
                <a:gd name="connsiteX0" fmla="*/ 0 w 3497955"/>
                <a:gd name="connsiteY0" fmla="*/ 0 h 1198451"/>
                <a:gd name="connsiteX1" fmla="*/ 631450 w 3497955"/>
                <a:gd name="connsiteY1" fmla="*/ 61097 h 1198451"/>
                <a:gd name="connsiteX2" fmla="*/ 1532216 w 3497955"/>
                <a:gd name="connsiteY2" fmla="*/ 181997 h 1198451"/>
                <a:gd name="connsiteX3" fmla="*/ 2136488 w 3497955"/>
                <a:gd name="connsiteY3" fmla="*/ 354169 h 1198451"/>
                <a:gd name="connsiteX4" fmla="*/ 2427575 w 3497955"/>
                <a:gd name="connsiteY4" fmla="*/ 889458 h 1198451"/>
                <a:gd name="connsiteX5" fmla="*/ 2943320 w 3497955"/>
                <a:gd name="connsiteY5" fmla="*/ 1060046 h 1198451"/>
                <a:gd name="connsiteX6" fmla="*/ 3497955 w 3497955"/>
                <a:gd name="connsiteY6" fmla="*/ 1198451 h 1198451"/>
                <a:gd name="connsiteX0" fmla="*/ 0 w 3497955"/>
                <a:gd name="connsiteY0" fmla="*/ 0 h 1198451"/>
                <a:gd name="connsiteX1" fmla="*/ 631450 w 3497955"/>
                <a:gd name="connsiteY1" fmla="*/ 61097 h 1198451"/>
                <a:gd name="connsiteX2" fmla="*/ 1532216 w 3497955"/>
                <a:gd name="connsiteY2" fmla="*/ 181997 h 1198451"/>
                <a:gd name="connsiteX3" fmla="*/ 2136488 w 3497955"/>
                <a:gd name="connsiteY3" fmla="*/ 354169 h 1198451"/>
                <a:gd name="connsiteX4" fmla="*/ 2427575 w 3497955"/>
                <a:gd name="connsiteY4" fmla="*/ 889458 h 1198451"/>
                <a:gd name="connsiteX5" fmla="*/ 2943320 w 3497955"/>
                <a:gd name="connsiteY5" fmla="*/ 1060046 h 1198451"/>
                <a:gd name="connsiteX6" fmla="*/ 3497955 w 3497955"/>
                <a:gd name="connsiteY6" fmla="*/ 1198451 h 1198451"/>
                <a:gd name="connsiteX0" fmla="*/ 0 w 3497955"/>
                <a:gd name="connsiteY0" fmla="*/ 0 h 1198451"/>
                <a:gd name="connsiteX1" fmla="*/ 631450 w 3497955"/>
                <a:gd name="connsiteY1" fmla="*/ 61097 h 1198451"/>
                <a:gd name="connsiteX2" fmla="*/ 1537468 w 3497955"/>
                <a:gd name="connsiteY2" fmla="*/ 177971 h 1198451"/>
                <a:gd name="connsiteX3" fmla="*/ 2136488 w 3497955"/>
                <a:gd name="connsiteY3" fmla="*/ 354169 h 1198451"/>
                <a:gd name="connsiteX4" fmla="*/ 2427575 w 3497955"/>
                <a:gd name="connsiteY4" fmla="*/ 889458 h 1198451"/>
                <a:gd name="connsiteX5" fmla="*/ 2943320 w 3497955"/>
                <a:gd name="connsiteY5" fmla="*/ 1060046 h 1198451"/>
                <a:gd name="connsiteX6" fmla="*/ 3497955 w 3497955"/>
                <a:gd name="connsiteY6" fmla="*/ 1198451 h 1198451"/>
                <a:gd name="connsiteX0" fmla="*/ 0 w 3497955"/>
                <a:gd name="connsiteY0" fmla="*/ 0 h 1198451"/>
                <a:gd name="connsiteX1" fmla="*/ 631450 w 3497955"/>
                <a:gd name="connsiteY1" fmla="*/ 61097 h 1198451"/>
                <a:gd name="connsiteX2" fmla="*/ 1537468 w 3497955"/>
                <a:gd name="connsiteY2" fmla="*/ 177971 h 1198451"/>
                <a:gd name="connsiteX3" fmla="*/ 2136488 w 3497955"/>
                <a:gd name="connsiteY3" fmla="*/ 354169 h 1198451"/>
                <a:gd name="connsiteX4" fmla="*/ 2427575 w 3497955"/>
                <a:gd name="connsiteY4" fmla="*/ 889458 h 1198451"/>
                <a:gd name="connsiteX5" fmla="*/ 2943320 w 3497955"/>
                <a:gd name="connsiteY5" fmla="*/ 1060046 h 1198451"/>
                <a:gd name="connsiteX6" fmla="*/ 3497955 w 3497955"/>
                <a:gd name="connsiteY6" fmla="*/ 1198451 h 1198451"/>
                <a:gd name="connsiteX0" fmla="*/ 0 w 3497955"/>
                <a:gd name="connsiteY0" fmla="*/ 0 h 1198451"/>
                <a:gd name="connsiteX1" fmla="*/ 631450 w 3497955"/>
                <a:gd name="connsiteY1" fmla="*/ 61097 h 1198451"/>
                <a:gd name="connsiteX2" fmla="*/ 1537468 w 3497955"/>
                <a:gd name="connsiteY2" fmla="*/ 177971 h 1198451"/>
                <a:gd name="connsiteX3" fmla="*/ 2062963 w 3497955"/>
                <a:gd name="connsiteY3" fmla="*/ 293773 h 1198451"/>
                <a:gd name="connsiteX4" fmla="*/ 2427575 w 3497955"/>
                <a:gd name="connsiteY4" fmla="*/ 889458 h 1198451"/>
                <a:gd name="connsiteX5" fmla="*/ 2943320 w 3497955"/>
                <a:gd name="connsiteY5" fmla="*/ 1060046 h 1198451"/>
                <a:gd name="connsiteX6" fmla="*/ 3497955 w 3497955"/>
                <a:gd name="connsiteY6" fmla="*/ 1198451 h 1198451"/>
                <a:gd name="connsiteX0" fmla="*/ 0 w 3497955"/>
                <a:gd name="connsiteY0" fmla="*/ 0 h 1198451"/>
                <a:gd name="connsiteX1" fmla="*/ 631450 w 3497955"/>
                <a:gd name="connsiteY1" fmla="*/ 61097 h 1198451"/>
                <a:gd name="connsiteX2" fmla="*/ 1537468 w 3497955"/>
                <a:gd name="connsiteY2" fmla="*/ 177971 h 1198451"/>
                <a:gd name="connsiteX3" fmla="*/ 2062963 w 3497955"/>
                <a:gd name="connsiteY3" fmla="*/ 293773 h 1198451"/>
                <a:gd name="connsiteX4" fmla="*/ 2253279 w 3497955"/>
                <a:gd name="connsiteY4" fmla="*/ 560491 h 1198451"/>
                <a:gd name="connsiteX5" fmla="*/ 2427575 w 3497955"/>
                <a:gd name="connsiteY5" fmla="*/ 889458 h 1198451"/>
                <a:gd name="connsiteX6" fmla="*/ 2943320 w 3497955"/>
                <a:gd name="connsiteY6" fmla="*/ 1060046 h 1198451"/>
                <a:gd name="connsiteX7" fmla="*/ 3497955 w 3497955"/>
                <a:gd name="connsiteY7" fmla="*/ 1198451 h 1198451"/>
                <a:gd name="connsiteX0" fmla="*/ 0 w 3497955"/>
                <a:gd name="connsiteY0" fmla="*/ 0 h 1198451"/>
                <a:gd name="connsiteX1" fmla="*/ 631450 w 3497955"/>
                <a:gd name="connsiteY1" fmla="*/ 61097 h 1198451"/>
                <a:gd name="connsiteX2" fmla="*/ 1537468 w 3497955"/>
                <a:gd name="connsiteY2" fmla="*/ 177971 h 1198451"/>
                <a:gd name="connsiteX3" fmla="*/ 2036704 w 3497955"/>
                <a:gd name="connsiteY3" fmla="*/ 265589 h 1198451"/>
                <a:gd name="connsiteX4" fmla="*/ 2253279 w 3497955"/>
                <a:gd name="connsiteY4" fmla="*/ 560491 h 1198451"/>
                <a:gd name="connsiteX5" fmla="*/ 2427575 w 3497955"/>
                <a:gd name="connsiteY5" fmla="*/ 889458 h 1198451"/>
                <a:gd name="connsiteX6" fmla="*/ 2943320 w 3497955"/>
                <a:gd name="connsiteY6" fmla="*/ 1060046 h 1198451"/>
                <a:gd name="connsiteX7" fmla="*/ 3497955 w 3497955"/>
                <a:gd name="connsiteY7" fmla="*/ 1198451 h 1198451"/>
                <a:gd name="connsiteX0" fmla="*/ 0 w 3497955"/>
                <a:gd name="connsiteY0" fmla="*/ 0 h 1198451"/>
                <a:gd name="connsiteX1" fmla="*/ 631450 w 3497955"/>
                <a:gd name="connsiteY1" fmla="*/ 61097 h 1198451"/>
                <a:gd name="connsiteX2" fmla="*/ 1537468 w 3497955"/>
                <a:gd name="connsiteY2" fmla="*/ 177971 h 1198451"/>
                <a:gd name="connsiteX3" fmla="*/ 2068214 w 3497955"/>
                <a:gd name="connsiteY3" fmla="*/ 289747 h 1198451"/>
                <a:gd name="connsiteX4" fmla="*/ 2253279 w 3497955"/>
                <a:gd name="connsiteY4" fmla="*/ 560491 h 1198451"/>
                <a:gd name="connsiteX5" fmla="*/ 2427575 w 3497955"/>
                <a:gd name="connsiteY5" fmla="*/ 889458 h 1198451"/>
                <a:gd name="connsiteX6" fmla="*/ 2943320 w 3497955"/>
                <a:gd name="connsiteY6" fmla="*/ 1060046 h 1198451"/>
                <a:gd name="connsiteX7" fmla="*/ 3497955 w 3497955"/>
                <a:gd name="connsiteY7" fmla="*/ 1198451 h 1198451"/>
                <a:gd name="connsiteX0" fmla="*/ 0 w 3497955"/>
                <a:gd name="connsiteY0" fmla="*/ 0 h 1198451"/>
                <a:gd name="connsiteX1" fmla="*/ 631450 w 3497955"/>
                <a:gd name="connsiteY1" fmla="*/ 61097 h 1198451"/>
                <a:gd name="connsiteX2" fmla="*/ 1537468 w 3497955"/>
                <a:gd name="connsiteY2" fmla="*/ 177971 h 1198451"/>
                <a:gd name="connsiteX3" fmla="*/ 2068214 w 3497955"/>
                <a:gd name="connsiteY3" fmla="*/ 289747 h 1198451"/>
                <a:gd name="connsiteX4" fmla="*/ 2253279 w 3497955"/>
                <a:gd name="connsiteY4" fmla="*/ 560491 h 1198451"/>
                <a:gd name="connsiteX5" fmla="*/ 2427575 w 3497955"/>
                <a:gd name="connsiteY5" fmla="*/ 889458 h 1198451"/>
                <a:gd name="connsiteX6" fmla="*/ 2943320 w 3497955"/>
                <a:gd name="connsiteY6" fmla="*/ 1060046 h 1198451"/>
                <a:gd name="connsiteX7" fmla="*/ 3497955 w 3497955"/>
                <a:gd name="connsiteY7" fmla="*/ 1198451 h 1198451"/>
                <a:gd name="connsiteX0" fmla="*/ 0 w 3497955"/>
                <a:gd name="connsiteY0" fmla="*/ 0 h 1198451"/>
                <a:gd name="connsiteX1" fmla="*/ 631450 w 3497955"/>
                <a:gd name="connsiteY1" fmla="*/ 61097 h 1198451"/>
                <a:gd name="connsiteX2" fmla="*/ 1537468 w 3497955"/>
                <a:gd name="connsiteY2" fmla="*/ 177971 h 1198451"/>
                <a:gd name="connsiteX3" fmla="*/ 2068214 w 3497955"/>
                <a:gd name="connsiteY3" fmla="*/ 281694 h 1198451"/>
                <a:gd name="connsiteX4" fmla="*/ 2253279 w 3497955"/>
                <a:gd name="connsiteY4" fmla="*/ 560491 h 1198451"/>
                <a:gd name="connsiteX5" fmla="*/ 2427575 w 3497955"/>
                <a:gd name="connsiteY5" fmla="*/ 889458 h 1198451"/>
                <a:gd name="connsiteX6" fmla="*/ 2943320 w 3497955"/>
                <a:gd name="connsiteY6" fmla="*/ 1060046 h 1198451"/>
                <a:gd name="connsiteX7" fmla="*/ 3497955 w 3497955"/>
                <a:gd name="connsiteY7" fmla="*/ 1198451 h 1198451"/>
                <a:gd name="connsiteX0" fmla="*/ 0 w 3497955"/>
                <a:gd name="connsiteY0" fmla="*/ 0 h 1198451"/>
                <a:gd name="connsiteX1" fmla="*/ 631450 w 3497955"/>
                <a:gd name="connsiteY1" fmla="*/ 61097 h 1198451"/>
                <a:gd name="connsiteX2" fmla="*/ 1537468 w 3497955"/>
                <a:gd name="connsiteY2" fmla="*/ 177971 h 1198451"/>
                <a:gd name="connsiteX3" fmla="*/ 2068214 w 3497955"/>
                <a:gd name="connsiteY3" fmla="*/ 281694 h 1198451"/>
                <a:gd name="connsiteX4" fmla="*/ 2258531 w 3497955"/>
                <a:gd name="connsiteY4" fmla="*/ 580623 h 1198451"/>
                <a:gd name="connsiteX5" fmla="*/ 2427575 w 3497955"/>
                <a:gd name="connsiteY5" fmla="*/ 889458 h 1198451"/>
                <a:gd name="connsiteX6" fmla="*/ 2943320 w 3497955"/>
                <a:gd name="connsiteY6" fmla="*/ 1060046 h 1198451"/>
                <a:gd name="connsiteX7" fmla="*/ 3497955 w 3497955"/>
                <a:gd name="connsiteY7" fmla="*/ 1198451 h 1198451"/>
                <a:gd name="connsiteX0" fmla="*/ 0 w 3497955"/>
                <a:gd name="connsiteY0" fmla="*/ 0 h 1198451"/>
                <a:gd name="connsiteX1" fmla="*/ 631450 w 3497955"/>
                <a:gd name="connsiteY1" fmla="*/ 61097 h 1198451"/>
                <a:gd name="connsiteX2" fmla="*/ 1537468 w 3497955"/>
                <a:gd name="connsiteY2" fmla="*/ 177971 h 1198451"/>
                <a:gd name="connsiteX3" fmla="*/ 2068214 w 3497955"/>
                <a:gd name="connsiteY3" fmla="*/ 281694 h 1198451"/>
                <a:gd name="connsiteX4" fmla="*/ 2258531 w 3497955"/>
                <a:gd name="connsiteY4" fmla="*/ 580623 h 1198451"/>
                <a:gd name="connsiteX5" fmla="*/ 2427575 w 3497955"/>
                <a:gd name="connsiteY5" fmla="*/ 889458 h 1198451"/>
                <a:gd name="connsiteX6" fmla="*/ 2943320 w 3497955"/>
                <a:gd name="connsiteY6" fmla="*/ 1060046 h 1198451"/>
                <a:gd name="connsiteX7" fmla="*/ 3497955 w 3497955"/>
                <a:gd name="connsiteY7" fmla="*/ 1198451 h 1198451"/>
                <a:gd name="connsiteX0" fmla="*/ 0 w 3497955"/>
                <a:gd name="connsiteY0" fmla="*/ 0 h 1198451"/>
                <a:gd name="connsiteX1" fmla="*/ 631450 w 3497955"/>
                <a:gd name="connsiteY1" fmla="*/ 61097 h 1198451"/>
                <a:gd name="connsiteX2" fmla="*/ 1537468 w 3497955"/>
                <a:gd name="connsiteY2" fmla="*/ 177971 h 1198451"/>
                <a:gd name="connsiteX3" fmla="*/ 2068214 w 3497955"/>
                <a:gd name="connsiteY3" fmla="*/ 281694 h 1198451"/>
                <a:gd name="connsiteX4" fmla="*/ 2258531 w 3497955"/>
                <a:gd name="connsiteY4" fmla="*/ 580623 h 1198451"/>
                <a:gd name="connsiteX5" fmla="*/ 2427575 w 3497955"/>
                <a:gd name="connsiteY5" fmla="*/ 889458 h 1198451"/>
                <a:gd name="connsiteX6" fmla="*/ 2943320 w 3497955"/>
                <a:gd name="connsiteY6" fmla="*/ 1060046 h 1198451"/>
                <a:gd name="connsiteX7" fmla="*/ 3497955 w 3497955"/>
                <a:gd name="connsiteY7" fmla="*/ 1198451 h 1198451"/>
                <a:gd name="connsiteX0" fmla="*/ 0 w 3497955"/>
                <a:gd name="connsiteY0" fmla="*/ 0 h 1198451"/>
                <a:gd name="connsiteX1" fmla="*/ 631450 w 3497955"/>
                <a:gd name="connsiteY1" fmla="*/ 61097 h 1198451"/>
                <a:gd name="connsiteX2" fmla="*/ 1537468 w 3497955"/>
                <a:gd name="connsiteY2" fmla="*/ 177971 h 1198451"/>
                <a:gd name="connsiteX3" fmla="*/ 2068214 w 3497955"/>
                <a:gd name="connsiteY3" fmla="*/ 281694 h 1198451"/>
                <a:gd name="connsiteX4" fmla="*/ 2258531 w 3497955"/>
                <a:gd name="connsiteY4" fmla="*/ 580623 h 1198451"/>
                <a:gd name="connsiteX5" fmla="*/ 2427575 w 3497955"/>
                <a:gd name="connsiteY5" fmla="*/ 889458 h 1198451"/>
                <a:gd name="connsiteX6" fmla="*/ 2943320 w 3497955"/>
                <a:gd name="connsiteY6" fmla="*/ 1060046 h 1198451"/>
                <a:gd name="connsiteX7" fmla="*/ 3497955 w 3497955"/>
                <a:gd name="connsiteY7" fmla="*/ 1198451 h 1198451"/>
                <a:gd name="connsiteX0" fmla="*/ 0 w 3497955"/>
                <a:gd name="connsiteY0" fmla="*/ 0 h 1198451"/>
                <a:gd name="connsiteX1" fmla="*/ 631450 w 3497955"/>
                <a:gd name="connsiteY1" fmla="*/ 61097 h 1198451"/>
                <a:gd name="connsiteX2" fmla="*/ 1537468 w 3497955"/>
                <a:gd name="connsiteY2" fmla="*/ 177971 h 1198451"/>
                <a:gd name="connsiteX3" fmla="*/ 2068214 w 3497955"/>
                <a:gd name="connsiteY3" fmla="*/ 281694 h 1198451"/>
                <a:gd name="connsiteX4" fmla="*/ 2258531 w 3497955"/>
                <a:gd name="connsiteY4" fmla="*/ 580623 h 1198451"/>
                <a:gd name="connsiteX5" fmla="*/ 2427575 w 3497955"/>
                <a:gd name="connsiteY5" fmla="*/ 889458 h 1198451"/>
                <a:gd name="connsiteX6" fmla="*/ 2953824 w 3497955"/>
                <a:gd name="connsiteY6" fmla="*/ 1056020 h 1198451"/>
                <a:gd name="connsiteX7" fmla="*/ 3497955 w 3497955"/>
                <a:gd name="connsiteY7" fmla="*/ 1198451 h 1198451"/>
                <a:gd name="connsiteX0" fmla="*/ 0 w 3497955"/>
                <a:gd name="connsiteY0" fmla="*/ 0 h 1198451"/>
                <a:gd name="connsiteX1" fmla="*/ 631450 w 3497955"/>
                <a:gd name="connsiteY1" fmla="*/ 61097 h 1198451"/>
                <a:gd name="connsiteX2" fmla="*/ 1537468 w 3497955"/>
                <a:gd name="connsiteY2" fmla="*/ 177971 h 1198451"/>
                <a:gd name="connsiteX3" fmla="*/ 2068214 w 3497955"/>
                <a:gd name="connsiteY3" fmla="*/ 281694 h 1198451"/>
                <a:gd name="connsiteX4" fmla="*/ 2258531 w 3497955"/>
                <a:gd name="connsiteY4" fmla="*/ 580623 h 1198451"/>
                <a:gd name="connsiteX5" fmla="*/ 2427575 w 3497955"/>
                <a:gd name="connsiteY5" fmla="*/ 889458 h 1198451"/>
                <a:gd name="connsiteX6" fmla="*/ 2943320 w 3497955"/>
                <a:gd name="connsiteY6" fmla="*/ 1068099 h 1198451"/>
                <a:gd name="connsiteX7" fmla="*/ 3497955 w 3497955"/>
                <a:gd name="connsiteY7" fmla="*/ 1198451 h 1198451"/>
                <a:gd name="connsiteX0" fmla="*/ 0 w 3524213"/>
                <a:gd name="connsiteY0" fmla="*/ 0 h 1206504"/>
                <a:gd name="connsiteX1" fmla="*/ 657708 w 3524213"/>
                <a:gd name="connsiteY1" fmla="*/ 69150 h 1206504"/>
                <a:gd name="connsiteX2" fmla="*/ 1563726 w 3524213"/>
                <a:gd name="connsiteY2" fmla="*/ 186024 h 1206504"/>
                <a:gd name="connsiteX3" fmla="*/ 2094472 w 3524213"/>
                <a:gd name="connsiteY3" fmla="*/ 289747 h 1206504"/>
                <a:gd name="connsiteX4" fmla="*/ 2284789 w 3524213"/>
                <a:gd name="connsiteY4" fmla="*/ 588676 h 1206504"/>
                <a:gd name="connsiteX5" fmla="*/ 2453833 w 3524213"/>
                <a:gd name="connsiteY5" fmla="*/ 897511 h 1206504"/>
                <a:gd name="connsiteX6" fmla="*/ 2969578 w 3524213"/>
                <a:gd name="connsiteY6" fmla="*/ 1076152 h 1206504"/>
                <a:gd name="connsiteX7" fmla="*/ 3524213 w 3524213"/>
                <a:gd name="connsiteY7" fmla="*/ 1206504 h 1206504"/>
                <a:gd name="connsiteX0" fmla="*/ 0 w 3513709"/>
                <a:gd name="connsiteY0" fmla="*/ 478297 h 1151359"/>
                <a:gd name="connsiteX1" fmla="*/ 647204 w 3513709"/>
                <a:gd name="connsiteY1" fmla="*/ 14005 h 1151359"/>
                <a:gd name="connsiteX2" fmla="*/ 1553222 w 3513709"/>
                <a:gd name="connsiteY2" fmla="*/ 130879 h 1151359"/>
                <a:gd name="connsiteX3" fmla="*/ 2083968 w 3513709"/>
                <a:gd name="connsiteY3" fmla="*/ 234602 h 1151359"/>
                <a:gd name="connsiteX4" fmla="*/ 2274285 w 3513709"/>
                <a:gd name="connsiteY4" fmla="*/ 533531 h 1151359"/>
                <a:gd name="connsiteX5" fmla="*/ 2443329 w 3513709"/>
                <a:gd name="connsiteY5" fmla="*/ 842366 h 1151359"/>
                <a:gd name="connsiteX6" fmla="*/ 2959074 w 3513709"/>
                <a:gd name="connsiteY6" fmla="*/ 1021007 h 1151359"/>
                <a:gd name="connsiteX7" fmla="*/ 3513709 w 3513709"/>
                <a:gd name="connsiteY7" fmla="*/ 1151359 h 1151359"/>
                <a:gd name="connsiteX0" fmla="*/ 0 w 3513709"/>
                <a:gd name="connsiteY0" fmla="*/ 350080 h 1023142"/>
                <a:gd name="connsiteX1" fmla="*/ 825766 w 3513709"/>
                <a:gd name="connsiteY1" fmla="*/ 197462 h 1023142"/>
                <a:gd name="connsiteX2" fmla="*/ 1553222 w 3513709"/>
                <a:gd name="connsiteY2" fmla="*/ 2662 h 1023142"/>
                <a:gd name="connsiteX3" fmla="*/ 2083968 w 3513709"/>
                <a:gd name="connsiteY3" fmla="*/ 106385 h 1023142"/>
                <a:gd name="connsiteX4" fmla="*/ 2274285 w 3513709"/>
                <a:gd name="connsiteY4" fmla="*/ 405314 h 1023142"/>
                <a:gd name="connsiteX5" fmla="*/ 2443329 w 3513709"/>
                <a:gd name="connsiteY5" fmla="*/ 714149 h 1023142"/>
                <a:gd name="connsiteX6" fmla="*/ 2959074 w 3513709"/>
                <a:gd name="connsiteY6" fmla="*/ 892790 h 1023142"/>
                <a:gd name="connsiteX7" fmla="*/ 3513709 w 3513709"/>
                <a:gd name="connsiteY7" fmla="*/ 1023142 h 1023142"/>
                <a:gd name="connsiteX0" fmla="*/ 0 w 3513709"/>
                <a:gd name="connsiteY0" fmla="*/ 350080 h 1023142"/>
                <a:gd name="connsiteX1" fmla="*/ 825766 w 3513709"/>
                <a:gd name="connsiteY1" fmla="*/ 197462 h 1023142"/>
                <a:gd name="connsiteX2" fmla="*/ 1553222 w 3513709"/>
                <a:gd name="connsiteY2" fmla="*/ 2662 h 1023142"/>
                <a:gd name="connsiteX3" fmla="*/ 2083968 w 3513709"/>
                <a:gd name="connsiteY3" fmla="*/ 106385 h 1023142"/>
                <a:gd name="connsiteX4" fmla="*/ 2274285 w 3513709"/>
                <a:gd name="connsiteY4" fmla="*/ 405314 h 1023142"/>
                <a:gd name="connsiteX5" fmla="*/ 2443329 w 3513709"/>
                <a:gd name="connsiteY5" fmla="*/ 714149 h 1023142"/>
                <a:gd name="connsiteX6" fmla="*/ 2959074 w 3513709"/>
                <a:gd name="connsiteY6" fmla="*/ 892790 h 1023142"/>
                <a:gd name="connsiteX7" fmla="*/ 3513709 w 3513709"/>
                <a:gd name="connsiteY7" fmla="*/ 1023142 h 1023142"/>
                <a:gd name="connsiteX0" fmla="*/ 0 w 3513709"/>
                <a:gd name="connsiteY0" fmla="*/ 350080 h 1023142"/>
                <a:gd name="connsiteX1" fmla="*/ 825766 w 3513709"/>
                <a:gd name="connsiteY1" fmla="*/ 197462 h 1023142"/>
                <a:gd name="connsiteX2" fmla="*/ 1553222 w 3513709"/>
                <a:gd name="connsiteY2" fmla="*/ 2662 h 1023142"/>
                <a:gd name="connsiteX3" fmla="*/ 2083968 w 3513709"/>
                <a:gd name="connsiteY3" fmla="*/ 106385 h 1023142"/>
                <a:gd name="connsiteX4" fmla="*/ 2274285 w 3513709"/>
                <a:gd name="connsiteY4" fmla="*/ 405314 h 1023142"/>
                <a:gd name="connsiteX5" fmla="*/ 2443329 w 3513709"/>
                <a:gd name="connsiteY5" fmla="*/ 714149 h 1023142"/>
                <a:gd name="connsiteX6" fmla="*/ 2959074 w 3513709"/>
                <a:gd name="connsiteY6" fmla="*/ 892790 h 1023142"/>
                <a:gd name="connsiteX7" fmla="*/ 3513709 w 3513709"/>
                <a:gd name="connsiteY7" fmla="*/ 1023142 h 1023142"/>
                <a:gd name="connsiteX0" fmla="*/ 0 w 3513709"/>
                <a:gd name="connsiteY0" fmla="*/ 300412 h 973474"/>
                <a:gd name="connsiteX1" fmla="*/ 825766 w 3513709"/>
                <a:gd name="connsiteY1" fmla="*/ 147794 h 973474"/>
                <a:gd name="connsiteX2" fmla="*/ 1632000 w 3513709"/>
                <a:gd name="connsiteY2" fmla="*/ 6938 h 973474"/>
                <a:gd name="connsiteX3" fmla="*/ 2083968 w 3513709"/>
                <a:gd name="connsiteY3" fmla="*/ 56717 h 973474"/>
                <a:gd name="connsiteX4" fmla="*/ 2274285 w 3513709"/>
                <a:gd name="connsiteY4" fmla="*/ 355646 h 973474"/>
                <a:gd name="connsiteX5" fmla="*/ 2443329 w 3513709"/>
                <a:gd name="connsiteY5" fmla="*/ 664481 h 973474"/>
                <a:gd name="connsiteX6" fmla="*/ 2959074 w 3513709"/>
                <a:gd name="connsiteY6" fmla="*/ 843122 h 973474"/>
                <a:gd name="connsiteX7" fmla="*/ 3513709 w 3513709"/>
                <a:gd name="connsiteY7" fmla="*/ 973474 h 973474"/>
                <a:gd name="connsiteX0" fmla="*/ 0 w 3513709"/>
                <a:gd name="connsiteY0" fmla="*/ 308335 h 981397"/>
                <a:gd name="connsiteX1" fmla="*/ 825766 w 3513709"/>
                <a:gd name="connsiteY1" fmla="*/ 155717 h 981397"/>
                <a:gd name="connsiteX2" fmla="*/ 1632000 w 3513709"/>
                <a:gd name="connsiteY2" fmla="*/ 14861 h 981397"/>
                <a:gd name="connsiteX3" fmla="*/ 2083968 w 3513709"/>
                <a:gd name="connsiteY3" fmla="*/ 64640 h 981397"/>
                <a:gd name="connsiteX4" fmla="*/ 2274285 w 3513709"/>
                <a:gd name="connsiteY4" fmla="*/ 363569 h 981397"/>
                <a:gd name="connsiteX5" fmla="*/ 2443329 w 3513709"/>
                <a:gd name="connsiteY5" fmla="*/ 672404 h 981397"/>
                <a:gd name="connsiteX6" fmla="*/ 2959074 w 3513709"/>
                <a:gd name="connsiteY6" fmla="*/ 851045 h 981397"/>
                <a:gd name="connsiteX7" fmla="*/ 3513709 w 3513709"/>
                <a:gd name="connsiteY7" fmla="*/ 981397 h 981397"/>
                <a:gd name="connsiteX0" fmla="*/ 0 w 3513709"/>
                <a:gd name="connsiteY0" fmla="*/ 332608 h 1005670"/>
                <a:gd name="connsiteX1" fmla="*/ 825766 w 3513709"/>
                <a:gd name="connsiteY1" fmla="*/ 179990 h 1005670"/>
                <a:gd name="connsiteX2" fmla="*/ 1632000 w 3513709"/>
                <a:gd name="connsiteY2" fmla="*/ 39134 h 1005670"/>
                <a:gd name="connsiteX3" fmla="*/ 2089220 w 3513709"/>
                <a:gd name="connsiteY3" fmla="*/ 28976 h 1005670"/>
                <a:gd name="connsiteX4" fmla="*/ 2274285 w 3513709"/>
                <a:gd name="connsiteY4" fmla="*/ 387842 h 1005670"/>
                <a:gd name="connsiteX5" fmla="*/ 2443329 w 3513709"/>
                <a:gd name="connsiteY5" fmla="*/ 696677 h 1005670"/>
                <a:gd name="connsiteX6" fmla="*/ 2959074 w 3513709"/>
                <a:gd name="connsiteY6" fmla="*/ 875318 h 1005670"/>
                <a:gd name="connsiteX7" fmla="*/ 3513709 w 3513709"/>
                <a:gd name="connsiteY7" fmla="*/ 1005670 h 1005670"/>
                <a:gd name="connsiteX0" fmla="*/ 0 w 3513709"/>
                <a:gd name="connsiteY0" fmla="*/ 333049 h 1006111"/>
                <a:gd name="connsiteX1" fmla="*/ 825766 w 3513709"/>
                <a:gd name="connsiteY1" fmla="*/ 180431 h 1006111"/>
                <a:gd name="connsiteX2" fmla="*/ 1632000 w 3513709"/>
                <a:gd name="connsiteY2" fmla="*/ 39575 h 1006111"/>
                <a:gd name="connsiteX3" fmla="*/ 2089220 w 3513709"/>
                <a:gd name="connsiteY3" fmla="*/ 29417 h 1006111"/>
                <a:gd name="connsiteX4" fmla="*/ 2248026 w 3513709"/>
                <a:gd name="connsiteY4" fmla="*/ 394276 h 1006111"/>
                <a:gd name="connsiteX5" fmla="*/ 2443329 w 3513709"/>
                <a:gd name="connsiteY5" fmla="*/ 697118 h 1006111"/>
                <a:gd name="connsiteX6" fmla="*/ 2959074 w 3513709"/>
                <a:gd name="connsiteY6" fmla="*/ 875759 h 1006111"/>
                <a:gd name="connsiteX7" fmla="*/ 3513709 w 3513709"/>
                <a:gd name="connsiteY7" fmla="*/ 1006111 h 1006111"/>
                <a:gd name="connsiteX0" fmla="*/ 0 w 3513709"/>
                <a:gd name="connsiteY0" fmla="*/ 332608 h 1005670"/>
                <a:gd name="connsiteX1" fmla="*/ 825766 w 3513709"/>
                <a:gd name="connsiteY1" fmla="*/ 179990 h 1005670"/>
                <a:gd name="connsiteX2" fmla="*/ 1632000 w 3513709"/>
                <a:gd name="connsiteY2" fmla="*/ 39134 h 1005670"/>
                <a:gd name="connsiteX3" fmla="*/ 2089220 w 3513709"/>
                <a:gd name="connsiteY3" fmla="*/ 28976 h 1005670"/>
                <a:gd name="connsiteX4" fmla="*/ 2263781 w 3513709"/>
                <a:gd name="connsiteY4" fmla="*/ 387842 h 1005670"/>
                <a:gd name="connsiteX5" fmla="*/ 2443329 w 3513709"/>
                <a:gd name="connsiteY5" fmla="*/ 696677 h 1005670"/>
                <a:gd name="connsiteX6" fmla="*/ 2959074 w 3513709"/>
                <a:gd name="connsiteY6" fmla="*/ 875318 h 1005670"/>
                <a:gd name="connsiteX7" fmla="*/ 3513709 w 3513709"/>
                <a:gd name="connsiteY7" fmla="*/ 1005670 h 1005670"/>
                <a:gd name="connsiteX0" fmla="*/ 0 w 3513709"/>
                <a:gd name="connsiteY0" fmla="*/ 332608 h 1005670"/>
                <a:gd name="connsiteX1" fmla="*/ 825766 w 3513709"/>
                <a:gd name="connsiteY1" fmla="*/ 179990 h 1005670"/>
                <a:gd name="connsiteX2" fmla="*/ 1632000 w 3513709"/>
                <a:gd name="connsiteY2" fmla="*/ 39134 h 1005670"/>
                <a:gd name="connsiteX3" fmla="*/ 2089220 w 3513709"/>
                <a:gd name="connsiteY3" fmla="*/ 28976 h 1005670"/>
                <a:gd name="connsiteX4" fmla="*/ 2263781 w 3513709"/>
                <a:gd name="connsiteY4" fmla="*/ 387842 h 1005670"/>
                <a:gd name="connsiteX5" fmla="*/ 2443329 w 3513709"/>
                <a:gd name="connsiteY5" fmla="*/ 696677 h 1005670"/>
                <a:gd name="connsiteX6" fmla="*/ 2959074 w 3513709"/>
                <a:gd name="connsiteY6" fmla="*/ 875318 h 1005670"/>
                <a:gd name="connsiteX7" fmla="*/ 3513709 w 3513709"/>
                <a:gd name="connsiteY7" fmla="*/ 1005670 h 1005670"/>
                <a:gd name="connsiteX0" fmla="*/ 0 w 3513709"/>
                <a:gd name="connsiteY0" fmla="*/ 332608 h 1005670"/>
                <a:gd name="connsiteX1" fmla="*/ 825766 w 3513709"/>
                <a:gd name="connsiteY1" fmla="*/ 179990 h 1005670"/>
                <a:gd name="connsiteX2" fmla="*/ 1632000 w 3513709"/>
                <a:gd name="connsiteY2" fmla="*/ 39134 h 1005670"/>
                <a:gd name="connsiteX3" fmla="*/ 2089220 w 3513709"/>
                <a:gd name="connsiteY3" fmla="*/ 28976 h 1005670"/>
                <a:gd name="connsiteX4" fmla="*/ 2263781 w 3513709"/>
                <a:gd name="connsiteY4" fmla="*/ 387842 h 1005670"/>
                <a:gd name="connsiteX5" fmla="*/ 2480091 w 3513709"/>
                <a:gd name="connsiteY5" fmla="*/ 816551 h 1005670"/>
                <a:gd name="connsiteX6" fmla="*/ 2959074 w 3513709"/>
                <a:gd name="connsiteY6" fmla="*/ 875318 h 1005670"/>
                <a:gd name="connsiteX7" fmla="*/ 3513709 w 3513709"/>
                <a:gd name="connsiteY7" fmla="*/ 1005670 h 1005670"/>
                <a:gd name="connsiteX0" fmla="*/ 0 w 3702774"/>
                <a:gd name="connsiteY0" fmla="*/ 332608 h 875867"/>
                <a:gd name="connsiteX1" fmla="*/ 825766 w 3702774"/>
                <a:gd name="connsiteY1" fmla="*/ 179990 h 875867"/>
                <a:gd name="connsiteX2" fmla="*/ 1632000 w 3702774"/>
                <a:gd name="connsiteY2" fmla="*/ 39134 h 875867"/>
                <a:gd name="connsiteX3" fmla="*/ 2089220 w 3702774"/>
                <a:gd name="connsiteY3" fmla="*/ 28976 h 875867"/>
                <a:gd name="connsiteX4" fmla="*/ 2263781 w 3702774"/>
                <a:gd name="connsiteY4" fmla="*/ 387842 h 875867"/>
                <a:gd name="connsiteX5" fmla="*/ 2480091 w 3702774"/>
                <a:gd name="connsiteY5" fmla="*/ 816551 h 875867"/>
                <a:gd name="connsiteX6" fmla="*/ 2959074 w 3702774"/>
                <a:gd name="connsiteY6" fmla="*/ 875318 h 875867"/>
                <a:gd name="connsiteX7" fmla="*/ 3702774 w 3702774"/>
                <a:gd name="connsiteY7" fmla="*/ 867815 h 875867"/>
                <a:gd name="connsiteX0" fmla="*/ 0 w 3702774"/>
                <a:gd name="connsiteY0" fmla="*/ 332608 h 879584"/>
                <a:gd name="connsiteX1" fmla="*/ 825766 w 3702774"/>
                <a:gd name="connsiteY1" fmla="*/ 179990 h 879584"/>
                <a:gd name="connsiteX2" fmla="*/ 1632000 w 3702774"/>
                <a:gd name="connsiteY2" fmla="*/ 39134 h 879584"/>
                <a:gd name="connsiteX3" fmla="*/ 2089220 w 3702774"/>
                <a:gd name="connsiteY3" fmla="*/ 28976 h 879584"/>
                <a:gd name="connsiteX4" fmla="*/ 2263781 w 3702774"/>
                <a:gd name="connsiteY4" fmla="*/ 387842 h 879584"/>
                <a:gd name="connsiteX5" fmla="*/ 2480091 w 3702774"/>
                <a:gd name="connsiteY5" fmla="*/ 816551 h 879584"/>
                <a:gd name="connsiteX6" fmla="*/ 2959074 w 3702774"/>
                <a:gd name="connsiteY6" fmla="*/ 875318 h 879584"/>
                <a:gd name="connsiteX7" fmla="*/ 3702774 w 3702774"/>
                <a:gd name="connsiteY7" fmla="*/ 867815 h 879584"/>
                <a:gd name="connsiteX0" fmla="*/ 0 w 3702774"/>
                <a:gd name="connsiteY0" fmla="*/ 332608 h 876913"/>
                <a:gd name="connsiteX1" fmla="*/ 825766 w 3702774"/>
                <a:gd name="connsiteY1" fmla="*/ 179990 h 876913"/>
                <a:gd name="connsiteX2" fmla="*/ 1632000 w 3702774"/>
                <a:gd name="connsiteY2" fmla="*/ 39134 h 876913"/>
                <a:gd name="connsiteX3" fmla="*/ 2089220 w 3702774"/>
                <a:gd name="connsiteY3" fmla="*/ 28976 h 876913"/>
                <a:gd name="connsiteX4" fmla="*/ 2263781 w 3702774"/>
                <a:gd name="connsiteY4" fmla="*/ 387842 h 876913"/>
                <a:gd name="connsiteX5" fmla="*/ 2480091 w 3702774"/>
                <a:gd name="connsiteY5" fmla="*/ 816551 h 876913"/>
                <a:gd name="connsiteX6" fmla="*/ 2959074 w 3702774"/>
                <a:gd name="connsiteY6" fmla="*/ 875318 h 876913"/>
                <a:gd name="connsiteX7" fmla="*/ 3702774 w 3702774"/>
                <a:gd name="connsiteY7" fmla="*/ 867815 h 876913"/>
                <a:gd name="connsiteX0" fmla="*/ 0 w 3702774"/>
                <a:gd name="connsiteY0" fmla="*/ 332608 h 879696"/>
                <a:gd name="connsiteX1" fmla="*/ 825766 w 3702774"/>
                <a:gd name="connsiteY1" fmla="*/ 179990 h 879696"/>
                <a:gd name="connsiteX2" fmla="*/ 1632000 w 3702774"/>
                <a:gd name="connsiteY2" fmla="*/ 39134 h 879696"/>
                <a:gd name="connsiteX3" fmla="*/ 2089220 w 3702774"/>
                <a:gd name="connsiteY3" fmla="*/ 28976 h 879696"/>
                <a:gd name="connsiteX4" fmla="*/ 2263781 w 3702774"/>
                <a:gd name="connsiteY4" fmla="*/ 387842 h 879696"/>
                <a:gd name="connsiteX5" fmla="*/ 2480091 w 3702774"/>
                <a:gd name="connsiteY5" fmla="*/ 816551 h 879696"/>
                <a:gd name="connsiteX6" fmla="*/ 2959074 w 3702774"/>
                <a:gd name="connsiteY6" fmla="*/ 875318 h 879696"/>
                <a:gd name="connsiteX7" fmla="*/ 3702774 w 3702774"/>
                <a:gd name="connsiteY7" fmla="*/ 867815 h 879696"/>
                <a:gd name="connsiteX0" fmla="*/ 0 w 3702774"/>
                <a:gd name="connsiteY0" fmla="*/ 332608 h 879696"/>
                <a:gd name="connsiteX1" fmla="*/ 825766 w 3702774"/>
                <a:gd name="connsiteY1" fmla="*/ 179990 h 879696"/>
                <a:gd name="connsiteX2" fmla="*/ 1632000 w 3702774"/>
                <a:gd name="connsiteY2" fmla="*/ 39134 h 879696"/>
                <a:gd name="connsiteX3" fmla="*/ 2089220 w 3702774"/>
                <a:gd name="connsiteY3" fmla="*/ 28976 h 879696"/>
                <a:gd name="connsiteX4" fmla="*/ 2263781 w 3702774"/>
                <a:gd name="connsiteY4" fmla="*/ 387842 h 879696"/>
                <a:gd name="connsiteX5" fmla="*/ 2480091 w 3702774"/>
                <a:gd name="connsiteY5" fmla="*/ 816551 h 879696"/>
                <a:gd name="connsiteX6" fmla="*/ 2959074 w 3702774"/>
                <a:gd name="connsiteY6" fmla="*/ 875318 h 879696"/>
                <a:gd name="connsiteX7" fmla="*/ 3702774 w 3702774"/>
                <a:gd name="connsiteY7" fmla="*/ 867815 h 879696"/>
                <a:gd name="connsiteX0" fmla="*/ 0 w 3506323"/>
                <a:gd name="connsiteY0" fmla="*/ 332608 h 883830"/>
                <a:gd name="connsiteX1" fmla="*/ 825766 w 3506323"/>
                <a:gd name="connsiteY1" fmla="*/ 179990 h 883830"/>
                <a:gd name="connsiteX2" fmla="*/ 1632000 w 3506323"/>
                <a:gd name="connsiteY2" fmla="*/ 39134 h 883830"/>
                <a:gd name="connsiteX3" fmla="*/ 2089220 w 3506323"/>
                <a:gd name="connsiteY3" fmla="*/ 28976 h 883830"/>
                <a:gd name="connsiteX4" fmla="*/ 2263781 w 3506323"/>
                <a:gd name="connsiteY4" fmla="*/ 387842 h 883830"/>
                <a:gd name="connsiteX5" fmla="*/ 2480091 w 3506323"/>
                <a:gd name="connsiteY5" fmla="*/ 816551 h 883830"/>
                <a:gd name="connsiteX6" fmla="*/ 2959074 w 3506323"/>
                <a:gd name="connsiteY6" fmla="*/ 875318 h 883830"/>
                <a:gd name="connsiteX7" fmla="*/ 3506323 w 3506323"/>
                <a:gd name="connsiteY7" fmla="*/ 883830 h 883830"/>
                <a:gd name="connsiteX0" fmla="*/ 0 w 3527706"/>
                <a:gd name="connsiteY0" fmla="*/ 332608 h 883830"/>
                <a:gd name="connsiteX1" fmla="*/ 847149 w 3527706"/>
                <a:gd name="connsiteY1" fmla="*/ 179990 h 883830"/>
                <a:gd name="connsiteX2" fmla="*/ 1653383 w 3527706"/>
                <a:gd name="connsiteY2" fmla="*/ 39134 h 883830"/>
                <a:gd name="connsiteX3" fmla="*/ 2110603 w 3527706"/>
                <a:gd name="connsiteY3" fmla="*/ 28976 h 883830"/>
                <a:gd name="connsiteX4" fmla="*/ 2285164 w 3527706"/>
                <a:gd name="connsiteY4" fmla="*/ 387842 h 883830"/>
                <a:gd name="connsiteX5" fmla="*/ 2501474 w 3527706"/>
                <a:gd name="connsiteY5" fmla="*/ 816551 h 883830"/>
                <a:gd name="connsiteX6" fmla="*/ 2980457 w 3527706"/>
                <a:gd name="connsiteY6" fmla="*/ 875318 h 883830"/>
                <a:gd name="connsiteX7" fmla="*/ 3527706 w 3527706"/>
                <a:gd name="connsiteY7" fmla="*/ 883830 h 883830"/>
                <a:gd name="connsiteX0" fmla="*/ 0 w 3527706"/>
                <a:gd name="connsiteY0" fmla="*/ 332608 h 883830"/>
                <a:gd name="connsiteX1" fmla="*/ 847149 w 3527706"/>
                <a:gd name="connsiteY1" fmla="*/ 179990 h 883830"/>
                <a:gd name="connsiteX2" fmla="*/ 1653383 w 3527706"/>
                <a:gd name="connsiteY2" fmla="*/ 39134 h 883830"/>
                <a:gd name="connsiteX3" fmla="*/ 2110603 w 3527706"/>
                <a:gd name="connsiteY3" fmla="*/ 28976 h 883830"/>
                <a:gd name="connsiteX4" fmla="*/ 2285164 w 3527706"/>
                <a:gd name="connsiteY4" fmla="*/ 387842 h 883830"/>
                <a:gd name="connsiteX5" fmla="*/ 2501474 w 3527706"/>
                <a:gd name="connsiteY5" fmla="*/ 816551 h 883830"/>
                <a:gd name="connsiteX6" fmla="*/ 2980457 w 3527706"/>
                <a:gd name="connsiteY6" fmla="*/ 875318 h 883830"/>
                <a:gd name="connsiteX7" fmla="*/ 3527706 w 3527706"/>
                <a:gd name="connsiteY7" fmla="*/ 883830 h 883830"/>
                <a:gd name="connsiteX0" fmla="*/ 0 w 3527706"/>
                <a:gd name="connsiteY0" fmla="*/ 332608 h 888095"/>
                <a:gd name="connsiteX1" fmla="*/ 847149 w 3527706"/>
                <a:gd name="connsiteY1" fmla="*/ 179990 h 888095"/>
                <a:gd name="connsiteX2" fmla="*/ 1653383 w 3527706"/>
                <a:gd name="connsiteY2" fmla="*/ 39134 h 888095"/>
                <a:gd name="connsiteX3" fmla="*/ 2110603 w 3527706"/>
                <a:gd name="connsiteY3" fmla="*/ 28976 h 888095"/>
                <a:gd name="connsiteX4" fmla="*/ 2285164 w 3527706"/>
                <a:gd name="connsiteY4" fmla="*/ 387842 h 888095"/>
                <a:gd name="connsiteX5" fmla="*/ 2475102 w 3527706"/>
                <a:gd name="connsiteY5" fmla="*/ 843620 h 888095"/>
                <a:gd name="connsiteX6" fmla="*/ 2980457 w 3527706"/>
                <a:gd name="connsiteY6" fmla="*/ 875318 h 888095"/>
                <a:gd name="connsiteX7" fmla="*/ 3527706 w 3527706"/>
                <a:gd name="connsiteY7" fmla="*/ 883830 h 888095"/>
                <a:gd name="connsiteX0" fmla="*/ 0 w 3527706"/>
                <a:gd name="connsiteY0" fmla="*/ 332608 h 898450"/>
                <a:gd name="connsiteX1" fmla="*/ 847149 w 3527706"/>
                <a:gd name="connsiteY1" fmla="*/ 179990 h 898450"/>
                <a:gd name="connsiteX2" fmla="*/ 1653383 w 3527706"/>
                <a:gd name="connsiteY2" fmla="*/ 39134 h 898450"/>
                <a:gd name="connsiteX3" fmla="*/ 2110603 w 3527706"/>
                <a:gd name="connsiteY3" fmla="*/ 28976 h 898450"/>
                <a:gd name="connsiteX4" fmla="*/ 2285164 w 3527706"/>
                <a:gd name="connsiteY4" fmla="*/ 387842 h 898450"/>
                <a:gd name="connsiteX5" fmla="*/ 2475102 w 3527706"/>
                <a:gd name="connsiteY5" fmla="*/ 843620 h 898450"/>
                <a:gd name="connsiteX6" fmla="*/ 2980457 w 3527706"/>
                <a:gd name="connsiteY6" fmla="*/ 894653 h 898450"/>
                <a:gd name="connsiteX7" fmla="*/ 3527706 w 3527706"/>
                <a:gd name="connsiteY7" fmla="*/ 883830 h 898450"/>
                <a:gd name="connsiteX0" fmla="*/ 0 w 3468370"/>
                <a:gd name="connsiteY0" fmla="*/ 332608 h 899485"/>
                <a:gd name="connsiteX1" fmla="*/ 847149 w 3468370"/>
                <a:gd name="connsiteY1" fmla="*/ 179990 h 899485"/>
                <a:gd name="connsiteX2" fmla="*/ 1653383 w 3468370"/>
                <a:gd name="connsiteY2" fmla="*/ 39134 h 899485"/>
                <a:gd name="connsiteX3" fmla="*/ 2110603 w 3468370"/>
                <a:gd name="connsiteY3" fmla="*/ 28976 h 899485"/>
                <a:gd name="connsiteX4" fmla="*/ 2285164 w 3468370"/>
                <a:gd name="connsiteY4" fmla="*/ 387842 h 899485"/>
                <a:gd name="connsiteX5" fmla="*/ 2475102 w 3468370"/>
                <a:gd name="connsiteY5" fmla="*/ 843620 h 899485"/>
                <a:gd name="connsiteX6" fmla="*/ 2980457 w 3468370"/>
                <a:gd name="connsiteY6" fmla="*/ 894653 h 899485"/>
                <a:gd name="connsiteX7" fmla="*/ 3468370 w 3468370"/>
                <a:gd name="connsiteY7" fmla="*/ 899298 h 899485"/>
                <a:gd name="connsiteX0" fmla="*/ 0 w 3461778"/>
                <a:gd name="connsiteY0" fmla="*/ 162463 h 899485"/>
                <a:gd name="connsiteX1" fmla="*/ 840557 w 3461778"/>
                <a:gd name="connsiteY1" fmla="*/ 179990 h 899485"/>
                <a:gd name="connsiteX2" fmla="*/ 1646791 w 3461778"/>
                <a:gd name="connsiteY2" fmla="*/ 39134 h 899485"/>
                <a:gd name="connsiteX3" fmla="*/ 2104011 w 3461778"/>
                <a:gd name="connsiteY3" fmla="*/ 28976 h 899485"/>
                <a:gd name="connsiteX4" fmla="*/ 2278572 w 3461778"/>
                <a:gd name="connsiteY4" fmla="*/ 387842 h 899485"/>
                <a:gd name="connsiteX5" fmla="*/ 2468510 w 3461778"/>
                <a:gd name="connsiteY5" fmla="*/ 843620 h 899485"/>
                <a:gd name="connsiteX6" fmla="*/ 2973865 w 3461778"/>
                <a:gd name="connsiteY6" fmla="*/ 894653 h 899485"/>
                <a:gd name="connsiteX7" fmla="*/ 3461778 w 3461778"/>
                <a:gd name="connsiteY7" fmla="*/ 899298 h 899485"/>
                <a:gd name="connsiteX0" fmla="*/ 0 w 3461778"/>
                <a:gd name="connsiteY0" fmla="*/ 158997 h 896019"/>
                <a:gd name="connsiteX1" fmla="*/ 827371 w 3461778"/>
                <a:gd name="connsiteY1" fmla="*/ 87585 h 896019"/>
                <a:gd name="connsiteX2" fmla="*/ 1646791 w 3461778"/>
                <a:gd name="connsiteY2" fmla="*/ 35668 h 896019"/>
                <a:gd name="connsiteX3" fmla="*/ 2104011 w 3461778"/>
                <a:gd name="connsiteY3" fmla="*/ 25510 h 896019"/>
                <a:gd name="connsiteX4" fmla="*/ 2278572 w 3461778"/>
                <a:gd name="connsiteY4" fmla="*/ 384376 h 896019"/>
                <a:gd name="connsiteX5" fmla="*/ 2468510 w 3461778"/>
                <a:gd name="connsiteY5" fmla="*/ 840154 h 896019"/>
                <a:gd name="connsiteX6" fmla="*/ 2973865 w 3461778"/>
                <a:gd name="connsiteY6" fmla="*/ 891187 h 896019"/>
                <a:gd name="connsiteX7" fmla="*/ 3461778 w 3461778"/>
                <a:gd name="connsiteY7" fmla="*/ 895832 h 896019"/>
                <a:gd name="connsiteX0" fmla="*/ 0 w 3461778"/>
                <a:gd name="connsiteY0" fmla="*/ 164586 h 901608"/>
                <a:gd name="connsiteX1" fmla="*/ 827371 w 3461778"/>
                <a:gd name="connsiteY1" fmla="*/ 93174 h 901608"/>
                <a:gd name="connsiteX2" fmla="*/ 1627011 w 3461778"/>
                <a:gd name="connsiteY2" fmla="*/ 25789 h 901608"/>
                <a:gd name="connsiteX3" fmla="*/ 2104011 w 3461778"/>
                <a:gd name="connsiteY3" fmla="*/ 31099 h 901608"/>
                <a:gd name="connsiteX4" fmla="*/ 2278572 w 3461778"/>
                <a:gd name="connsiteY4" fmla="*/ 389965 h 901608"/>
                <a:gd name="connsiteX5" fmla="*/ 2468510 w 3461778"/>
                <a:gd name="connsiteY5" fmla="*/ 845743 h 901608"/>
                <a:gd name="connsiteX6" fmla="*/ 2973865 w 3461778"/>
                <a:gd name="connsiteY6" fmla="*/ 896776 h 901608"/>
                <a:gd name="connsiteX7" fmla="*/ 3461778 w 3461778"/>
                <a:gd name="connsiteY7" fmla="*/ 901421 h 901608"/>
                <a:gd name="connsiteX0" fmla="*/ 0 w 3461778"/>
                <a:gd name="connsiteY0" fmla="*/ 156223 h 893245"/>
                <a:gd name="connsiteX1" fmla="*/ 827371 w 3461778"/>
                <a:gd name="connsiteY1" fmla="*/ 84811 h 893245"/>
                <a:gd name="connsiteX2" fmla="*/ 1627011 w 3461778"/>
                <a:gd name="connsiteY2" fmla="*/ 17426 h 893245"/>
                <a:gd name="connsiteX3" fmla="*/ 2104011 w 3461778"/>
                <a:gd name="connsiteY3" fmla="*/ 22736 h 893245"/>
                <a:gd name="connsiteX4" fmla="*/ 2278572 w 3461778"/>
                <a:gd name="connsiteY4" fmla="*/ 381602 h 893245"/>
                <a:gd name="connsiteX5" fmla="*/ 2468510 w 3461778"/>
                <a:gd name="connsiteY5" fmla="*/ 837380 h 893245"/>
                <a:gd name="connsiteX6" fmla="*/ 2973865 w 3461778"/>
                <a:gd name="connsiteY6" fmla="*/ 888413 h 893245"/>
                <a:gd name="connsiteX7" fmla="*/ 3461778 w 3461778"/>
                <a:gd name="connsiteY7" fmla="*/ 893058 h 893245"/>
                <a:gd name="connsiteX0" fmla="*/ 0 w 3461778"/>
                <a:gd name="connsiteY0" fmla="*/ 176929 h 913951"/>
                <a:gd name="connsiteX1" fmla="*/ 827371 w 3461778"/>
                <a:gd name="connsiteY1" fmla="*/ 105517 h 913951"/>
                <a:gd name="connsiteX2" fmla="*/ 1627011 w 3461778"/>
                <a:gd name="connsiteY2" fmla="*/ 38132 h 913951"/>
                <a:gd name="connsiteX3" fmla="*/ 2084233 w 3461778"/>
                <a:gd name="connsiteY3" fmla="*/ 16374 h 913951"/>
                <a:gd name="connsiteX4" fmla="*/ 2278572 w 3461778"/>
                <a:gd name="connsiteY4" fmla="*/ 402308 h 913951"/>
                <a:gd name="connsiteX5" fmla="*/ 2468510 w 3461778"/>
                <a:gd name="connsiteY5" fmla="*/ 858086 h 913951"/>
                <a:gd name="connsiteX6" fmla="*/ 2973865 w 3461778"/>
                <a:gd name="connsiteY6" fmla="*/ 909119 h 913951"/>
                <a:gd name="connsiteX7" fmla="*/ 3461778 w 3461778"/>
                <a:gd name="connsiteY7" fmla="*/ 913764 h 913951"/>
                <a:gd name="connsiteX0" fmla="*/ 0 w 3461778"/>
                <a:gd name="connsiteY0" fmla="*/ 164599 h 901621"/>
                <a:gd name="connsiteX1" fmla="*/ 827371 w 3461778"/>
                <a:gd name="connsiteY1" fmla="*/ 93187 h 901621"/>
                <a:gd name="connsiteX2" fmla="*/ 1627011 w 3461778"/>
                <a:gd name="connsiteY2" fmla="*/ 25802 h 901621"/>
                <a:gd name="connsiteX3" fmla="*/ 2097420 w 3461778"/>
                <a:gd name="connsiteY3" fmla="*/ 19511 h 901621"/>
                <a:gd name="connsiteX4" fmla="*/ 2278572 w 3461778"/>
                <a:gd name="connsiteY4" fmla="*/ 389978 h 901621"/>
                <a:gd name="connsiteX5" fmla="*/ 2468510 w 3461778"/>
                <a:gd name="connsiteY5" fmla="*/ 845756 h 901621"/>
                <a:gd name="connsiteX6" fmla="*/ 2973865 w 3461778"/>
                <a:gd name="connsiteY6" fmla="*/ 896789 h 901621"/>
                <a:gd name="connsiteX7" fmla="*/ 3461778 w 3461778"/>
                <a:gd name="connsiteY7" fmla="*/ 901434 h 901621"/>
                <a:gd name="connsiteX0" fmla="*/ 0 w 3461778"/>
                <a:gd name="connsiteY0" fmla="*/ 164599 h 901621"/>
                <a:gd name="connsiteX1" fmla="*/ 827371 w 3461778"/>
                <a:gd name="connsiteY1" fmla="*/ 93187 h 901621"/>
                <a:gd name="connsiteX2" fmla="*/ 1627011 w 3461778"/>
                <a:gd name="connsiteY2" fmla="*/ 25802 h 901621"/>
                <a:gd name="connsiteX3" fmla="*/ 2097420 w 3461778"/>
                <a:gd name="connsiteY3" fmla="*/ 19511 h 901621"/>
                <a:gd name="connsiteX4" fmla="*/ 2278572 w 3461778"/>
                <a:gd name="connsiteY4" fmla="*/ 389978 h 901621"/>
                <a:gd name="connsiteX5" fmla="*/ 2468510 w 3461778"/>
                <a:gd name="connsiteY5" fmla="*/ 845756 h 901621"/>
                <a:gd name="connsiteX6" fmla="*/ 2973865 w 3461778"/>
                <a:gd name="connsiteY6" fmla="*/ 896789 h 901621"/>
                <a:gd name="connsiteX7" fmla="*/ 3461778 w 3461778"/>
                <a:gd name="connsiteY7" fmla="*/ 901434 h 901621"/>
                <a:gd name="connsiteX0" fmla="*/ 0 w 3461778"/>
                <a:gd name="connsiteY0" fmla="*/ 164599 h 901621"/>
                <a:gd name="connsiteX1" fmla="*/ 827371 w 3461778"/>
                <a:gd name="connsiteY1" fmla="*/ 93187 h 901621"/>
                <a:gd name="connsiteX2" fmla="*/ 1627011 w 3461778"/>
                <a:gd name="connsiteY2" fmla="*/ 25802 h 901621"/>
                <a:gd name="connsiteX3" fmla="*/ 2097420 w 3461778"/>
                <a:gd name="connsiteY3" fmla="*/ 19511 h 901621"/>
                <a:gd name="connsiteX4" fmla="*/ 2278572 w 3461778"/>
                <a:gd name="connsiteY4" fmla="*/ 389978 h 901621"/>
                <a:gd name="connsiteX5" fmla="*/ 2468510 w 3461778"/>
                <a:gd name="connsiteY5" fmla="*/ 845756 h 901621"/>
                <a:gd name="connsiteX6" fmla="*/ 2973865 w 3461778"/>
                <a:gd name="connsiteY6" fmla="*/ 896789 h 901621"/>
                <a:gd name="connsiteX7" fmla="*/ 3461778 w 3461778"/>
                <a:gd name="connsiteY7" fmla="*/ 901434 h 901621"/>
                <a:gd name="connsiteX0" fmla="*/ 0 w 3461778"/>
                <a:gd name="connsiteY0" fmla="*/ 164599 h 901621"/>
                <a:gd name="connsiteX1" fmla="*/ 827371 w 3461778"/>
                <a:gd name="connsiteY1" fmla="*/ 93187 h 901621"/>
                <a:gd name="connsiteX2" fmla="*/ 1627011 w 3461778"/>
                <a:gd name="connsiteY2" fmla="*/ 25802 h 901621"/>
                <a:gd name="connsiteX3" fmla="*/ 2097420 w 3461778"/>
                <a:gd name="connsiteY3" fmla="*/ 19511 h 901621"/>
                <a:gd name="connsiteX4" fmla="*/ 2278572 w 3461778"/>
                <a:gd name="connsiteY4" fmla="*/ 389978 h 901621"/>
                <a:gd name="connsiteX5" fmla="*/ 2468510 w 3461778"/>
                <a:gd name="connsiteY5" fmla="*/ 845756 h 901621"/>
                <a:gd name="connsiteX6" fmla="*/ 2973865 w 3461778"/>
                <a:gd name="connsiteY6" fmla="*/ 896789 h 901621"/>
                <a:gd name="connsiteX7" fmla="*/ 3461778 w 3461778"/>
                <a:gd name="connsiteY7" fmla="*/ 901434 h 901621"/>
                <a:gd name="connsiteX0" fmla="*/ 0 w 3461778"/>
                <a:gd name="connsiteY0" fmla="*/ 164599 h 901621"/>
                <a:gd name="connsiteX1" fmla="*/ 827371 w 3461778"/>
                <a:gd name="connsiteY1" fmla="*/ 93187 h 901621"/>
                <a:gd name="connsiteX2" fmla="*/ 1627011 w 3461778"/>
                <a:gd name="connsiteY2" fmla="*/ 25802 h 901621"/>
                <a:gd name="connsiteX3" fmla="*/ 2097420 w 3461778"/>
                <a:gd name="connsiteY3" fmla="*/ 19511 h 901621"/>
                <a:gd name="connsiteX4" fmla="*/ 2278572 w 3461778"/>
                <a:gd name="connsiteY4" fmla="*/ 389978 h 901621"/>
                <a:gd name="connsiteX5" fmla="*/ 2442139 w 3461778"/>
                <a:gd name="connsiteY5" fmla="*/ 845756 h 901621"/>
                <a:gd name="connsiteX6" fmla="*/ 2973865 w 3461778"/>
                <a:gd name="connsiteY6" fmla="*/ 896789 h 901621"/>
                <a:gd name="connsiteX7" fmla="*/ 3461778 w 3461778"/>
                <a:gd name="connsiteY7" fmla="*/ 901434 h 901621"/>
                <a:gd name="connsiteX0" fmla="*/ 0 w 3430521"/>
                <a:gd name="connsiteY0" fmla="*/ 95668 h 901621"/>
                <a:gd name="connsiteX1" fmla="*/ 796114 w 3430521"/>
                <a:gd name="connsiteY1" fmla="*/ 93187 h 901621"/>
                <a:gd name="connsiteX2" fmla="*/ 1595754 w 3430521"/>
                <a:gd name="connsiteY2" fmla="*/ 25802 h 901621"/>
                <a:gd name="connsiteX3" fmla="*/ 2066163 w 3430521"/>
                <a:gd name="connsiteY3" fmla="*/ 19511 h 901621"/>
                <a:gd name="connsiteX4" fmla="*/ 2247315 w 3430521"/>
                <a:gd name="connsiteY4" fmla="*/ 389978 h 901621"/>
                <a:gd name="connsiteX5" fmla="*/ 2410882 w 3430521"/>
                <a:gd name="connsiteY5" fmla="*/ 845756 h 901621"/>
                <a:gd name="connsiteX6" fmla="*/ 2942608 w 3430521"/>
                <a:gd name="connsiteY6" fmla="*/ 896789 h 901621"/>
                <a:gd name="connsiteX7" fmla="*/ 3430521 w 3430521"/>
                <a:gd name="connsiteY7" fmla="*/ 901434 h 901621"/>
                <a:gd name="connsiteX0" fmla="*/ 0 w 3430521"/>
                <a:gd name="connsiteY0" fmla="*/ 94124 h 900077"/>
                <a:gd name="connsiteX1" fmla="*/ 803929 w 3430521"/>
                <a:gd name="connsiteY1" fmla="*/ 50284 h 900077"/>
                <a:gd name="connsiteX2" fmla="*/ 1595754 w 3430521"/>
                <a:gd name="connsiteY2" fmla="*/ 24258 h 900077"/>
                <a:gd name="connsiteX3" fmla="*/ 2066163 w 3430521"/>
                <a:gd name="connsiteY3" fmla="*/ 17967 h 900077"/>
                <a:gd name="connsiteX4" fmla="*/ 2247315 w 3430521"/>
                <a:gd name="connsiteY4" fmla="*/ 388434 h 900077"/>
                <a:gd name="connsiteX5" fmla="*/ 2410882 w 3430521"/>
                <a:gd name="connsiteY5" fmla="*/ 844212 h 900077"/>
                <a:gd name="connsiteX6" fmla="*/ 2942608 w 3430521"/>
                <a:gd name="connsiteY6" fmla="*/ 895245 h 900077"/>
                <a:gd name="connsiteX7" fmla="*/ 3430521 w 3430521"/>
                <a:gd name="connsiteY7" fmla="*/ 899890 h 900077"/>
                <a:gd name="connsiteX0" fmla="*/ 0 w 3430521"/>
                <a:gd name="connsiteY0" fmla="*/ 108742 h 914695"/>
                <a:gd name="connsiteX1" fmla="*/ 803929 w 3430521"/>
                <a:gd name="connsiteY1" fmla="*/ 64902 h 914695"/>
                <a:gd name="connsiteX2" fmla="*/ 1595754 w 3430521"/>
                <a:gd name="connsiteY2" fmla="*/ 22332 h 914695"/>
                <a:gd name="connsiteX3" fmla="*/ 2066163 w 3430521"/>
                <a:gd name="connsiteY3" fmla="*/ 32585 h 914695"/>
                <a:gd name="connsiteX4" fmla="*/ 2247315 w 3430521"/>
                <a:gd name="connsiteY4" fmla="*/ 403052 h 914695"/>
                <a:gd name="connsiteX5" fmla="*/ 2410882 w 3430521"/>
                <a:gd name="connsiteY5" fmla="*/ 858830 h 914695"/>
                <a:gd name="connsiteX6" fmla="*/ 2942608 w 3430521"/>
                <a:gd name="connsiteY6" fmla="*/ 909863 h 914695"/>
                <a:gd name="connsiteX7" fmla="*/ 3430521 w 3430521"/>
                <a:gd name="connsiteY7" fmla="*/ 914508 h 914695"/>
                <a:gd name="connsiteX0" fmla="*/ 0 w 3430521"/>
                <a:gd name="connsiteY0" fmla="*/ 110326 h 916279"/>
                <a:gd name="connsiteX1" fmla="*/ 803929 w 3430521"/>
                <a:gd name="connsiteY1" fmla="*/ 66486 h 916279"/>
                <a:gd name="connsiteX2" fmla="*/ 1595754 w 3430521"/>
                <a:gd name="connsiteY2" fmla="*/ 23916 h 916279"/>
                <a:gd name="connsiteX3" fmla="*/ 2066163 w 3430521"/>
                <a:gd name="connsiteY3" fmla="*/ 34169 h 916279"/>
                <a:gd name="connsiteX4" fmla="*/ 2247315 w 3430521"/>
                <a:gd name="connsiteY4" fmla="*/ 404636 h 916279"/>
                <a:gd name="connsiteX5" fmla="*/ 2410882 w 3430521"/>
                <a:gd name="connsiteY5" fmla="*/ 860414 h 916279"/>
                <a:gd name="connsiteX6" fmla="*/ 2942608 w 3430521"/>
                <a:gd name="connsiteY6" fmla="*/ 911447 h 916279"/>
                <a:gd name="connsiteX7" fmla="*/ 3430521 w 3430521"/>
                <a:gd name="connsiteY7" fmla="*/ 916092 h 916279"/>
                <a:gd name="connsiteX0" fmla="*/ 0 w 3430521"/>
                <a:gd name="connsiteY0" fmla="*/ 94806 h 900759"/>
                <a:gd name="connsiteX1" fmla="*/ 803929 w 3430521"/>
                <a:gd name="connsiteY1" fmla="*/ 50966 h 900759"/>
                <a:gd name="connsiteX2" fmla="*/ 1595754 w 3430521"/>
                <a:gd name="connsiteY2" fmla="*/ 8396 h 900759"/>
                <a:gd name="connsiteX3" fmla="*/ 2066163 w 3430521"/>
                <a:gd name="connsiteY3" fmla="*/ 18649 h 900759"/>
                <a:gd name="connsiteX4" fmla="*/ 2247315 w 3430521"/>
                <a:gd name="connsiteY4" fmla="*/ 389116 h 900759"/>
                <a:gd name="connsiteX5" fmla="*/ 2410882 w 3430521"/>
                <a:gd name="connsiteY5" fmla="*/ 844894 h 900759"/>
                <a:gd name="connsiteX6" fmla="*/ 2942608 w 3430521"/>
                <a:gd name="connsiteY6" fmla="*/ 895927 h 900759"/>
                <a:gd name="connsiteX7" fmla="*/ 3430521 w 3430521"/>
                <a:gd name="connsiteY7" fmla="*/ 900572 h 900759"/>
                <a:gd name="connsiteX0" fmla="*/ 0 w 3430521"/>
                <a:gd name="connsiteY0" fmla="*/ 103924 h 909877"/>
                <a:gd name="connsiteX1" fmla="*/ 803929 w 3430521"/>
                <a:gd name="connsiteY1" fmla="*/ 60084 h 909877"/>
                <a:gd name="connsiteX2" fmla="*/ 1595754 w 3430521"/>
                <a:gd name="connsiteY2" fmla="*/ 17514 h 909877"/>
                <a:gd name="connsiteX3" fmla="*/ 2066163 w 3430521"/>
                <a:gd name="connsiteY3" fmla="*/ 11224 h 909877"/>
                <a:gd name="connsiteX4" fmla="*/ 2247315 w 3430521"/>
                <a:gd name="connsiteY4" fmla="*/ 398234 h 909877"/>
                <a:gd name="connsiteX5" fmla="*/ 2410882 w 3430521"/>
                <a:gd name="connsiteY5" fmla="*/ 854012 h 909877"/>
                <a:gd name="connsiteX6" fmla="*/ 2942608 w 3430521"/>
                <a:gd name="connsiteY6" fmla="*/ 905045 h 909877"/>
                <a:gd name="connsiteX7" fmla="*/ 3430521 w 3430521"/>
                <a:gd name="connsiteY7" fmla="*/ 909690 h 909877"/>
                <a:gd name="connsiteX0" fmla="*/ 0 w 3430521"/>
                <a:gd name="connsiteY0" fmla="*/ 103924 h 911253"/>
                <a:gd name="connsiteX1" fmla="*/ 803929 w 3430521"/>
                <a:gd name="connsiteY1" fmla="*/ 60084 h 911253"/>
                <a:gd name="connsiteX2" fmla="*/ 1595754 w 3430521"/>
                <a:gd name="connsiteY2" fmla="*/ 17514 h 911253"/>
                <a:gd name="connsiteX3" fmla="*/ 2066163 w 3430521"/>
                <a:gd name="connsiteY3" fmla="*/ 11224 h 911253"/>
                <a:gd name="connsiteX4" fmla="*/ 2247315 w 3430521"/>
                <a:gd name="connsiteY4" fmla="*/ 398234 h 911253"/>
                <a:gd name="connsiteX5" fmla="*/ 2418697 w 3430521"/>
                <a:gd name="connsiteY5" fmla="*/ 875573 h 911253"/>
                <a:gd name="connsiteX6" fmla="*/ 2942608 w 3430521"/>
                <a:gd name="connsiteY6" fmla="*/ 905045 h 911253"/>
                <a:gd name="connsiteX7" fmla="*/ 3430521 w 3430521"/>
                <a:gd name="connsiteY7" fmla="*/ 909690 h 911253"/>
                <a:gd name="connsiteX0" fmla="*/ 0 w 3430521"/>
                <a:gd name="connsiteY0" fmla="*/ 103924 h 923893"/>
                <a:gd name="connsiteX1" fmla="*/ 803929 w 3430521"/>
                <a:gd name="connsiteY1" fmla="*/ 60084 h 923893"/>
                <a:gd name="connsiteX2" fmla="*/ 1595754 w 3430521"/>
                <a:gd name="connsiteY2" fmla="*/ 17514 h 923893"/>
                <a:gd name="connsiteX3" fmla="*/ 2066163 w 3430521"/>
                <a:gd name="connsiteY3" fmla="*/ 11224 h 923893"/>
                <a:gd name="connsiteX4" fmla="*/ 2247315 w 3430521"/>
                <a:gd name="connsiteY4" fmla="*/ 398234 h 923893"/>
                <a:gd name="connsiteX5" fmla="*/ 2418697 w 3430521"/>
                <a:gd name="connsiteY5" fmla="*/ 875573 h 923893"/>
                <a:gd name="connsiteX6" fmla="*/ 2934794 w 3430521"/>
                <a:gd name="connsiteY6" fmla="*/ 911513 h 923893"/>
                <a:gd name="connsiteX7" fmla="*/ 3430521 w 3430521"/>
                <a:gd name="connsiteY7" fmla="*/ 909690 h 923893"/>
                <a:gd name="connsiteX0" fmla="*/ 0 w 3430521"/>
                <a:gd name="connsiteY0" fmla="*/ 103924 h 925345"/>
                <a:gd name="connsiteX1" fmla="*/ 803929 w 3430521"/>
                <a:gd name="connsiteY1" fmla="*/ 60084 h 925345"/>
                <a:gd name="connsiteX2" fmla="*/ 1595754 w 3430521"/>
                <a:gd name="connsiteY2" fmla="*/ 17514 h 925345"/>
                <a:gd name="connsiteX3" fmla="*/ 2066163 w 3430521"/>
                <a:gd name="connsiteY3" fmla="*/ 11224 h 925345"/>
                <a:gd name="connsiteX4" fmla="*/ 2247315 w 3430521"/>
                <a:gd name="connsiteY4" fmla="*/ 398234 h 925345"/>
                <a:gd name="connsiteX5" fmla="*/ 2418697 w 3430521"/>
                <a:gd name="connsiteY5" fmla="*/ 875573 h 925345"/>
                <a:gd name="connsiteX6" fmla="*/ 2934794 w 3430521"/>
                <a:gd name="connsiteY6" fmla="*/ 911513 h 925345"/>
                <a:gd name="connsiteX7" fmla="*/ 3430521 w 3430521"/>
                <a:gd name="connsiteY7" fmla="*/ 909690 h 925345"/>
                <a:gd name="connsiteX0" fmla="*/ 0 w 3430521"/>
                <a:gd name="connsiteY0" fmla="*/ 103924 h 911719"/>
                <a:gd name="connsiteX1" fmla="*/ 803929 w 3430521"/>
                <a:gd name="connsiteY1" fmla="*/ 60084 h 911719"/>
                <a:gd name="connsiteX2" fmla="*/ 1595754 w 3430521"/>
                <a:gd name="connsiteY2" fmla="*/ 17514 h 911719"/>
                <a:gd name="connsiteX3" fmla="*/ 2066163 w 3430521"/>
                <a:gd name="connsiteY3" fmla="*/ 11224 h 911719"/>
                <a:gd name="connsiteX4" fmla="*/ 2247315 w 3430521"/>
                <a:gd name="connsiteY4" fmla="*/ 398234 h 911719"/>
                <a:gd name="connsiteX5" fmla="*/ 2418697 w 3430521"/>
                <a:gd name="connsiteY5" fmla="*/ 875573 h 911719"/>
                <a:gd name="connsiteX6" fmla="*/ 2934794 w 3430521"/>
                <a:gd name="connsiteY6" fmla="*/ 911513 h 911719"/>
                <a:gd name="connsiteX7" fmla="*/ 3430521 w 3430521"/>
                <a:gd name="connsiteY7" fmla="*/ 909690 h 911719"/>
                <a:gd name="connsiteX0" fmla="*/ 0 w 3430521"/>
                <a:gd name="connsiteY0" fmla="*/ 103924 h 913249"/>
                <a:gd name="connsiteX1" fmla="*/ 803929 w 3430521"/>
                <a:gd name="connsiteY1" fmla="*/ 60084 h 913249"/>
                <a:gd name="connsiteX2" fmla="*/ 1595754 w 3430521"/>
                <a:gd name="connsiteY2" fmla="*/ 17514 h 913249"/>
                <a:gd name="connsiteX3" fmla="*/ 2066163 w 3430521"/>
                <a:gd name="connsiteY3" fmla="*/ 11224 h 913249"/>
                <a:gd name="connsiteX4" fmla="*/ 2247315 w 3430521"/>
                <a:gd name="connsiteY4" fmla="*/ 398234 h 913249"/>
                <a:gd name="connsiteX5" fmla="*/ 2410882 w 3430521"/>
                <a:gd name="connsiteY5" fmla="*/ 875573 h 913249"/>
                <a:gd name="connsiteX6" fmla="*/ 2934794 w 3430521"/>
                <a:gd name="connsiteY6" fmla="*/ 911513 h 913249"/>
                <a:gd name="connsiteX7" fmla="*/ 3430521 w 3430521"/>
                <a:gd name="connsiteY7" fmla="*/ 909690 h 913249"/>
                <a:gd name="connsiteX0" fmla="*/ 0 w 3430521"/>
                <a:gd name="connsiteY0" fmla="*/ 103924 h 913249"/>
                <a:gd name="connsiteX1" fmla="*/ 803929 w 3430521"/>
                <a:gd name="connsiteY1" fmla="*/ 60084 h 913249"/>
                <a:gd name="connsiteX2" fmla="*/ 1595754 w 3430521"/>
                <a:gd name="connsiteY2" fmla="*/ 17514 h 913249"/>
                <a:gd name="connsiteX3" fmla="*/ 2066163 w 3430521"/>
                <a:gd name="connsiteY3" fmla="*/ 11224 h 913249"/>
                <a:gd name="connsiteX4" fmla="*/ 2247315 w 3430521"/>
                <a:gd name="connsiteY4" fmla="*/ 398234 h 913249"/>
                <a:gd name="connsiteX5" fmla="*/ 2410882 w 3430521"/>
                <a:gd name="connsiteY5" fmla="*/ 875573 h 913249"/>
                <a:gd name="connsiteX6" fmla="*/ 2934794 w 3430521"/>
                <a:gd name="connsiteY6" fmla="*/ 911513 h 913249"/>
                <a:gd name="connsiteX7" fmla="*/ 3430521 w 3430521"/>
                <a:gd name="connsiteY7" fmla="*/ 909690 h 913249"/>
                <a:gd name="connsiteX0" fmla="*/ 0 w 3430521"/>
                <a:gd name="connsiteY0" fmla="*/ 103924 h 912234"/>
                <a:gd name="connsiteX1" fmla="*/ 803929 w 3430521"/>
                <a:gd name="connsiteY1" fmla="*/ 60084 h 912234"/>
                <a:gd name="connsiteX2" fmla="*/ 1595754 w 3430521"/>
                <a:gd name="connsiteY2" fmla="*/ 17514 h 912234"/>
                <a:gd name="connsiteX3" fmla="*/ 2066163 w 3430521"/>
                <a:gd name="connsiteY3" fmla="*/ 11224 h 912234"/>
                <a:gd name="connsiteX4" fmla="*/ 2247315 w 3430521"/>
                <a:gd name="connsiteY4" fmla="*/ 398234 h 912234"/>
                <a:gd name="connsiteX5" fmla="*/ 2434325 w 3430521"/>
                <a:gd name="connsiteY5" fmla="*/ 897134 h 912234"/>
                <a:gd name="connsiteX6" fmla="*/ 2934794 w 3430521"/>
                <a:gd name="connsiteY6" fmla="*/ 911513 h 912234"/>
                <a:gd name="connsiteX7" fmla="*/ 3430521 w 3430521"/>
                <a:gd name="connsiteY7" fmla="*/ 909690 h 912234"/>
                <a:gd name="connsiteX0" fmla="*/ 0 w 3430521"/>
                <a:gd name="connsiteY0" fmla="*/ 103924 h 912234"/>
                <a:gd name="connsiteX1" fmla="*/ 803929 w 3430521"/>
                <a:gd name="connsiteY1" fmla="*/ 60084 h 912234"/>
                <a:gd name="connsiteX2" fmla="*/ 1595754 w 3430521"/>
                <a:gd name="connsiteY2" fmla="*/ 17514 h 912234"/>
                <a:gd name="connsiteX3" fmla="*/ 2066163 w 3430521"/>
                <a:gd name="connsiteY3" fmla="*/ 11224 h 912234"/>
                <a:gd name="connsiteX4" fmla="*/ 2247315 w 3430521"/>
                <a:gd name="connsiteY4" fmla="*/ 398234 h 912234"/>
                <a:gd name="connsiteX5" fmla="*/ 2434325 w 3430521"/>
                <a:gd name="connsiteY5" fmla="*/ 897134 h 912234"/>
                <a:gd name="connsiteX6" fmla="*/ 2934794 w 3430521"/>
                <a:gd name="connsiteY6" fmla="*/ 911513 h 912234"/>
                <a:gd name="connsiteX7" fmla="*/ 3430521 w 3430521"/>
                <a:gd name="connsiteY7" fmla="*/ 909690 h 912234"/>
                <a:gd name="connsiteX0" fmla="*/ 0 w 3430521"/>
                <a:gd name="connsiteY0" fmla="*/ 103924 h 912234"/>
                <a:gd name="connsiteX1" fmla="*/ 803929 w 3430521"/>
                <a:gd name="connsiteY1" fmla="*/ 60084 h 912234"/>
                <a:gd name="connsiteX2" fmla="*/ 1595754 w 3430521"/>
                <a:gd name="connsiteY2" fmla="*/ 17514 h 912234"/>
                <a:gd name="connsiteX3" fmla="*/ 2066163 w 3430521"/>
                <a:gd name="connsiteY3" fmla="*/ 11224 h 912234"/>
                <a:gd name="connsiteX4" fmla="*/ 2247315 w 3430521"/>
                <a:gd name="connsiteY4" fmla="*/ 398234 h 912234"/>
                <a:gd name="connsiteX5" fmla="*/ 2434325 w 3430521"/>
                <a:gd name="connsiteY5" fmla="*/ 897134 h 912234"/>
                <a:gd name="connsiteX6" fmla="*/ 2934794 w 3430521"/>
                <a:gd name="connsiteY6" fmla="*/ 911513 h 912234"/>
                <a:gd name="connsiteX7" fmla="*/ 3430521 w 3430521"/>
                <a:gd name="connsiteY7" fmla="*/ 909690 h 912234"/>
                <a:gd name="connsiteX0" fmla="*/ 0 w 3430521"/>
                <a:gd name="connsiteY0" fmla="*/ 105623 h 913933"/>
                <a:gd name="connsiteX1" fmla="*/ 803929 w 3430521"/>
                <a:gd name="connsiteY1" fmla="*/ 61783 h 913933"/>
                <a:gd name="connsiteX2" fmla="*/ 1595754 w 3430521"/>
                <a:gd name="connsiteY2" fmla="*/ 19213 h 913933"/>
                <a:gd name="connsiteX3" fmla="*/ 2097422 w 3430521"/>
                <a:gd name="connsiteY3" fmla="*/ 10767 h 913933"/>
                <a:gd name="connsiteX4" fmla="*/ 2247315 w 3430521"/>
                <a:gd name="connsiteY4" fmla="*/ 399933 h 913933"/>
                <a:gd name="connsiteX5" fmla="*/ 2434325 w 3430521"/>
                <a:gd name="connsiteY5" fmla="*/ 898833 h 913933"/>
                <a:gd name="connsiteX6" fmla="*/ 2934794 w 3430521"/>
                <a:gd name="connsiteY6" fmla="*/ 913212 h 913933"/>
                <a:gd name="connsiteX7" fmla="*/ 3430521 w 3430521"/>
                <a:gd name="connsiteY7" fmla="*/ 911389 h 913933"/>
                <a:gd name="connsiteX0" fmla="*/ 0 w 3430521"/>
                <a:gd name="connsiteY0" fmla="*/ 110408 h 918718"/>
                <a:gd name="connsiteX1" fmla="*/ 803929 w 3430521"/>
                <a:gd name="connsiteY1" fmla="*/ 66568 h 918718"/>
                <a:gd name="connsiteX2" fmla="*/ 1595754 w 3430521"/>
                <a:gd name="connsiteY2" fmla="*/ 23998 h 918718"/>
                <a:gd name="connsiteX3" fmla="*/ 2097422 w 3430521"/>
                <a:gd name="connsiteY3" fmla="*/ 15552 h 918718"/>
                <a:gd name="connsiteX4" fmla="*/ 2247315 w 3430521"/>
                <a:gd name="connsiteY4" fmla="*/ 404718 h 918718"/>
                <a:gd name="connsiteX5" fmla="*/ 2434325 w 3430521"/>
                <a:gd name="connsiteY5" fmla="*/ 903618 h 918718"/>
                <a:gd name="connsiteX6" fmla="*/ 2934794 w 3430521"/>
                <a:gd name="connsiteY6" fmla="*/ 917997 h 918718"/>
                <a:gd name="connsiteX7" fmla="*/ 3430521 w 3430521"/>
                <a:gd name="connsiteY7" fmla="*/ 916174 h 918718"/>
                <a:gd name="connsiteX0" fmla="*/ 0 w 3430521"/>
                <a:gd name="connsiteY0" fmla="*/ 105416 h 913726"/>
                <a:gd name="connsiteX1" fmla="*/ 803929 w 3430521"/>
                <a:gd name="connsiteY1" fmla="*/ 61576 h 913726"/>
                <a:gd name="connsiteX2" fmla="*/ 1595754 w 3430521"/>
                <a:gd name="connsiteY2" fmla="*/ 19006 h 913726"/>
                <a:gd name="connsiteX3" fmla="*/ 2120865 w 3430521"/>
                <a:gd name="connsiteY3" fmla="*/ 17028 h 913726"/>
                <a:gd name="connsiteX4" fmla="*/ 2247315 w 3430521"/>
                <a:gd name="connsiteY4" fmla="*/ 399726 h 913726"/>
                <a:gd name="connsiteX5" fmla="*/ 2434325 w 3430521"/>
                <a:gd name="connsiteY5" fmla="*/ 898626 h 913726"/>
                <a:gd name="connsiteX6" fmla="*/ 2934794 w 3430521"/>
                <a:gd name="connsiteY6" fmla="*/ 913005 h 913726"/>
                <a:gd name="connsiteX7" fmla="*/ 3430521 w 3430521"/>
                <a:gd name="connsiteY7" fmla="*/ 911182 h 913726"/>
                <a:gd name="connsiteX0" fmla="*/ 0 w 3430521"/>
                <a:gd name="connsiteY0" fmla="*/ 121834 h 930144"/>
                <a:gd name="connsiteX1" fmla="*/ 803929 w 3430521"/>
                <a:gd name="connsiteY1" fmla="*/ 77994 h 930144"/>
                <a:gd name="connsiteX2" fmla="*/ 1580125 w 3430521"/>
                <a:gd name="connsiteY2" fmla="*/ 24644 h 930144"/>
                <a:gd name="connsiteX3" fmla="*/ 2120865 w 3430521"/>
                <a:gd name="connsiteY3" fmla="*/ 33446 h 930144"/>
                <a:gd name="connsiteX4" fmla="*/ 2247315 w 3430521"/>
                <a:gd name="connsiteY4" fmla="*/ 416144 h 930144"/>
                <a:gd name="connsiteX5" fmla="*/ 2434325 w 3430521"/>
                <a:gd name="connsiteY5" fmla="*/ 915044 h 930144"/>
                <a:gd name="connsiteX6" fmla="*/ 2934794 w 3430521"/>
                <a:gd name="connsiteY6" fmla="*/ 929423 h 930144"/>
                <a:gd name="connsiteX7" fmla="*/ 3430521 w 3430521"/>
                <a:gd name="connsiteY7" fmla="*/ 927600 h 930144"/>
                <a:gd name="connsiteX0" fmla="*/ 0 w 3430521"/>
                <a:gd name="connsiteY0" fmla="*/ 105494 h 913804"/>
                <a:gd name="connsiteX1" fmla="*/ 803929 w 3430521"/>
                <a:gd name="connsiteY1" fmla="*/ 61654 h 913804"/>
                <a:gd name="connsiteX2" fmla="*/ 1580125 w 3430521"/>
                <a:gd name="connsiteY2" fmla="*/ 8304 h 913804"/>
                <a:gd name="connsiteX3" fmla="*/ 2120865 w 3430521"/>
                <a:gd name="connsiteY3" fmla="*/ 17106 h 913804"/>
                <a:gd name="connsiteX4" fmla="*/ 2247315 w 3430521"/>
                <a:gd name="connsiteY4" fmla="*/ 399804 h 913804"/>
                <a:gd name="connsiteX5" fmla="*/ 2434325 w 3430521"/>
                <a:gd name="connsiteY5" fmla="*/ 898704 h 913804"/>
                <a:gd name="connsiteX6" fmla="*/ 2934794 w 3430521"/>
                <a:gd name="connsiteY6" fmla="*/ 913083 h 913804"/>
                <a:gd name="connsiteX7" fmla="*/ 3430521 w 3430521"/>
                <a:gd name="connsiteY7" fmla="*/ 911260 h 913804"/>
                <a:gd name="connsiteX0" fmla="*/ 0 w 3430521"/>
                <a:gd name="connsiteY0" fmla="*/ 118523 h 926833"/>
                <a:gd name="connsiteX1" fmla="*/ 803929 w 3430521"/>
                <a:gd name="connsiteY1" fmla="*/ 74683 h 926833"/>
                <a:gd name="connsiteX2" fmla="*/ 1580125 w 3430521"/>
                <a:gd name="connsiteY2" fmla="*/ 29957 h 926833"/>
                <a:gd name="connsiteX3" fmla="*/ 2120865 w 3430521"/>
                <a:gd name="connsiteY3" fmla="*/ 30135 h 926833"/>
                <a:gd name="connsiteX4" fmla="*/ 2247315 w 3430521"/>
                <a:gd name="connsiteY4" fmla="*/ 412833 h 926833"/>
                <a:gd name="connsiteX5" fmla="*/ 2434325 w 3430521"/>
                <a:gd name="connsiteY5" fmla="*/ 911733 h 926833"/>
                <a:gd name="connsiteX6" fmla="*/ 2934794 w 3430521"/>
                <a:gd name="connsiteY6" fmla="*/ 926112 h 926833"/>
                <a:gd name="connsiteX7" fmla="*/ 3430521 w 3430521"/>
                <a:gd name="connsiteY7" fmla="*/ 924289 h 926833"/>
                <a:gd name="connsiteX0" fmla="*/ 0 w 3117946"/>
                <a:gd name="connsiteY0" fmla="*/ 79713 h 926833"/>
                <a:gd name="connsiteX1" fmla="*/ 491354 w 3117946"/>
                <a:gd name="connsiteY1" fmla="*/ 74683 h 926833"/>
                <a:gd name="connsiteX2" fmla="*/ 1267550 w 3117946"/>
                <a:gd name="connsiteY2" fmla="*/ 29957 h 926833"/>
                <a:gd name="connsiteX3" fmla="*/ 1808290 w 3117946"/>
                <a:gd name="connsiteY3" fmla="*/ 30135 h 926833"/>
                <a:gd name="connsiteX4" fmla="*/ 1934740 w 3117946"/>
                <a:gd name="connsiteY4" fmla="*/ 412833 h 926833"/>
                <a:gd name="connsiteX5" fmla="*/ 2121750 w 3117946"/>
                <a:gd name="connsiteY5" fmla="*/ 911733 h 926833"/>
                <a:gd name="connsiteX6" fmla="*/ 2622219 w 3117946"/>
                <a:gd name="connsiteY6" fmla="*/ 926112 h 926833"/>
                <a:gd name="connsiteX7" fmla="*/ 3117946 w 3117946"/>
                <a:gd name="connsiteY7" fmla="*/ 924289 h 926833"/>
                <a:gd name="connsiteX0" fmla="*/ 0 w 3117946"/>
                <a:gd name="connsiteY0" fmla="*/ 78776 h 925896"/>
                <a:gd name="connsiteX1" fmla="*/ 608570 w 3117946"/>
                <a:gd name="connsiteY1" fmla="*/ 50029 h 925896"/>
                <a:gd name="connsiteX2" fmla="*/ 1267550 w 3117946"/>
                <a:gd name="connsiteY2" fmla="*/ 29020 h 925896"/>
                <a:gd name="connsiteX3" fmla="*/ 1808290 w 3117946"/>
                <a:gd name="connsiteY3" fmla="*/ 29198 h 925896"/>
                <a:gd name="connsiteX4" fmla="*/ 1934740 w 3117946"/>
                <a:gd name="connsiteY4" fmla="*/ 411896 h 925896"/>
                <a:gd name="connsiteX5" fmla="*/ 2121750 w 3117946"/>
                <a:gd name="connsiteY5" fmla="*/ 910796 h 925896"/>
                <a:gd name="connsiteX6" fmla="*/ 2622219 w 3117946"/>
                <a:gd name="connsiteY6" fmla="*/ 925175 h 925896"/>
                <a:gd name="connsiteX7" fmla="*/ 3117946 w 3117946"/>
                <a:gd name="connsiteY7" fmla="*/ 923352 h 925896"/>
                <a:gd name="connsiteX0" fmla="*/ 0 w 3117946"/>
                <a:gd name="connsiteY0" fmla="*/ 78942 h 926062"/>
                <a:gd name="connsiteX1" fmla="*/ 616385 w 3117946"/>
                <a:gd name="connsiteY1" fmla="*/ 54507 h 926062"/>
                <a:gd name="connsiteX2" fmla="*/ 1267550 w 3117946"/>
                <a:gd name="connsiteY2" fmla="*/ 29186 h 926062"/>
                <a:gd name="connsiteX3" fmla="*/ 1808290 w 3117946"/>
                <a:gd name="connsiteY3" fmla="*/ 29364 h 926062"/>
                <a:gd name="connsiteX4" fmla="*/ 1934740 w 3117946"/>
                <a:gd name="connsiteY4" fmla="*/ 412062 h 926062"/>
                <a:gd name="connsiteX5" fmla="*/ 2121750 w 3117946"/>
                <a:gd name="connsiteY5" fmla="*/ 910962 h 926062"/>
                <a:gd name="connsiteX6" fmla="*/ 2622219 w 3117946"/>
                <a:gd name="connsiteY6" fmla="*/ 925341 h 926062"/>
                <a:gd name="connsiteX7" fmla="*/ 3117946 w 3117946"/>
                <a:gd name="connsiteY7" fmla="*/ 923518 h 926062"/>
                <a:gd name="connsiteX0" fmla="*/ 0 w 3117946"/>
                <a:gd name="connsiteY0" fmla="*/ 66506 h 913626"/>
                <a:gd name="connsiteX1" fmla="*/ 616385 w 3117946"/>
                <a:gd name="connsiteY1" fmla="*/ 42071 h 913626"/>
                <a:gd name="connsiteX2" fmla="*/ 1267550 w 3117946"/>
                <a:gd name="connsiteY2" fmla="*/ 16750 h 913626"/>
                <a:gd name="connsiteX3" fmla="*/ 1808290 w 3117946"/>
                <a:gd name="connsiteY3" fmla="*/ 16928 h 913626"/>
                <a:gd name="connsiteX4" fmla="*/ 1934740 w 3117946"/>
                <a:gd name="connsiteY4" fmla="*/ 399626 h 913626"/>
                <a:gd name="connsiteX5" fmla="*/ 2121750 w 3117946"/>
                <a:gd name="connsiteY5" fmla="*/ 898526 h 913626"/>
                <a:gd name="connsiteX6" fmla="*/ 2622219 w 3117946"/>
                <a:gd name="connsiteY6" fmla="*/ 912905 h 913626"/>
                <a:gd name="connsiteX7" fmla="*/ 3117946 w 3117946"/>
                <a:gd name="connsiteY7" fmla="*/ 911082 h 913626"/>
                <a:gd name="connsiteX0" fmla="*/ 0 w 3117946"/>
                <a:gd name="connsiteY0" fmla="*/ 66506 h 913626"/>
                <a:gd name="connsiteX1" fmla="*/ 616385 w 3117946"/>
                <a:gd name="connsiteY1" fmla="*/ 42071 h 913626"/>
                <a:gd name="connsiteX2" fmla="*/ 1267550 w 3117946"/>
                <a:gd name="connsiteY2" fmla="*/ 16750 h 913626"/>
                <a:gd name="connsiteX3" fmla="*/ 1831734 w 3117946"/>
                <a:gd name="connsiteY3" fmla="*/ 16928 h 913626"/>
                <a:gd name="connsiteX4" fmla="*/ 1934740 w 3117946"/>
                <a:gd name="connsiteY4" fmla="*/ 399626 h 913626"/>
                <a:gd name="connsiteX5" fmla="*/ 2121750 w 3117946"/>
                <a:gd name="connsiteY5" fmla="*/ 898526 h 913626"/>
                <a:gd name="connsiteX6" fmla="*/ 2622219 w 3117946"/>
                <a:gd name="connsiteY6" fmla="*/ 912905 h 913626"/>
                <a:gd name="connsiteX7" fmla="*/ 3117946 w 3117946"/>
                <a:gd name="connsiteY7" fmla="*/ 911082 h 913626"/>
                <a:gd name="connsiteX0" fmla="*/ 0 w 3117946"/>
                <a:gd name="connsiteY0" fmla="*/ 65551 h 912671"/>
                <a:gd name="connsiteX1" fmla="*/ 616385 w 3117946"/>
                <a:gd name="connsiteY1" fmla="*/ 41116 h 912671"/>
                <a:gd name="connsiteX2" fmla="*/ 1267550 w 3117946"/>
                <a:gd name="connsiteY2" fmla="*/ 15795 h 912671"/>
                <a:gd name="connsiteX3" fmla="*/ 1831734 w 3117946"/>
                <a:gd name="connsiteY3" fmla="*/ 15973 h 912671"/>
                <a:gd name="connsiteX4" fmla="*/ 1934740 w 3117946"/>
                <a:gd name="connsiteY4" fmla="*/ 398671 h 912671"/>
                <a:gd name="connsiteX5" fmla="*/ 2121750 w 3117946"/>
                <a:gd name="connsiteY5" fmla="*/ 897571 h 912671"/>
                <a:gd name="connsiteX6" fmla="*/ 2622219 w 3117946"/>
                <a:gd name="connsiteY6" fmla="*/ 911950 h 912671"/>
                <a:gd name="connsiteX7" fmla="*/ 3117946 w 3117946"/>
                <a:gd name="connsiteY7" fmla="*/ 910127 h 912671"/>
                <a:gd name="connsiteX0" fmla="*/ 0 w 3117946"/>
                <a:gd name="connsiteY0" fmla="*/ 72280 h 919400"/>
                <a:gd name="connsiteX1" fmla="*/ 616385 w 3117946"/>
                <a:gd name="connsiteY1" fmla="*/ 47845 h 919400"/>
                <a:gd name="connsiteX2" fmla="*/ 1267550 w 3117946"/>
                <a:gd name="connsiteY2" fmla="*/ 22524 h 919400"/>
                <a:gd name="connsiteX3" fmla="*/ 1808290 w 3117946"/>
                <a:gd name="connsiteY3" fmla="*/ 14077 h 919400"/>
                <a:gd name="connsiteX4" fmla="*/ 1934740 w 3117946"/>
                <a:gd name="connsiteY4" fmla="*/ 405400 h 919400"/>
                <a:gd name="connsiteX5" fmla="*/ 2121750 w 3117946"/>
                <a:gd name="connsiteY5" fmla="*/ 904300 h 919400"/>
                <a:gd name="connsiteX6" fmla="*/ 2622219 w 3117946"/>
                <a:gd name="connsiteY6" fmla="*/ 918679 h 919400"/>
                <a:gd name="connsiteX7" fmla="*/ 3117946 w 3117946"/>
                <a:gd name="connsiteY7" fmla="*/ 916856 h 919400"/>
                <a:gd name="connsiteX0" fmla="*/ 0 w 3117946"/>
                <a:gd name="connsiteY0" fmla="*/ 65622 h 912742"/>
                <a:gd name="connsiteX1" fmla="*/ 616385 w 3117946"/>
                <a:gd name="connsiteY1" fmla="*/ 41187 h 912742"/>
                <a:gd name="connsiteX2" fmla="*/ 1267550 w 3117946"/>
                <a:gd name="connsiteY2" fmla="*/ 15866 h 912742"/>
                <a:gd name="connsiteX3" fmla="*/ 1808290 w 3117946"/>
                <a:gd name="connsiteY3" fmla="*/ 7419 h 912742"/>
                <a:gd name="connsiteX4" fmla="*/ 1934740 w 3117946"/>
                <a:gd name="connsiteY4" fmla="*/ 398742 h 912742"/>
                <a:gd name="connsiteX5" fmla="*/ 2121750 w 3117946"/>
                <a:gd name="connsiteY5" fmla="*/ 897642 h 912742"/>
                <a:gd name="connsiteX6" fmla="*/ 2622219 w 3117946"/>
                <a:gd name="connsiteY6" fmla="*/ 912021 h 912742"/>
                <a:gd name="connsiteX7" fmla="*/ 3117946 w 3117946"/>
                <a:gd name="connsiteY7" fmla="*/ 910198 h 912742"/>
                <a:gd name="connsiteX0" fmla="*/ 0 w 3117946"/>
                <a:gd name="connsiteY0" fmla="*/ 72985 h 920105"/>
                <a:gd name="connsiteX1" fmla="*/ 616385 w 3117946"/>
                <a:gd name="connsiteY1" fmla="*/ 48550 h 920105"/>
                <a:gd name="connsiteX2" fmla="*/ 1267550 w 3117946"/>
                <a:gd name="connsiteY2" fmla="*/ 23229 h 920105"/>
                <a:gd name="connsiteX3" fmla="*/ 1800475 w 3117946"/>
                <a:gd name="connsiteY3" fmla="*/ 6158 h 920105"/>
                <a:gd name="connsiteX4" fmla="*/ 1934740 w 3117946"/>
                <a:gd name="connsiteY4" fmla="*/ 406105 h 920105"/>
                <a:gd name="connsiteX5" fmla="*/ 2121750 w 3117946"/>
                <a:gd name="connsiteY5" fmla="*/ 905005 h 920105"/>
                <a:gd name="connsiteX6" fmla="*/ 2622219 w 3117946"/>
                <a:gd name="connsiteY6" fmla="*/ 919384 h 920105"/>
                <a:gd name="connsiteX7" fmla="*/ 3117946 w 3117946"/>
                <a:gd name="connsiteY7" fmla="*/ 917561 h 920105"/>
                <a:gd name="connsiteX0" fmla="*/ 0 w 3117946"/>
                <a:gd name="connsiteY0" fmla="*/ 65622 h 912742"/>
                <a:gd name="connsiteX1" fmla="*/ 616385 w 3117946"/>
                <a:gd name="connsiteY1" fmla="*/ 41187 h 912742"/>
                <a:gd name="connsiteX2" fmla="*/ 1267550 w 3117946"/>
                <a:gd name="connsiteY2" fmla="*/ 15866 h 912742"/>
                <a:gd name="connsiteX3" fmla="*/ 1808290 w 3117946"/>
                <a:gd name="connsiteY3" fmla="*/ 7419 h 912742"/>
                <a:gd name="connsiteX4" fmla="*/ 1934740 w 3117946"/>
                <a:gd name="connsiteY4" fmla="*/ 398742 h 912742"/>
                <a:gd name="connsiteX5" fmla="*/ 2121750 w 3117946"/>
                <a:gd name="connsiteY5" fmla="*/ 897642 h 912742"/>
                <a:gd name="connsiteX6" fmla="*/ 2622219 w 3117946"/>
                <a:gd name="connsiteY6" fmla="*/ 912021 h 912742"/>
                <a:gd name="connsiteX7" fmla="*/ 3117946 w 3117946"/>
                <a:gd name="connsiteY7" fmla="*/ 910198 h 912742"/>
                <a:gd name="connsiteX0" fmla="*/ 0 w 3117946"/>
                <a:gd name="connsiteY0" fmla="*/ 65622 h 912742"/>
                <a:gd name="connsiteX1" fmla="*/ 616385 w 3117946"/>
                <a:gd name="connsiteY1" fmla="*/ 41187 h 912742"/>
                <a:gd name="connsiteX2" fmla="*/ 1267550 w 3117946"/>
                <a:gd name="connsiteY2" fmla="*/ 15866 h 912742"/>
                <a:gd name="connsiteX3" fmla="*/ 1808290 w 3117946"/>
                <a:gd name="connsiteY3" fmla="*/ 7419 h 912742"/>
                <a:gd name="connsiteX4" fmla="*/ 1934740 w 3117946"/>
                <a:gd name="connsiteY4" fmla="*/ 398742 h 912742"/>
                <a:gd name="connsiteX5" fmla="*/ 2121750 w 3117946"/>
                <a:gd name="connsiteY5" fmla="*/ 897642 h 912742"/>
                <a:gd name="connsiteX6" fmla="*/ 2622219 w 3117946"/>
                <a:gd name="connsiteY6" fmla="*/ 912021 h 912742"/>
                <a:gd name="connsiteX7" fmla="*/ 3117946 w 3117946"/>
                <a:gd name="connsiteY7" fmla="*/ 910198 h 912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117946" h="912742">
                  <a:moveTo>
                    <a:pt x="0" y="65622"/>
                  </a:moveTo>
                  <a:lnTo>
                    <a:pt x="616385" y="41187"/>
                  </a:lnTo>
                  <a:lnTo>
                    <a:pt x="1267550" y="15866"/>
                  </a:lnTo>
                  <a:cubicBezTo>
                    <a:pt x="1466201" y="10238"/>
                    <a:pt x="1751793" y="-11117"/>
                    <a:pt x="1808290" y="7419"/>
                  </a:cubicBezTo>
                  <a:cubicBezTo>
                    <a:pt x="1864787" y="25955"/>
                    <a:pt x="1882498" y="133942"/>
                    <a:pt x="1934740" y="398742"/>
                  </a:cubicBezTo>
                  <a:cubicBezTo>
                    <a:pt x="1986982" y="663542"/>
                    <a:pt x="2046240" y="874623"/>
                    <a:pt x="2121750" y="897642"/>
                  </a:cubicBezTo>
                  <a:cubicBezTo>
                    <a:pt x="2197260" y="920661"/>
                    <a:pt x="2456186" y="909928"/>
                    <a:pt x="2622219" y="912021"/>
                  </a:cubicBezTo>
                  <a:cubicBezTo>
                    <a:pt x="2788252" y="914114"/>
                    <a:pt x="2935530" y="907361"/>
                    <a:pt x="3117946" y="910198"/>
                  </a:cubicBez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89" name="フリーフォーム 96">
              <a:extLst>
                <a:ext uri="{FF2B5EF4-FFF2-40B4-BE49-F238E27FC236}">
                  <a16:creationId xmlns:a16="http://schemas.microsoft.com/office/drawing/2014/main" id="{7445C4E2-6A1A-4A4B-4495-DAA09FC1E35D}"/>
                </a:ext>
              </a:extLst>
            </p:cNvPr>
            <p:cNvSpPr/>
            <p:nvPr/>
          </p:nvSpPr>
          <p:spPr bwMode="auto">
            <a:xfrm>
              <a:off x="5713605" y="6045747"/>
              <a:ext cx="3065582" cy="239787"/>
            </a:xfrm>
            <a:custGeom>
              <a:avLst/>
              <a:gdLst>
                <a:gd name="connsiteX0" fmla="*/ 0 w 4373880"/>
                <a:gd name="connsiteY0" fmla="*/ 43994 h 1045882"/>
                <a:gd name="connsiteX1" fmla="*/ 1036320 w 4373880"/>
                <a:gd name="connsiteY1" fmla="*/ 43994 h 1045882"/>
                <a:gd name="connsiteX2" fmla="*/ 1965960 w 4373880"/>
                <a:gd name="connsiteY2" fmla="*/ 501194 h 1045882"/>
                <a:gd name="connsiteX3" fmla="*/ 2453640 w 4373880"/>
                <a:gd name="connsiteY3" fmla="*/ 882194 h 1045882"/>
                <a:gd name="connsiteX4" fmla="*/ 3444240 w 4373880"/>
                <a:gd name="connsiteY4" fmla="*/ 1034594 h 1045882"/>
                <a:gd name="connsiteX5" fmla="*/ 4373880 w 4373880"/>
                <a:gd name="connsiteY5" fmla="*/ 1034594 h 1045882"/>
                <a:gd name="connsiteX6" fmla="*/ 4373880 w 4373880"/>
                <a:gd name="connsiteY6" fmla="*/ 1034594 h 1045882"/>
                <a:gd name="connsiteX0" fmla="*/ 0 w 4373880"/>
                <a:gd name="connsiteY0" fmla="*/ 35502 h 1037390"/>
                <a:gd name="connsiteX1" fmla="*/ 1036320 w 4373880"/>
                <a:gd name="connsiteY1" fmla="*/ 35502 h 1037390"/>
                <a:gd name="connsiteX2" fmla="*/ 1965960 w 4373880"/>
                <a:gd name="connsiteY2" fmla="*/ 492702 h 1037390"/>
                <a:gd name="connsiteX3" fmla="*/ 2453640 w 4373880"/>
                <a:gd name="connsiteY3" fmla="*/ 873702 h 1037390"/>
                <a:gd name="connsiteX4" fmla="*/ 3444240 w 4373880"/>
                <a:gd name="connsiteY4" fmla="*/ 1026102 h 1037390"/>
                <a:gd name="connsiteX5" fmla="*/ 4373880 w 4373880"/>
                <a:gd name="connsiteY5" fmla="*/ 1026102 h 1037390"/>
                <a:gd name="connsiteX6" fmla="*/ 4373880 w 4373880"/>
                <a:gd name="connsiteY6" fmla="*/ 1026102 h 1037390"/>
                <a:gd name="connsiteX0" fmla="*/ 0 w 4368714"/>
                <a:gd name="connsiteY0" fmla="*/ 29066 h 1041286"/>
                <a:gd name="connsiteX1" fmla="*/ 1031154 w 4368714"/>
                <a:gd name="connsiteY1" fmla="*/ 39398 h 1041286"/>
                <a:gd name="connsiteX2" fmla="*/ 1960794 w 4368714"/>
                <a:gd name="connsiteY2" fmla="*/ 496598 h 1041286"/>
                <a:gd name="connsiteX3" fmla="*/ 2448474 w 4368714"/>
                <a:gd name="connsiteY3" fmla="*/ 877598 h 1041286"/>
                <a:gd name="connsiteX4" fmla="*/ 3439074 w 4368714"/>
                <a:gd name="connsiteY4" fmla="*/ 1029998 h 1041286"/>
                <a:gd name="connsiteX5" fmla="*/ 4368714 w 4368714"/>
                <a:gd name="connsiteY5" fmla="*/ 1029998 h 1041286"/>
                <a:gd name="connsiteX6" fmla="*/ 4368714 w 4368714"/>
                <a:gd name="connsiteY6" fmla="*/ 1029998 h 1041286"/>
                <a:gd name="connsiteX0" fmla="*/ 0 w 4368714"/>
                <a:gd name="connsiteY0" fmla="*/ 3470 h 1015690"/>
                <a:gd name="connsiteX1" fmla="*/ 1366951 w 4368714"/>
                <a:gd name="connsiteY1" fmla="*/ 70629 h 1015690"/>
                <a:gd name="connsiteX2" fmla="*/ 1960794 w 4368714"/>
                <a:gd name="connsiteY2" fmla="*/ 471002 h 1015690"/>
                <a:gd name="connsiteX3" fmla="*/ 2448474 w 4368714"/>
                <a:gd name="connsiteY3" fmla="*/ 852002 h 1015690"/>
                <a:gd name="connsiteX4" fmla="*/ 3439074 w 4368714"/>
                <a:gd name="connsiteY4" fmla="*/ 1004402 h 1015690"/>
                <a:gd name="connsiteX5" fmla="*/ 4368714 w 4368714"/>
                <a:gd name="connsiteY5" fmla="*/ 1004402 h 1015690"/>
                <a:gd name="connsiteX6" fmla="*/ 4368714 w 4368714"/>
                <a:gd name="connsiteY6" fmla="*/ 1004402 h 1015690"/>
                <a:gd name="connsiteX0" fmla="*/ 0 w 4368714"/>
                <a:gd name="connsiteY0" fmla="*/ 10852 h 1023072"/>
                <a:gd name="connsiteX1" fmla="*/ 1366951 w 4368714"/>
                <a:gd name="connsiteY1" fmla="*/ 78011 h 1023072"/>
                <a:gd name="connsiteX2" fmla="*/ 1960794 w 4368714"/>
                <a:gd name="connsiteY2" fmla="*/ 478384 h 1023072"/>
                <a:gd name="connsiteX3" fmla="*/ 2448474 w 4368714"/>
                <a:gd name="connsiteY3" fmla="*/ 859384 h 1023072"/>
                <a:gd name="connsiteX4" fmla="*/ 3439074 w 4368714"/>
                <a:gd name="connsiteY4" fmla="*/ 1011784 h 1023072"/>
                <a:gd name="connsiteX5" fmla="*/ 4368714 w 4368714"/>
                <a:gd name="connsiteY5" fmla="*/ 1011784 h 1023072"/>
                <a:gd name="connsiteX6" fmla="*/ 4368714 w 4368714"/>
                <a:gd name="connsiteY6" fmla="*/ 1011784 h 1023072"/>
                <a:gd name="connsiteX0" fmla="*/ 0 w 4368714"/>
                <a:gd name="connsiteY0" fmla="*/ 1828 h 1014048"/>
                <a:gd name="connsiteX1" fmla="*/ 1366951 w 4368714"/>
                <a:gd name="connsiteY1" fmla="*/ 68987 h 1014048"/>
                <a:gd name="connsiteX2" fmla="*/ 1960794 w 4368714"/>
                <a:gd name="connsiteY2" fmla="*/ 469360 h 1014048"/>
                <a:gd name="connsiteX3" fmla="*/ 2448474 w 4368714"/>
                <a:gd name="connsiteY3" fmla="*/ 850360 h 1014048"/>
                <a:gd name="connsiteX4" fmla="*/ 3439074 w 4368714"/>
                <a:gd name="connsiteY4" fmla="*/ 1002760 h 1014048"/>
                <a:gd name="connsiteX5" fmla="*/ 4368714 w 4368714"/>
                <a:gd name="connsiteY5" fmla="*/ 1002760 h 1014048"/>
                <a:gd name="connsiteX6" fmla="*/ 4368714 w 4368714"/>
                <a:gd name="connsiteY6" fmla="*/ 1002760 h 1014048"/>
                <a:gd name="connsiteX0" fmla="*/ 0 w 4368714"/>
                <a:gd name="connsiteY0" fmla="*/ 770 h 1012990"/>
                <a:gd name="connsiteX1" fmla="*/ 1366951 w 4368714"/>
                <a:gd name="connsiteY1" fmla="*/ 98926 h 1012990"/>
                <a:gd name="connsiteX2" fmla="*/ 1960794 w 4368714"/>
                <a:gd name="connsiteY2" fmla="*/ 468302 h 1012990"/>
                <a:gd name="connsiteX3" fmla="*/ 2448474 w 4368714"/>
                <a:gd name="connsiteY3" fmla="*/ 849302 h 1012990"/>
                <a:gd name="connsiteX4" fmla="*/ 3439074 w 4368714"/>
                <a:gd name="connsiteY4" fmla="*/ 1001702 h 1012990"/>
                <a:gd name="connsiteX5" fmla="*/ 4368714 w 4368714"/>
                <a:gd name="connsiteY5" fmla="*/ 1001702 h 1012990"/>
                <a:gd name="connsiteX6" fmla="*/ 4368714 w 4368714"/>
                <a:gd name="connsiteY6" fmla="*/ 1001702 h 1012990"/>
                <a:gd name="connsiteX0" fmla="*/ 0 w 4368714"/>
                <a:gd name="connsiteY0" fmla="*/ 5448 h 1017668"/>
                <a:gd name="connsiteX1" fmla="*/ 1366951 w 4368714"/>
                <a:gd name="connsiteY1" fmla="*/ 103604 h 1017668"/>
                <a:gd name="connsiteX2" fmla="*/ 1960794 w 4368714"/>
                <a:gd name="connsiteY2" fmla="*/ 472980 h 1017668"/>
                <a:gd name="connsiteX3" fmla="*/ 2448474 w 4368714"/>
                <a:gd name="connsiteY3" fmla="*/ 853980 h 1017668"/>
                <a:gd name="connsiteX4" fmla="*/ 3439074 w 4368714"/>
                <a:gd name="connsiteY4" fmla="*/ 1006380 h 1017668"/>
                <a:gd name="connsiteX5" fmla="*/ 4368714 w 4368714"/>
                <a:gd name="connsiteY5" fmla="*/ 1006380 h 1017668"/>
                <a:gd name="connsiteX6" fmla="*/ 4368714 w 4368714"/>
                <a:gd name="connsiteY6" fmla="*/ 1006380 h 1017668"/>
                <a:gd name="connsiteX0" fmla="*/ 0 w 4368714"/>
                <a:gd name="connsiteY0" fmla="*/ 1213 h 1013433"/>
                <a:gd name="connsiteX1" fmla="*/ 1366951 w 4368714"/>
                <a:gd name="connsiteY1" fmla="*/ 99369 h 1013433"/>
                <a:gd name="connsiteX2" fmla="*/ 1965960 w 4368714"/>
                <a:gd name="connsiteY2" fmla="*/ 494576 h 1013433"/>
                <a:gd name="connsiteX3" fmla="*/ 2448474 w 4368714"/>
                <a:gd name="connsiteY3" fmla="*/ 849745 h 1013433"/>
                <a:gd name="connsiteX4" fmla="*/ 3439074 w 4368714"/>
                <a:gd name="connsiteY4" fmla="*/ 1002145 h 1013433"/>
                <a:gd name="connsiteX5" fmla="*/ 4368714 w 4368714"/>
                <a:gd name="connsiteY5" fmla="*/ 1002145 h 1013433"/>
                <a:gd name="connsiteX6" fmla="*/ 4368714 w 4368714"/>
                <a:gd name="connsiteY6" fmla="*/ 1002145 h 1013433"/>
                <a:gd name="connsiteX0" fmla="*/ 0 w 4368714"/>
                <a:gd name="connsiteY0" fmla="*/ 1213 h 1013433"/>
                <a:gd name="connsiteX1" fmla="*/ 1366951 w 4368714"/>
                <a:gd name="connsiteY1" fmla="*/ 99369 h 1013433"/>
                <a:gd name="connsiteX2" fmla="*/ 1965960 w 4368714"/>
                <a:gd name="connsiteY2" fmla="*/ 494576 h 1013433"/>
                <a:gd name="connsiteX3" fmla="*/ 2448474 w 4368714"/>
                <a:gd name="connsiteY3" fmla="*/ 849745 h 1013433"/>
                <a:gd name="connsiteX4" fmla="*/ 3439074 w 4368714"/>
                <a:gd name="connsiteY4" fmla="*/ 1002145 h 1013433"/>
                <a:gd name="connsiteX5" fmla="*/ 4368714 w 4368714"/>
                <a:gd name="connsiteY5" fmla="*/ 1002145 h 1013433"/>
                <a:gd name="connsiteX6" fmla="*/ 4368714 w 4368714"/>
                <a:gd name="connsiteY6" fmla="*/ 1002145 h 1013433"/>
                <a:gd name="connsiteX0" fmla="*/ 0 w 4368714"/>
                <a:gd name="connsiteY0" fmla="*/ 1982 h 1014202"/>
                <a:gd name="connsiteX1" fmla="*/ 1366951 w 4368714"/>
                <a:gd name="connsiteY1" fmla="*/ 100138 h 1014202"/>
                <a:gd name="connsiteX2" fmla="*/ 1965960 w 4368714"/>
                <a:gd name="connsiteY2" fmla="*/ 495345 h 1014202"/>
                <a:gd name="connsiteX3" fmla="*/ 2448474 w 4368714"/>
                <a:gd name="connsiteY3" fmla="*/ 850514 h 1014202"/>
                <a:gd name="connsiteX4" fmla="*/ 3439074 w 4368714"/>
                <a:gd name="connsiteY4" fmla="*/ 1002914 h 1014202"/>
                <a:gd name="connsiteX5" fmla="*/ 4368714 w 4368714"/>
                <a:gd name="connsiteY5" fmla="*/ 1002914 h 1014202"/>
                <a:gd name="connsiteX6" fmla="*/ 4368714 w 4368714"/>
                <a:gd name="connsiteY6" fmla="*/ 1002914 h 1014202"/>
                <a:gd name="connsiteX0" fmla="*/ 0 w 4368714"/>
                <a:gd name="connsiteY0" fmla="*/ 34259 h 1046479"/>
                <a:gd name="connsiteX1" fmla="*/ 762517 w 4368714"/>
                <a:gd name="connsiteY1" fmla="*/ 49757 h 1046479"/>
                <a:gd name="connsiteX2" fmla="*/ 1965960 w 4368714"/>
                <a:gd name="connsiteY2" fmla="*/ 527622 h 1046479"/>
                <a:gd name="connsiteX3" fmla="*/ 2448474 w 4368714"/>
                <a:gd name="connsiteY3" fmla="*/ 882791 h 1046479"/>
                <a:gd name="connsiteX4" fmla="*/ 3439074 w 4368714"/>
                <a:gd name="connsiteY4" fmla="*/ 1035191 h 1046479"/>
                <a:gd name="connsiteX5" fmla="*/ 4368714 w 4368714"/>
                <a:gd name="connsiteY5" fmla="*/ 1035191 h 1046479"/>
                <a:gd name="connsiteX6" fmla="*/ 4368714 w 4368714"/>
                <a:gd name="connsiteY6" fmla="*/ 1035191 h 1046479"/>
                <a:gd name="connsiteX0" fmla="*/ 0 w 4368714"/>
                <a:gd name="connsiteY0" fmla="*/ 2698 h 1014918"/>
                <a:gd name="connsiteX1" fmla="*/ 762517 w 4368714"/>
                <a:gd name="connsiteY1" fmla="*/ 18196 h 1014918"/>
                <a:gd name="connsiteX2" fmla="*/ 1965960 w 4368714"/>
                <a:gd name="connsiteY2" fmla="*/ 496061 h 1014918"/>
                <a:gd name="connsiteX3" fmla="*/ 2448474 w 4368714"/>
                <a:gd name="connsiteY3" fmla="*/ 851230 h 1014918"/>
                <a:gd name="connsiteX4" fmla="*/ 3439074 w 4368714"/>
                <a:gd name="connsiteY4" fmla="*/ 1003630 h 1014918"/>
                <a:gd name="connsiteX5" fmla="*/ 4368714 w 4368714"/>
                <a:gd name="connsiteY5" fmla="*/ 1003630 h 1014918"/>
                <a:gd name="connsiteX6" fmla="*/ 4368714 w 4368714"/>
                <a:gd name="connsiteY6" fmla="*/ 1003630 h 1014918"/>
                <a:gd name="connsiteX0" fmla="*/ 0 w 4368714"/>
                <a:gd name="connsiteY0" fmla="*/ 5755 h 1017975"/>
                <a:gd name="connsiteX1" fmla="*/ 762517 w 4368714"/>
                <a:gd name="connsiteY1" fmla="*/ 10921 h 1017975"/>
                <a:gd name="connsiteX2" fmla="*/ 1965960 w 4368714"/>
                <a:gd name="connsiteY2" fmla="*/ 499118 h 1017975"/>
                <a:gd name="connsiteX3" fmla="*/ 2448474 w 4368714"/>
                <a:gd name="connsiteY3" fmla="*/ 854287 h 1017975"/>
                <a:gd name="connsiteX4" fmla="*/ 3439074 w 4368714"/>
                <a:gd name="connsiteY4" fmla="*/ 1006687 h 1017975"/>
                <a:gd name="connsiteX5" fmla="*/ 4368714 w 4368714"/>
                <a:gd name="connsiteY5" fmla="*/ 1006687 h 1017975"/>
                <a:gd name="connsiteX6" fmla="*/ 4368714 w 4368714"/>
                <a:gd name="connsiteY6" fmla="*/ 1006687 h 1017975"/>
                <a:gd name="connsiteX0" fmla="*/ 0 w 4368714"/>
                <a:gd name="connsiteY0" fmla="*/ 7209 h 1019429"/>
                <a:gd name="connsiteX1" fmla="*/ 762517 w 4368714"/>
                <a:gd name="connsiteY1" fmla="*/ 12375 h 1019429"/>
                <a:gd name="connsiteX2" fmla="*/ 1438501 w 4368714"/>
                <a:gd name="connsiteY2" fmla="*/ 121122 h 1019429"/>
                <a:gd name="connsiteX3" fmla="*/ 1965960 w 4368714"/>
                <a:gd name="connsiteY3" fmla="*/ 500572 h 1019429"/>
                <a:gd name="connsiteX4" fmla="*/ 2448474 w 4368714"/>
                <a:gd name="connsiteY4" fmla="*/ 855741 h 1019429"/>
                <a:gd name="connsiteX5" fmla="*/ 3439074 w 4368714"/>
                <a:gd name="connsiteY5" fmla="*/ 1008141 h 1019429"/>
                <a:gd name="connsiteX6" fmla="*/ 4368714 w 4368714"/>
                <a:gd name="connsiteY6" fmla="*/ 1008141 h 1019429"/>
                <a:gd name="connsiteX7" fmla="*/ 4368714 w 4368714"/>
                <a:gd name="connsiteY7" fmla="*/ 1008141 h 1019429"/>
                <a:gd name="connsiteX0" fmla="*/ 0 w 4368714"/>
                <a:gd name="connsiteY0" fmla="*/ 2451 h 1014671"/>
                <a:gd name="connsiteX1" fmla="*/ 762517 w 4368714"/>
                <a:gd name="connsiteY1" fmla="*/ 23116 h 1014671"/>
                <a:gd name="connsiteX2" fmla="*/ 1438501 w 4368714"/>
                <a:gd name="connsiteY2" fmla="*/ 116364 h 1014671"/>
                <a:gd name="connsiteX3" fmla="*/ 1965960 w 4368714"/>
                <a:gd name="connsiteY3" fmla="*/ 495814 h 1014671"/>
                <a:gd name="connsiteX4" fmla="*/ 2448474 w 4368714"/>
                <a:gd name="connsiteY4" fmla="*/ 850983 h 1014671"/>
                <a:gd name="connsiteX5" fmla="*/ 3439074 w 4368714"/>
                <a:gd name="connsiteY5" fmla="*/ 1003383 h 1014671"/>
                <a:gd name="connsiteX6" fmla="*/ 4368714 w 4368714"/>
                <a:gd name="connsiteY6" fmla="*/ 1003383 h 1014671"/>
                <a:gd name="connsiteX7" fmla="*/ 4368714 w 4368714"/>
                <a:gd name="connsiteY7" fmla="*/ 1003383 h 1014671"/>
                <a:gd name="connsiteX0" fmla="*/ 0 w 4368714"/>
                <a:gd name="connsiteY0" fmla="*/ 0 h 1012220"/>
                <a:gd name="connsiteX1" fmla="*/ 762517 w 4368714"/>
                <a:gd name="connsiteY1" fmla="*/ 20665 h 1012220"/>
                <a:gd name="connsiteX2" fmla="*/ 1438501 w 4368714"/>
                <a:gd name="connsiteY2" fmla="*/ 113913 h 1012220"/>
                <a:gd name="connsiteX3" fmla="*/ 1965960 w 4368714"/>
                <a:gd name="connsiteY3" fmla="*/ 493363 h 1012220"/>
                <a:gd name="connsiteX4" fmla="*/ 2448474 w 4368714"/>
                <a:gd name="connsiteY4" fmla="*/ 848532 h 1012220"/>
                <a:gd name="connsiteX5" fmla="*/ 3439074 w 4368714"/>
                <a:gd name="connsiteY5" fmla="*/ 1000932 h 1012220"/>
                <a:gd name="connsiteX6" fmla="*/ 4368714 w 4368714"/>
                <a:gd name="connsiteY6" fmla="*/ 1000932 h 1012220"/>
                <a:gd name="connsiteX7" fmla="*/ 4368714 w 4368714"/>
                <a:gd name="connsiteY7" fmla="*/ 1000932 h 1012220"/>
                <a:gd name="connsiteX0" fmla="*/ 0 w 4368714"/>
                <a:gd name="connsiteY0" fmla="*/ 0 h 1012220"/>
                <a:gd name="connsiteX1" fmla="*/ 762517 w 4368714"/>
                <a:gd name="connsiteY1" fmla="*/ 10332 h 1012220"/>
                <a:gd name="connsiteX2" fmla="*/ 1438501 w 4368714"/>
                <a:gd name="connsiteY2" fmla="*/ 113913 h 1012220"/>
                <a:gd name="connsiteX3" fmla="*/ 1965960 w 4368714"/>
                <a:gd name="connsiteY3" fmla="*/ 493363 h 1012220"/>
                <a:gd name="connsiteX4" fmla="*/ 2448474 w 4368714"/>
                <a:gd name="connsiteY4" fmla="*/ 848532 h 1012220"/>
                <a:gd name="connsiteX5" fmla="*/ 3439074 w 4368714"/>
                <a:gd name="connsiteY5" fmla="*/ 1000932 h 1012220"/>
                <a:gd name="connsiteX6" fmla="*/ 4368714 w 4368714"/>
                <a:gd name="connsiteY6" fmla="*/ 1000932 h 1012220"/>
                <a:gd name="connsiteX7" fmla="*/ 4368714 w 4368714"/>
                <a:gd name="connsiteY7" fmla="*/ 1000932 h 1012220"/>
                <a:gd name="connsiteX0" fmla="*/ 0 w 4368714"/>
                <a:gd name="connsiteY0" fmla="*/ 0 h 1013436"/>
                <a:gd name="connsiteX1" fmla="*/ 762517 w 4368714"/>
                <a:gd name="connsiteY1" fmla="*/ 10332 h 1013436"/>
                <a:gd name="connsiteX2" fmla="*/ 1438501 w 4368714"/>
                <a:gd name="connsiteY2" fmla="*/ 113913 h 1013436"/>
                <a:gd name="connsiteX3" fmla="*/ 1965960 w 4368714"/>
                <a:gd name="connsiteY3" fmla="*/ 493363 h 1013436"/>
                <a:gd name="connsiteX4" fmla="*/ 2448474 w 4368714"/>
                <a:gd name="connsiteY4" fmla="*/ 848532 h 1013436"/>
                <a:gd name="connsiteX5" fmla="*/ 3153647 w 4368714"/>
                <a:gd name="connsiteY5" fmla="*/ 1002482 h 1013436"/>
                <a:gd name="connsiteX6" fmla="*/ 3439074 w 4368714"/>
                <a:gd name="connsiteY6" fmla="*/ 1000932 h 1013436"/>
                <a:gd name="connsiteX7" fmla="*/ 4368714 w 4368714"/>
                <a:gd name="connsiteY7" fmla="*/ 1000932 h 1013436"/>
                <a:gd name="connsiteX8" fmla="*/ 4368714 w 4368714"/>
                <a:gd name="connsiteY8" fmla="*/ 1000932 h 1013436"/>
                <a:gd name="connsiteX0" fmla="*/ 0 w 4368714"/>
                <a:gd name="connsiteY0" fmla="*/ 0 h 1013436"/>
                <a:gd name="connsiteX1" fmla="*/ 762517 w 4368714"/>
                <a:gd name="connsiteY1" fmla="*/ 10332 h 1013436"/>
                <a:gd name="connsiteX2" fmla="*/ 1438501 w 4368714"/>
                <a:gd name="connsiteY2" fmla="*/ 113913 h 1013436"/>
                <a:gd name="connsiteX3" fmla="*/ 1965960 w 4368714"/>
                <a:gd name="connsiteY3" fmla="*/ 493363 h 1013436"/>
                <a:gd name="connsiteX4" fmla="*/ 2448474 w 4368714"/>
                <a:gd name="connsiteY4" fmla="*/ 848532 h 1013436"/>
                <a:gd name="connsiteX5" fmla="*/ 3153647 w 4368714"/>
                <a:gd name="connsiteY5" fmla="*/ 1002482 h 1013436"/>
                <a:gd name="connsiteX6" fmla="*/ 3439074 w 4368714"/>
                <a:gd name="connsiteY6" fmla="*/ 1000932 h 1013436"/>
                <a:gd name="connsiteX7" fmla="*/ 4368714 w 4368714"/>
                <a:gd name="connsiteY7" fmla="*/ 1000932 h 1013436"/>
                <a:gd name="connsiteX0" fmla="*/ 0 w 4425541"/>
                <a:gd name="connsiteY0" fmla="*/ 0 h 1013436"/>
                <a:gd name="connsiteX1" fmla="*/ 762517 w 4425541"/>
                <a:gd name="connsiteY1" fmla="*/ 10332 h 1013436"/>
                <a:gd name="connsiteX2" fmla="*/ 1438501 w 4425541"/>
                <a:gd name="connsiteY2" fmla="*/ 113913 h 1013436"/>
                <a:gd name="connsiteX3" fmla="*/ 1965960 w 4425541"/>
                <a:gd name="connsiteY3" fmla="*/ 493363 h 1013436"/>
                <a:gd name="connsiteX4" fmla="*/ 2448474 w 4425541"/>
                <a:gd name="connsiteY4" fmla="*/ 848532 h 1013436"/>
                <a:gd name="connsiteX5" fmla="*/ 3153647 w 4425541"/>
                <a:gd name="connsiteY5" fmla="*/ 1002482 h 1013436"/>
                <a:gd name="connsiteX6" fmla="*/ 3439074 w 4425541"/>
                <a:gd name="connsiteY6" fmla="*/ 1000932 h 1013436"/>
                <a:gd name="connsiteX7" fmla="*/ 4425541 w 4425541"/>
                <a:gd name="connsiteY7" fmla="*/ 1000932 h 1013436"/>
                <a:gd name="connsiteX0" fmla="*/ 0 w 4425541"/>
                <a:gd name="connsiteY0" fmla="*/ 0 h 1016430"/>
                <a:gd name="connsiteX1" fmla="*/ 762517 w 4425541"/>
                <a:gd name="connsiteY1" fmla="*/ 10332 h 1016430"/>
                <a:gd name="connsiteX2" fmla="*/ 1438501 w 4425541"/>
                <a:gd name="connsiteY2" fmla="*/ 113913 h 1016430"/>
                <a:gd name="connsiteX3" fmla="*/ 1965960 w 4425541"/>
                <a:gd name="connsiteY3" fmla="*/ 493363 h 1016430"/>
                <a:gd name="connsiteX4" fmla="*/ 2448474 w 4425541"/>
                <a:gd name="connsiteY4" fmla="*/ 848532 h 1016430"/>
                <a:gd name="connsiteX5" fmla="*/ 3153647 w 4425541"/>
                <a:gd name="connsiteY5" fmla="*/ 1002482 h 1016430"/>
                <a:gd name="connsiteX6" fmla="*/ 3439074 w 4425541"/>
                <a:gd name="connsiteY6" fmla="*/ 1000932 h 1016430"/>
                <a:gd name="connsiteX7" fmla="*/ 4425541 w 4425541"/>
                <a:gd name="connsiteY7" fmla="*/ 1016430 h 1016430"/>
                <a:gd name="connsiteX0" fmla="*/ 0 w 4425541"/>
                <a:gd name="connsiteY0" fmla="*/ 0 h 1018109"/>
                <a:gd name="connsiteX1" fmla="*/ 762517 w 4425541"/>
                <a:gd name="connsiteY1" fmla="*/ 10332 h 1018109"/>
                <a:gd name="connsiteX2" fmla="*/ 1438501 w 4425541"/>
                <a:gd name="connsiteY2" fmla="*/ 113913 h 1018109"/>
                <a:gd name="connsiteX3" fmla="*/ 1965960 w 4425541"/>
                <a:gd name="connsiteY3" fmla="*/ 493363 h 1018109"/>
                <a:gd name="connsiteX4" fmla="*/ 2448474 w 4425541"/>
                <a:gd name="connsiteY4" fmla="*/ 848532 h 1018109"/>
                <a:gd name="connsiteX5" fmla="*/ 3153647 w 4425541"/>
                <a:gd name="connsiteY5" fmla="*/ 1002482 h 1018109"/>
                <a:gd name="connsiteX6" fmla="*/ 3439074 w 4425541"/>
                <a:gd name="connsiteY6" fmla="*/ 1016430 h 1018109"/>
                <a:gd name="connsiteX7" fmla="*/ 4425541 w 4425541"/>
                <a:gd name="connsiteY7" fmla="*/ 1016430 h 1018109"/>
                <a:gd name="connsiteX0" fmla="*/ 0 w 4425541"/>
                <a:gd name="connsiteY0" fmla="*/ 0 h 1016430"/>
                <a:gd name="connsiteX1" fmla="*/ 762517 w 4425541"/>
                <a:gd name="connsiteY1" fmla="*/ 10332 h 1016430"/>
                <a:gd name="connsiteX2" fmla="*/ 1438501 w 4425541"/>
                <a:gd name="connsiteY2" fmla="*/ 113913 h 1016430"/>
                <a:gd name="connsiteX3" fmla="*/ 1965960 w 4425541"/>
                <a:gd name="connsiteY3" fmla="*/ 493363 h 1016430"/>
                <a:gd name="connsiteX4" fmla="*/ 2448474 w 4425541"/>
                <a:gd name="connsiteY4" fmla="*/ 848532 h 1016430"/>
                <a:gd name="connsiteX5" fmla="*/ 3439074 w 4425541"/>
                <a:gd name="connsiteY5" fmla="*/ 1016430 h 1016430"/>
                <a:gd name="connsiteX6" fmla="*/ 4425541 w 4425541"/>
                <a:gd name="connsiteY6" fmla="*/ 1016430 h 1016430"/>
                <a:gd name="connsiteX0" fmla="*/ 0 w 4425541"/>
                <a:gd name="connsiteY0" fmla="*/ 0 h 1026570"/>
                <a:gd name="connsiteX1" fmla="*/ 762517 w 4425541"/>
                <a:gd name="connsiteY1" fmla="*/ 10332 h 1026570"/>
                <a:gd name="connsiteX2" fmla="*/ 1438501 w 4425541"/>
                <a:gd name="connsiteY2" fmla="*/ 113913 h 1026570"/>
                <a:gd name="connsiteX3" fmla="*/ 1965960 w 4425541"/>
                <a:gd name="connsiteY3" fmla="*/ 493363 h 1026570"/>
                <a:gd name="connsiteX4" fmla="*/ 2536298 w 4425541"/>
                <a:gd name="connsiteY4" fmla="*/ 879528 h 1026570"/>
                <a:gd name="connsiteX5" fmla="*/ 3439074 w 4425541"/>
                <a:gd name="connsiteY5" fmla="*/ 1016430 h 1026570"/>
                <a:gd name="connsiteX6" fmla="*/ 4425541 w 4425541"/>
                <a:gd name="connsiteY6" fmla="*/ 1016430 h 1026570"/>
                <a:gd name="connsiteX0" fmla="*/ 0 w 4425541"/>
                <a:gd name="connsiteY0" fmla="*/ 0 h 1026570"/>
                <a:gd name="connsiteX1" fmla="*/ 762517 w 4425541"/>
                <a:gd name="connsiteY1" fmla="*/ 10332 h 1026570"/>
                <a:gd name="connsiteX2" fmla="*/ 1438501 w 4425541"/>
                <a:gd name="connsiteY2" fmla="*/ 113913 h 1026570"/>
                <a:gd name="connsiteX3" fmla="*/ 1965960 w 4425541"/>
                <a:gd name="connsiteY3" fmla="*/ 493363 h 1026570"/>
                <a:gd name="connsiteX4" fmla="*/ 2536298 w 4425541"/>
                <a:gd name="connsiteY4" fmla="*/ 879528 h 1026570"/>
                <a:gd name="connsiteX5" fmla="*/ 3439074 w 4425541"/>
                <a:gd name="connsiteY5" fmla="*/ 1016430 h 1026570"/>
                <a:gd name="connsiteX6" fmla="*/ 4425541 w 4425541"/>
                <a:gd name="connsiteY6" fmla="*/ 1016430 h 1026570"/>
                <a:gd name="connsiteX0" fmla="*/ 0 w 4425541"/>
                <a:gd name="connsiteY0" fmla="*/ 0 h 1022345"/>
                <a:gd name="connsiteX1" fmla="*/ 762517 w 4425541"/>
                <a:gd name="connsiteY1" fmla="*/ 10332 h 1022345"/>
                <a:gd name="connsiteX2" fmla="*/ 1438501 w 4425541"/>
                <a:gd name="connsiteY2" fmla="*/ 113913 h 1022345"/>
                <a:gd name="connsiteX3" fmla="*/ 1965960 w 4425541"/>
                <a:gd name="connsiteY3" fmla="*/ 493363 h 1022345"/>
                <a:gd name="connsiteX4" fmla="*/ 2536298 w 4425541"/>
                <a:gd name="connsiteY4" fmla="*/ 879528 h 1022345"/>
                <a:gd name="connsiteX5" fmla="*/ 3439074 w 4425541"/>
                <a:gd name="connsiteY5" fmla="*/ 1016430 h 1022345"/>
                <a:gd name="connsiteX6" fmla="*/ 3453471 w 4425541"/>
                <a:gd name="connsiteY6" fmla="*/ 999387 h 1022345"/>
                <a:gd name="connsiteX7" fmla="*/ 4425541 w 4425541"/>
                <a:gd name="connsiteY7" fmla="*/ 1016430 h 1022345"/>
                <a:gd name="connsiteX0" fmla="*/ 0 w 4429755"/>
                <a:gd name="connsiteY0" fmla="*/ 0 h 1022345"/>
                <a:gd name="connsiteX1" fmla="*/ 762517 w 4429755"/>
                <a:gd name="connsiteY1" fmla="*/ 10332 h 1022345"/>
                <a:gd name="connsiteX2" fmla="*/ 1438501 w 4429755"/>
                <a:gd name="connsiteY2" fmla="*/ 113913 h 1022345"/>
                <a:gd name="connsiteX3" fmla="*/ 1965960 w 4429755"/>
                <a:gd name="connsiteY3" fmla="*/ 493363 h 1022345"/>
                <a:gd name="connsiteX4" fmla="*/ 2536298 w 4429755"/>
                <a:gd name="connsiteY4" fmla="*/ 879528 h 1022345"/>
                <a:gd name="connsiteX5" fmla="*/ 3439074 w 4429755"/>
                <a:gd name="connsiteY5" fmla="*/ 1016430 h 1022345"/>
                <a:gd name="connsiteX6" fmla="*/ 3453471 w 4429755"/>
                <a:gd name="connsiteY6" fmla="*/ 999387 h 1022345"/>
                <a:gd name="connsiteX7" fmla="*/ 4429755 w 4429755"/>
                <a:gd name="connsiteY7" fmla="*/ 1008003 h 1022345"/>
                <a:gd name="connsiteX0" fmla="*/ 0 w 4429755"/>
                <a:gd name="connsiteY0" fmla="*/ 0 h 1024443"/>
                <a:gd name="connsiteX1" fmla="*/ 762517 w 4429755"/>
                <a:gd name="connsiteY1" fmla="*/ 10332 h 1024443"/>
                <a:gd name="connsiteX2" fmla="*/ 1438501 w 4429755"/>
                <a:gd name="connsiteY2" fmla="*/ 113913 h 1024443"/>
                <a:gd name="connsiteX3" fmla="*/ 1965960 w 4429755"/>
                <a:gd name="connsiteY3" fmla="*/ 493363 h 1024443"/>
                <a:gd name="connsiteX4" fmla="*/ 2536298 w 4429755"/>
                <a:gd name="connsiteY4" fmla="*/ 879528 h 1024443"/>
                <a:gd name="connsiteX5" fmla="*/ 3439074 w 4429755"/>
                <a:gd name="connsiteY5" fmla="*/ 1016430 h 1024443"/>
                <a:gd name="connsiteX6" fmla="*/ 4429755 w 4429755"/>
                <a:gd name="connsiteY6" fmla="*/ 1008003 h 1024443"/>
                <a:gd name="connsiteX0" fmla="*/ 0 w 4340303"/>
                <a:gd name="connsiteY0" fmla="*/ 0 h 1084559"/>
                <a:gd name="connsiteX1" fmla="*/ 762517 w 4340303"/>
                <a:gd name="connsiteY1" fmla="*/ 10332 h 1084559"/>
                <a:gd name="connsiteX2" fmla="*/ 1438501 w 4340303"/>
                <a:gd name="connsiteY2" fmla="*/ 113913 h 1084559"/>
                <a:gd name="connsiteX3" fmla="*/ 1965960 w 4340303"/>
                <a:gd name="connsiteY3" fmla="*/ 493363 h 1084559"/>
                <a:gd name="connsiteX4" fmla="*/ 2536298 w 4340303"/>
                <a:gd name="connsiteY4" fmla="*/ 879528 h 1084559"/>
                <a:gd name="connsiteX5" fmla="*/ 3439074 w 4340303"/>
                <a:gd name="connsiteY5" fmla="*/ 1016430 h 1084559"/>
                <a:gd name="connsiteX6" fmla="*/ 4340303 w 4340303"/>
                <a:gd name="connsiteY6" fmla="*/ 1084497 h 1084559"/>
                <a:gd name="connsiteX0" fmla="*/ 0 w 4340303"/>
                <a:gd name="connsiteY0" fmla="*/ 0 h 1084577"/>
                <a:gd name="connsiteX1" fmla="*/ 762517 w 4340303"/>
                <a:gd name="connsiteY1" fmla="*/ 10332 h 1084577"/>
                <a:gd name="connsiteX2" fmla="*/ 1438501 w 4340303"/>
                <a:gd name="connsiteY2" fmla="*/ 113913 h 1084577"/>
                <a:gd name="connsiteX3" fmla="*/ 1965960 w 4340303"/>
                <a:gd name="connsiteY3" fmla="*/ 493363 h 1084577"/>
                <a:gd name="connsiteX4" fmla="*/ 2536298 w 4340303"/>
                <a:gd name="connsiteY4" fmla="*/ 879528 h 1084577"/>
                <a:gd name="connsiteX5" fmla="*/ 3230352 w 4340303"/>
                <a:gd name="connsiteY5" fmla="*/ 1024930 h 1084577"/>
                <a:gd name="connsiteX6" fmla="*/ 4340303 w 4340303"/>
                <a:gd name="connsiteY6" fmla="*/ 1084497 h 1084577"/>
                <a:gd name="connsiteX0" fmla="*/ 0 w 4340303"/>
                <a:gd name="connsiteY0" fmla="*/ 0 h 1084602"/>
                <a:gd name="connsiteX1" fmla="*/ 762517 w 4340303"/>
                <a:gd name="connsiteY1" fmla="*/ 10332 h 1084602"/>
                <a:gd name="connsiteX2" fmla="*/ 1438501 w 4340303"/>
                <a:gd name="connsiteY2" fmla="*/ 113913 h 1084602"/>
                <a:gd name="connsiteX3" fmla="*/ 1965960 w 4340303"/>
                <a:gd name="connsiteY3" fmla="*/ 493363 h 1084602"/>
                <a:gd name="connsiteX4" fmla="*/ 2426967 w 4340303"/>
                <a:gd name="connsiteY4" fmla="*/ 837033 h 1084602"/>
                <a:gd name="connsiteX5" fmla="*/ 3230352 w 4340303"/>
                <a:gd name="connsiteY5" fmla="*/ 1024930 h 1084602"/>
                <a:gd name="connsiteX6" fmla="*/ 4340303 w 4340303"/>
                <a:gd name="connsiteY6" fmla="*/ 1084497 h 1084602"/>
                <a:gd name="connsiteX0" fmla="*/ 0 w 4340303"/>
                <a:gd name="connsiteY0" fmla="*/ 0 h 1084602"/>
                <a:gd name="connsiteX1" fmla="*/ 762517 w 4340303"/>
                <a:gd name="connsiteY1" fmla="*/ 10332 h 1084602"/>
                <a:gd name="connsiteX2" fmla="*/ 1438501 w 4340303"/>
                <a:gd name="connsiteY2" fmla="*/ 113913 h 1084602"/>
                <a:gd name="connsiteX3" fmla="*/ 1916264 w 4340303"/>
                <a:gd name="connsiteY3" fmla="*/ 518861 h 1084602"/>
                <a:gd name="connsiteX4" fmla="*/ 2426967 w 4340303"/>
                <a:gd name="connsiteY4" fmla="*/ 837033 h 1084602"/>
                <a:gd name="connsiteX5" fmla="*/ 3230352 w 4340303"/>
                <a:gd name="connsiteY5" fmla="*/ 1024930 h 1084602"/>
                <a:gd name="connsiteX6" fmla="*/ 4340303 w 4340303"/>
                <a:gd name="connsiteY6" fmla="*/ 1084497 h 1084602"/>
                <a:gd name="connsiteX0" fmla="*/ 0 w 4340303"/>
                <a:gd name="connsiteY0" fmla="*/ 0 h 1084573"/>
                <a:gd name="connsiteX1" fmla="*/ 762517 w 4340303"/>
                <a:gd name="connsiteY1" fmla="*/ 10332 h 1084573"/>
                <a:gd name="connsiteX2" fmla="*/ 1438501 w 4340303"/>
                <a:gd name="connsiteY2" fmla="*/ 113913 h 1084573"/>
                <a:gd name="connsiteX3" fmla="*/ 1916264 w 4340303"/>
                <a:gd name="connsiteY3" fmla="*/ 518861 h 1084573"/>
                <a:gd name="connsiteX4" fmla="*/ 2496541 w 4340303"/>
                <a:gd name="connsiteY4" fmla="*/ 888028 h 1084573"/>
                <a:gd name="connsiteX5" fmla="*/ 3230352 w 4340303"/>
                <a:gd name="connsiteY5" fmla="*/ 1024930 h 1084573"/>
                <a:gd name="connsiteX6" fmla="*/ 4340303 w 4340303"/>
                <a:gd name="connsiteY6" fmla="*/ 1084497 h 1084573"/>
                <a:gd name="connsiteX0" fmla="*/ 0 w 4340303"/>
                <a:gd name="connsiteY0" fmla="*/ 3596 h 1088169"/>
                <a:gd name="connsiteX1" fmla="*/ 762517 w 4340303"/>
                <a:gd name="connsiteY1" fmla="*/ 13928 h 1088169"/>
                <a:gd name="connsiteX2" fmla="*/ 1418623 w 4340303"/>
                <a:gd name="connsiteY2" fmla="*/ 160006 h 1088169"/>
                <a:gd name="connsiteX3" fmla="*/ 1916264 w 4340303"/>
                <a:gd name="connsiteY3" fmla="*/ 522457 h 1088169"/>
                <a:gd name="connsiteX4" fmla="*/ 2496541 w 4340303"/>
                <a:gd name="connsiteY4" fmla="*/ 891624 h 1088169"/>
                <a:gd name="connsiteX5" fmla="*/ 3230352 w 4340303"/>
                <a:gd name="connsiteY5" fmla="*/ 1028526 h 1088169"/>
                <a:gd name="connsiteX6" fmla="*/ 4340303 w 4340303"/>
                <a:gd name="connsiteY6" fmla="*/ 1088093 h 1088169"/>
                <a:gd name="connsiteX0" fmla="*/ 0 w 4340303"/>
                <a:gd name="connsiteY0" fmla="*/ 0 h 1084573"/>
                <a:gd name="connsiteX1" fmla="*/ 653186 w 4340303"/>
                <a:gd name="connsiteY1" fmla="*/ 27330 h 1084573"/>
                <a:gd name="connsiteX2" fmla="*/ 1418623 w 4340303"/>
                <a:gd name="connsiteY2" fmla="*/ 156410 h 1084573"/>
                <a:gd name="connsiteX3" fmla="*/ 1916264 w 4340303"/>
                <a:gd name="connsiteY3" fmla="*/ 518861 h 1084573"/>
                <a:gd name="connsiteX4" fmla="*/ 2496541 w 4340303"/>
                <a:gd name="connsiteY4" fmla="*/ 888028 h 1084573"/>
                <a:gd name="connsiteX5" fmla="*/ 3230352 w 4340303"/>
                <a:gd name="connsiteY5" fmla="*/ 1024930 h 1084573"/>
                <a:gd name="connsiteX6" fmla="*/ 4340303 w 4340303"/>
                <a:gd name="connsiteY6" fmla="*/ 1084497 h 1084573"/>
                <a:gd name="connsiteX0" fmla="*/ 0 w 4340303"/>
                <a:gd name="connsiteY0" fmla="*/ 0 h 1084573"/>
                <a:gd name="connsiteX1" fmla="*/ 653186 w 4340303"/>
                <a:gd name="connsiteY1" fmla="*/ 27330 h 1084573"/>
                <a:gd name="connsiteX2" fmla="*/ 1418623 w 4340303"/>
                <a:gd name="connsiteY2" fmla="*/ 156410 h 1084573"/>
                <a:gd name="connsiteX3" fmla="*/ 1916264 w 4340303"/>
                <a:gd name="connsiteY3" fmla="*/ 518861 h 1084573"/>
                <a:gd name="connsiteX4" fmla="*/ 2496541 w 4340303"/>
                <a:gd name="connsiteY4" fmla="*/ 888028 h 1084573"/>
                <a:gd name="connsiteX5" fmla="*/ 3230352 w 4340303"/>
                <a:gd name="connsiteY5" fmla="*/ 1024930 h 1084573"/>
                <a:gd name="connsiteX6" fmla="*/ 4340303 w 4340303"/>
                <a:gd name="connsiteY6" fmla="*/ 1084497 h 1084573"/>
                <a:gd name="connsiteX0" fmla="*/ 0 w 4310486"/>
                <a:gd name="connsiteY0" fmla="*/ 0 h 1076074"/>
                <a:gd name="connsiteX1" fmla="*/ 623369 w 4310486"/>
                <a:gd name="connsiteY1" fmla="*/ 18831 h 1076074"/>
                <a:gd name="connsiteX2" fmla="*/ 1388806 w 4310486"/>
                <a:gd name="connsiteY2" fmla="*/ 147911 h 1076074"/>
                <a:gd name="connsiteX3" fmla="*/ 1886447 w 4310486"/>
                <a:gd name="connsiteY3" fmla="*/ 510362 h 1076074"/>
                <a:gd name="connsiteX4" fmla="*/ 2466724 w 4310486"/>
                <a:gd name="connsiteY4" fmla="*/ 879529 h 1076074"/>
                <a:gd name="connsiteX5" fmla="*/ 3200535 w 4310486"/>
                <a:gd name="connsiteY5" fmla="*/ 1016431 h 1076074"/>
                <a:gd name="connsiteX6" fmla="*/ 4310486 w 4310486"/>
                <a:gd name="connsiteY6" fmla="*/ 1075998 h 1076074"/>
                <a:gd name="connsiteX0" fmla="*/ 0 w 4310486"/>
                <a:gd name="connsiteY0" fmla="*/ 0 h 1076074"/>
                <a:gd name="connsiteX1" fmla="*/ 623369 w 4310486"/>
                <a:gd name="connsiteY1" fmla="*/ 18831 h 1076074"/>
                <a:gd name="connsiteX2" fmla="*/ 1388806 w 4310486"/>
                <a:gd name="connsiteY2" fmla="*/ 147911 h 1076074"/>
                <a:gd name="connsiteX3" fmla="*/ 1975899 w 4310486"/>
                <a:gd name="connsiteY3" fmla="*/ 603852 h 1076074"/>
                <a:gd name="connsiteX4" fmla="*/ 2466724 w 4310486"/>
                <a:gd name="connsiteY4" fmla="*/ 879529 h 1076074"/>
                <a:gd name="connsiteX5" fmla="*/ 3200535 w 4310486"/>
                <a:gd name="connsiteY5" fmla="*/ 1016431 h 1076074"/>
                <a:gd name="connsiteX6" fmla="*/ 4310486 w 4310486"/>
                <a:gd name="connsiteY6" fmla="*/ 1075998 h 1076074"/>
                <a:gd name="connsiteX0" fmla="*/ 0 w 4310486"/>
                <a:gd name="connsiteY0" fmla="*/ 4689 h 1080763"/>
                <a:gd name="connsiteX1" fmla="*/ 662228 w 4310486"/>
                <a:gd name="connsiteY1" fmla="*/ 12365 h 1080763"/>
                <a:gd name="connsiteX2" fmla="*/ 1388806 w 4310486"/>
                <a:gd name="connsiteY2" fmla="*/ 152600 h 1080763"/>
                <a:gd name="connsiteX3" fmla="*/ 1975899 w 4310486"/>
                <a:gd name="connsiteY3" fmla="*/ 608541 h 1080763"/>
                <a:gd name="connsiteX4" fmla="*/ 2466724 w 4310486"/>
                <a:gd name="connsiteY4" fmla="*/ 884218 h 1080763"/>
                <a:gd name="connsiteX5" fmla="*/ 3200535 w 4310486"/>
                <a:gd name="connsiteY5" fmla="*/ 1021120 h 1080763"/>
                <a:gd name="connsiteX6" fmla="*/ 4310486 w 4310486"/>
                <a:gd name="connsiteY6" fmla="*/ 1080687 h 1080763"/>
                <a:gd name="connsiteX0" fmla="*/ 0 w 4310486"/>
                <a:gd name="connsiteY0" fmla="*/ 0 h 1076074"/>
                <a:gd name="connsiteX1" fmla="*/ 662228 w 4310486"/>
                <a:gd name="connsiteY1" fmla="*/ 7676 h 1076074"/>
                <a:gd name="connsiteX2" fmla="*/ 1388806 w 4310486"/>
                <a:gd name="connsiteY2" fmla="*/ 147911 h 1076074"/>
                <a:gd name="connsiteX3" fmla="*/ 1975899 w 4310486"/>
                <a:gd name="connsiteY3" fmla="*/ 603852 h 1076074"/>
                <a:gd name="connsiteX4" fmla="*/ 2466724 w 4310486"/>
                <a:gd name="connsiteY4" fmla="*/ 879529 h 1076074"/>
                <a:gd name="connsiteX5" fmla="*/ 3200535 w 4310486"/>
                <a:gd name="connsiteY5" fmla="*/ 1016431 h 1076074"/>
                <a:gd name="connsiteX6" fmla="*/ 4310486 w 4310486"/>
                <a:gd name="connsiteY6" fmla="*/ 1075998 h 1076074"/>
                <a:gd name="connsiteX0" fmla="*/ 0 w 4310486"/>
                <a:gd name="connsiteY0" fmla="*/ 0 h 1076074"/>
                <a:gd name="connsiteX1" fmla="*/ 662228 w 4310486"/>
                <a:gd name="connsiteY1" fmla="*/ 7676 h 1076074"/>
                <a:gd name="connsiteX2" fmla="*/ 1388806 w 4310486"/>
                <a:gd name="connsiteY2" fmla="*/ 147911 h 1076074"/>
                <a:gd name="connsiteX3" fmla="*/ 2057934 w 4310486"/>
                <a:gd name="connsiteY3" fmla="*/ 652188 h 1076074"/>
                <a:gd name="connsiteX4" fmla="*/ 2466724 w 4310486"/>
                <a:gd name="connsiteY4" fmla="*/ 879529 h 1076074"/>
                <a:gd name="connsiteX5" fmla="*/ 3200535 w 4310486"/>
                <a:gd name="connsiteY5" fmla="*/ 1016431 h 1076074"/>
                <a:gd name="connsiteX6" fmla="*/ 4310486 w 4310486"/>
                <a:gd name="connsiteY6" fmla="*/ 1075998 h 1076074"/>
                <a:gd name="connsiteX0" fmla="*/ 0 w 4310486"/>
                <a:gd name="connsiteY0" fmla="*/ 0 h 1076073"/>
                <a:gd name="connsiteX1" fmla="*/ 662228 w 4310486"/>
                <a:gd name="connsiteY1" fmla="*/ 7676 h 1076073"/>
                <a:gd name="connsiteX2" fmla="*/ 1388806 w 4310486"/>
                <a:gd name="connsiteY2" fmla="*/ 147911 h 1076073"/>
                <a:gd name="connsiteX3" fmla="*/ 2057934 w 4310486"/>
                <a:gd name="connsiteY3" fmla="*/ 652188 h 1076073"/>
                <a:gd name="connsiteX4" fmla="*/ 2496949 w 4310486"/>
                <a:gd name="connsiteY4" fmla="*/ 883246 h 1076073"/>
                <a:gd name="connsiteX5" fmla="*/ 3200535 w 4310486"/>
                <a:gd name="connsiteY5" fmla="*/ 1016431 h 1076073"/>
                <a:gd name="connsiteX6" fmla="*/ 4310486 w 4310486"/>
                <a:gd name="connsiteY6" fmla="*/ 1075998 h 1076073"/>
                <a:gd name="connsiteX0" fmla="*/ 0 w 4310486"/>
                <a:gd name="connsiteY0" fmla="*/ 0 h 1076073"/>
                <a:gd name="connsiteX1" fmla="*/ 662228 w 4310486"/>
                <a:gd name="connsiteY1" fmla="*/ 7676 h 1076073"/>
                <a:gd name="connsiteX2" fmla="*/ 1629652 w 4310486"/>
                <a:gd name="connsiteY2" fmla="*/ 66753 h 1076073"/>
                <a:gd name="connsiteX3" fmla="*/ 2057934 w 4310486"/>
                <a:gd name="connsiteY3" fmla="*/ 652188 h 1076073"/>
                <a:gd name="connsiteX4" fmla="*/ 2496949 w 4310486"/>
                <a:gd name="connsiteY4" fmla="*/ 883246 h 1076073"/>
                <a:gd name="connsiteX5" fmla="*/ 3200535 w 4310486"/>
                <a:gd name="connsiteY5" fmla="*/ 1016431 h 1076073"/>
                <a:gd name="connsiteX6" fmla="*/ 4310486 w 4310486"/>
                <a:gd name="connsiteY6" fmla="*/ 1075998 h 1076073"/>
                <a:gd name="connsiteX0" fmla="*/ 0 w 4310486"/>
                <a:gd name="connsiteY0" fmla="*/ 0 h 1076073"/>
                <a:gd name="connsiteX1" fmla="*/ 662228 w 4310486"/>
                <a:gd name="connsiteY1" fmla="*/ 7676 h 1076073"/>
                <a:gd name="connsiteX2" fmla="*/ 1629652 w 4310486"/>
                <a:gd name="connsiteY2" fmla="*/ 66753 h 1076073"/>
                <a:gd name="connsiteX3" fmla="*/ 2131235 w 4310486"/>
                <a:gd name="connsiteY3" fmla="*/ 643171 h 1076073"/>
                <a:gd name="connsiteX4" fmla="*/ 2496949 w 4310486"/>
                <a:gd name="connsiteY4" fmla="*/ 883246 h 1076073"/>
                <a:gd name="connsiteX5" fmla="*/ 3200535 w 4310486"/>
                <a:gd name="connsiteY5" fmla="*/ 1016431 h 1076073"/>
                <a:gd name="connsiteX6" fmla="*/ 4310486 w 4310486"/>
                <a:gd name="connsiteY6" fmla="*/ 1075998 h 1076073"/>
                <a:gd name="connsiteX0" fmla="*/ 0 w 4310486"/>
                <a:gd name="connsiteY0" fmla="*/ 0 h 1076061"/>
                <a:gd name="connsiteX1" fmla="*/ 662228 w 4310486"/>
                <a:gd name="connsiteY1" fmla="*/ 7676 h 1076061"/>
                <a:gd name="connsiteX2" fmla="*/ 1629652 w 4310486"/>
                <a:gd name="connsiteY2" fmla="*/ 66753 h 1076061"/>
                <a:gd name="connsiteX3" fmla="*/ 2131235 w 4310486"/>
                <a:gd name="connsiteY3" fmla="*/ 643171 h 1076061"/>
                <a:gd name="connsiteX4" fmla="*/ 2570250 w 4310486"/>
                <a:gd name="connsiteY4" fmla="*/ 919316 h 1076061"/>
                <a:gd name="connsiteX5" fmla="*/ 3200535 w 4310486"/>
                <a:gd name="connsiteY5" fmla="*/ 1016431 h 1076061"/>
                <a:gd name="connsiteX6" fmla="*/ 4310486 w 4310486"/>
                <a:gd name="connsiteY6" fmla="*/ 1075998 h 1076061"/>
                <a:gd name="connsiteX0" fmla="*/ 0 w 4310486"/>
                <a:gd name="connsiteY0" fmla="*/ 0 h 1076061"/>
                <a:gd name="connsiteX1" fmla="*/ 662228 w 4310486"/>
                <a:gd name="connsiteY1" fmla="*/ 7676 h 1076061"/>
                <a:gd name="connsiteX2" fmla="*/ 1629652 w 4310486"/>
                <a:gd name="connsiteY2" fmla="*/ 66753 h 1076061"/>
                <a:gd name="connsiteX3" fmla="*/ 2131235 w 4310486"/>
                <a:gd name="connsiteY3" fmla="*/ 643171 h 1076061"/>
                <a:gd name="connsiteX4" fmla="*/ 2507421 w 4310486"/>
                <a:gd name="connsiteY4" fmla="*/ 919316 h 1076061"/>
                <a:gd name="connsiteX5" fmla="*/ 3200535 w 4310486"/>
                <a:gd name="connsiteY5" fmla="*/ 1016431 h 1076061"/>
                <a:gd name="connsiteX6" fmla="*/ 4310486 w 4310486"/>
                <a:gd name="connsiteY6" fmla="*/ 1075998 h 1076061"/>
                <a:gd name="connsiteX0" fmla="*/ 0 w 4310486"/>
                <a:gd name="connsiteY0" fmla="*/ 1854 h 1077915"/>
                <a:gd name="connsiteX1" fmla="*/ 662228 w 4310486"/>
                <a:gd name="connsiteY1" fmla="*/ 9530 h 1077915"/>
                <a:gd name="connsiteX2" fmla="*/ 1588477 w 4310486"/>
                <a:gd name="connsiteY2" fmla="*/ 46446 h 1077915"/>
                <a:gd name="connsiteX3" fmla="*/ 2131235 w 4310486"/>
                <a:gd name="connsiteY3" fmla="*/ 645025 h 1077915"/>
                <a:gd name="connsiteX4" fmla="*/ 2507421 w 4310486"/>
                <a:gd name="connsiteY4" fmla="*/ 921170 h 1077915"/>
                <a:gd name="connsiteX5" fmla="*/ 3200535 w 4310486"/>
                <a:gd name="connsiteY5" fmla="*/ 1018285 h 1077915"/>
                <a:gd name="connsiteX6" fmla="*/ 4310486 w 4310486"/>
                <a:gd name="connsiteY6" fmla="*/ 1077852 h 1077915"/>
                <a:gd name="connsiteX0" fmla="*/ 0 w 4310486"/>
                <a:gd name="connsiteY0" fmla="*/ 8402 h 1084463"/>
                <a:gd name="connsiteX1" fmla="*/ 662228 w 4310486"/>
                <a:gd name="connsiteY1" fmla="*/ 16078 h 1084463"/>
                <a:gd name="connsiteX2" fmla="*/ 1588477 w 4310486"/>
                <a:gd name="connsiteY2" fmla="*/ 52994 h 1084463"/>
                <a:gd name="connsiteX3" fmla="*/ 2131235 w 4310486"/>
                <a:gd name="connsiteY3" fmla="*/ 651573 h 1084463"/>
                <a:gd name="connsiteX4" fmla="*/ 2507421 w 4310486"/>
                <a:gd name="connsiteY4" fmla="*/ 927718 h 1084463"/>
                <a:gd name="connsiteX5" fmla="*/ 3200535 w 4310486"/>
                <a:gd name="connsiteY5" fmla="*/ 1024833 h 1084463"/>
                <a:gd name="connsiteX6" fmla="*/ 4310486 w 4310486"/>
                <a:gd name="connsiteY6" fmla="*/ 1084400 h 1084463"/>
                <a:gd name="connsiteX0" fmla="*/ 0 w 4310486"/>
                <a:gd name="connsiteY0" fmla="*/ 1855 h 1077916"/>
                <a:gd name="connsiteX1" fmla="*/ 662228 w 4310486"/>
                <a:gd name="connsiteY1" fmla="*/ 9531 h 1077916"/>
                <a:gd name="connsiteX2" fmla="*/ 1588477 w 4310486"/>
                <a:gd name="connsiteY2" fmla="*/ 46447 h 1077916"/>
                <a:gd name="connsiteX3" fmla="*/ 2131235 w 4310486"/>
                <a:gd name="connsiteY3" fmla="*/ 645026 h 1077916"/>
                <a:gd name="connsiteX4" fmla="*/ 2507421 w 4310486"/>
                <a:gd name="connsiteY4" fmla="*/ 921171 h 1077916"/>
                <a:gd name="connsiteX5" fmla="*/ 3200535 w 4310486"/>
                <a:gd name="connsiteY5" fmla="*/ 1018286 h 1077916"/>
                <a:gd name="connsiteX6" fmla="*/ 4310486 w 4310486"/>
                <a:gd name="connsiteY6" fmla="*/ 1077853 h 1077916"/>
                <a:gd name="connsiteX0" fmla="*/ 0 w 4310486"/>
                <a:gd name="connsiteY0" fmla="*/ 6033 h 1082094"/>
                <a:gd name="connsiteX1" fmla="*/ 662228 w 4310486"/>
                <a:gd name="connsiteY1" fmla="*/ 4845 h 1082094"/>
                <a:gd name="connsiteX2" fmla="*/ 1588477 w 4310486"/>
                <a:gd name="connsiteY2" fmla="*/ 50625 h 1082094"/>
                <a:gd name="connsiteX3" fmla="*/ 2131235 w 4310486"/>
                <a:gd name="connsiteY3" fmla="*/ 649204 h 1082094"/>
                <a:gd name="connsiteX4" fmla="*/ 2507421 w 4310486"/>
                <a:gd name="connsiteY4" fmla="*/ 925349 h 1082094"/>
                <a:gd name="connsiteX5" fmla="*/ 3200535 w 4310486"/>
                <a:gd name="connsiteY5" fmla="*/ 1022464 h 1082094"/>
                <a:gd name="connsiteX6" fmla="*/ 4310486 w 4310486"/>
                <a:gd name="connsiteY6" fmla="*/ 1082031 h 1082094"/>
                <a:gd name="connsiteX0" fmla="*/ 0 w 4310486"/>
                <a:gd name="connsiteY0" fmla="*/ 9507 h 1085568"/>
                <a:gd name="connsiteX1" fmla="*/ 662228 w 4310486"/>
                <a:gd name="connsiteY1" fmla="*/ 8319 h 1085568"/>
                <a:gd name="connsiteX2" fmla="*/ 1588477 w 4310486"/>
                <a:gd name="connsiteY2" fmla="*/ 54099 h 1085568"/>
                <a:gd name="connsiteX3" fmla="*/ 2131235 w 4310486"/>
                <a:gd name="connsiteY3" fmla="*/ 652678 h 1085568"/>
                <a:gd name="connsiteX4" fmla="*/ 2507421 w 4310486"/>
                <a:gd name="connsiteY4" fmla="*/ 928823 h 1085568"/>
                <a:gd name="connsiteX5" fmla="*/ 3200535 w 4310486"/>
                <a:gd name="connsiteY5" fmla="*/ 1025938 h 1085568"/>
                <a:gd name="connsiteX6" fmla="*/ 4310486 w 4310486"/>
                <a:gd name="connsiteY6" fmla="*/ 1085505 h 1085568"/>
                <a:gd name="connsiteX0" fmla="*/ 0 w 4310486"/>
                <a:gd name="connsiteY0" fmla="*/ 5268 h 1081329"/>
                <a:gd name="connsiteX1" fmla="*/ 662228 w 4310486"/>
                <a:gd name="connsiteY1" fmla="*/ 4080 h 1081329"/>
                <a:gd name="connsiteX2" fmla="*/ 1614213 w 4310486"/>
                <a:gd name="connsiteY2" fmla="*/ 63158 h 1081329"/>
                <a:gd name="connsiteX3" fmla="*/ 2131235 w 4310486"/>
                <a:gd name="connsiteY3" fmla="*/ 648439 h 1081329"/>
                <a:gd name="connsiteX4" fmla="*/ 2507421 w 4310486"/>
                <a:gd name="connsiteY4" fmla="*/ 924584 h 1081329"/>
                <a:gd name="connsiteX5" fmla="*/ 3200535 w 4310486"/>
                <a:gd name="connsiteY5" fmla="*/ 1021699 h 1081329"/>
                <a:gd name="connsiteX6" fmla="*/ 4310486 w 4310486"/>
                <a:gd name="connsiteY6" fmla="*/ 1081266 h 1081329"/>
                <a:gd name="connsiteX0" fmla="*/ 0 w 4331074"/>
                <a:gd name="connsiteY0" fmla="*/ 5268 h 1085756"/>
                <a:gd name="connsiteX1" fmla="*/ 662228 w 4331074"/>
                <a:gd name="connsiteY1" fmla="*/ 4080 h 1085756"/>
                <a:gd name="connsiteX2" fmla="*/ 1614213 w 4331074"/>
                <a:gd name="connsiteY2" fmla="*/ 63158 h 1085756"/>
                <a:gd name="connsiteX3" fmla="*/ 2131235 w 4331074"/>
                <a:gd name="connsiteY3" fmla="*/ 648439 h 1085756"/>
                <a:gd name="connsiteX4" fmla="*/ 2507421 w 4331074"/>
                <a:gd name="connsiteY4" fmla="*/ 924584 h 1085756"/>
                <a:gd name="connsiteX5" fmla="*/ 3200535 w 4331074"/>
                <a:gd name="connsiteY5" fmla="*/ 1021699 h 1085756"/>
                <a:gd name="connsiteX6" fmla="*/ 4331074 w 4331074"/>
                <a:gd name="connsiteY6" fmla="*/ 1085699 h 1085756"/>
                <a:gd name="connsiteX0" fmla="*/ 0 w 4336221"/>
                <a:gd name="connsiteY0" fmla="*/ 5268 h 1072481"/>
                <a:gd name="connsiteX1" fmla="*/ 662228 w 4336221"/>
                <a:gd name="connsiteY1" fmla="*/ 4080 h 1072481"/>
                <a:gd name="connsiteX2" fmla="*/ 1614213 w 4336221"/>
                <a:gd name="connsiteY2" fmla="*/ 63158 h 1072481"/>
                <a:gd name="connsiteX3" fmla="*/ 2131235 w 4336221"/>
                <a:gd name="connsiteY3" fmla="*/ 648439 h 1072481"/>
                <a:gd name="connsiteX4" fmla="*/ 2507421 w 4336221"/>
                <a:gd name="connsiteY4" fmla="*/ 924584 h 1072481"/>
                <a:gd name="connsiteX5" fmla="*/ 3200535 w 4336221"/>
                <a:gd name="connsiteY5" fmla="*/ 1021699 h 1072481"/>
                <a:gd name="connsiteX6" fmla="*/ 4336221 w 4336221"/>
                <a:gd name="connsiteY6" fmla="*/ 1072402 h 1072481"/>
                <a:gd name="connsiteX0" fmla="*/ 0 w 4336221"/>
                <a:gd name="connsiteY0" fmla="*/ 8867 h 1076080"/>
                <a:gd name="connsiteX1" fmla="*/ 662228 w 4336221"/>
                <a:gd name="connsiteY1" fmla="*/ 7679 h 1076080"/>
                <a:gd name="connsiteX2" fmla="*/ 1491102 w 4336221"/>
                <a:gd name="connsiteY2" fmla="*/ 115421 h 1076080"/>
                <a:gd name="connsiteX3" fmla="*/ 2131235 w 4336221"/>
                <a:gd name="connsiteY3" fmla="*/ 652038 h 1076080"/>
                <a:gd name="connsiteX4" fmla="*/ 2507421 w 4336221"/>
                <a:gd name="connsiteY4" fmla="*/ 928183 h 1076080"/>
                <a:gd name="connsiteX5" fmla="*/ 3200535 w 4336221"/>
                <a:gd name="connsiteY5" fmla="*/ 1025298 h 1076080"/>
                <a:gd name="connsiteX6" fmla="*/ 4336221 w 4336221"/>
                <a:gd name="connsiteY6" fmla="*/ 1076001 h 1076080"/>
                <a:gd name="connsiteX0" fmla="*/ 0 w 4336221"/>
                <a:gd name="connsiteY0" fmla="*/ 8867 h 1076080"/>
                <a:gd name="connsiteX1" fmla="*/ 662228 w 4336221"/>
                <a:gd name="connsiteY1" fmla="*/ 7679 h 1076080"/>
                <a:gd name="connsiteX2" fmla="*/ 1491102 w 4336221"/>
                <a:gd name="connsiteY2" fmla="*/ 115421 h 1076080"/>
                <a:gd name="connsiteX3" fmla="*/ 1626477 w 4336221"/>
                <a:gd name="connsiteY3" fmla="*/ 617278 h 1076080"/>
                <a:gd name="connsiteX4" fmla="*/ 2507421 w 4336221"/>
                <a:gd name="connsiteY4" fmla="*/ 928183 h 1076080"/>
                <a:gd name="connsiteX5" fmla="*/ 3200535 w 4336221"/>
                <a:gd name="connsiteY5" fmla="*/ 1025298 h 1076080"/>
                <a:gd name="connsiteX6" fmla="*/ 4336221 w 4336221"/>
                <a:gd name="connsiteY6" fmla="*/ 1076001 h 1076080"/>
                <a:gd name="connsiteX0" fmla="*/ 0 w 4336221"/>
                <a:gd name="connsiteY0" fmla="*/ 8867 h 1076080"/>
                <a:gd name="connsiteX1" fmla="*/ 662228 w 4336221"/>
                <a:gd name="connsiteY1" fmla="*/ 7679 h 1076080"/>
                <a:gd name="connsiteX2" fmla="*/ 1491102 w 4336221"/>
                <a:gd name="connsiteY2" fmla="*/ 115421 h 1076080"/>
                <a:gd name="connsiteX3" fmla="*/ 1626477 w 4336221"/>
                <a:gd name="connsiteY3" fmla="*/ 617278 h 1076080"/>
                <a:gd name="connsiteX4" fmla="*/ 1817995 w 4336221"/>
                <a:gd name="connsiteY4" fmla="*/ 955991 h 1076080"/>
                <a:gd name="connsiteX5" fmla="*/ 3200535 w 4336221"/>
                <a:gd name="connsiteY5" fmla="*/ 1025298 h 1076080"/>
                <a:gd name="connsiteX6" fmla="*/ 4336221 w 4336221"/>
                <a:gd name="connsiteY6" fmla="*/ 1076001 h 1076080"/>
                <a:gd name="connsiteX0" fmla="*/ 0 w 4336221"/>
                <a:gd name="connsiteY0" fmla="*/ 8867 h 1076080"/>
                <a:gd name="connsiteX1" fmla="*/ 662228 w 4336221"/>
                <a:gd name="connsiteY1" fmla="*/ 7679 h 1076080"/>
                <a:gd name="connsiteX2" fmla="*/ 1491102 w 4336221"/>
                <a:gd name="connsiteY2" fmla="*/ 115421 h 1076080"/>
                <a:gd name="connsiteX3" fmla="*/ 1626477 w 4336221"/>
                <a:gd name="connsiteY3" fmla="*/ 617278 h 1076080"/>
                <a:gd name="connsiteX4" fmla="*/ 1817995 w 4336221"/>
                <a:gd name="connsiteY4" fmla="*/ 955991 h 1076080"/>
                <a:gd name="connsiteX5" fmla="*/ 3200535 w 4336221"/>
                <a:gd name="connsiteY5" fmla="*/ 1025298 h 1076080"/>
                <a:gd name="connsiteX6" fmla="*/ 4336221 w 4336221"/>
                <a:gd name="connsiteY6" fmla="*/ 1076001 h 1076080"/>
                <a:gd name="connsiteX0" fmla="*/ 0 w 4336221"/>
                <a:gd name="connsiteY0" fmla="*/ 6182 h 1073395"/>
                <a:gd name="connsiteX1" fmla="*/ 662228 w 4336221"/>
                <a:gd name="connsiteY1" fmla="*/ 4994 h 1073395"/>
                <a:gd name="connsiteX2" fmla="*/ 1380301 w 4336221"/>
                <a:gd name="connsiteY2" fmla="*/ 64072 h 1073395"/>
                <a:gd name="connsiteX3" fmla="*/ 1626477 w 4336221"/>
                <a:gd name="connsiteY3" fmla="*/ 614593 h 1073395"/>
                <a:gd name="connsiteX4" fmla="*/ 1817995 w 4336221"/>
                <a:gd name="connsiteY4" fmla="*/ 953306 h 1073395"/>
                <a:gd name="connsiteX5" fmla="*/ 3200535 w 4336221"/>
                <a:gd name="connsiteY5" fmla="*/ 1022613 h 1073395"/>
                <a:gd name="connsiteX6" fmla="*/ 4336221 w 4336221"/>
                <a:gd name="connsiteY6" fmla="*/ 1073316 h 1073395"/>
                <a:gd name="connsiteX0" fmla="*/ 0 w 4336221"/>
                <a:gd name="connsiteY0" fmla="*/ 6182 h 1073395"/>
                <a:gd name="connsiteX1" fmla="*/ 662228 w 4336221"/>
                <a:gd name="connsiteY1" fmla="*/ 4994 h 1073395"/>
                <a:gd name="connsiteX2" fmla="*/ 1380301 w 4336221"/>
                <a:gd name="connsiteY2" fmla="*/ 64072 h 1073395"/>
                <a:gd name="connsiteX3" fmla="*/ 1626477 w 4336221"/>
                <a:gd name="connsiteY3" fmla="*/ 614593 h 1073395"/>
                <a:gd name="connsiteX4" fmla="*/ 1928796 w 4336221"/>
                <a:gd name="connsiteY4" fmla="*/ 953306 h 1073395"/>
                <a:gd name="connsiteX5" fmla="*/ 3200535 w 4336221"/>
                <a:gd name="connsiteY5" fmla="*/ 1022613 h 1073395"/>
                <a:gd name="connsiteX6" fmla="*/ 4336221 w 4336221"/>
                <a:gd name="connsiteY6" fmla="*/ 1073316 h 1073395"/>
                <a:gd name="connsiteX0" fmla="*/ 0 w 4336221"/>
                <a:gd name="connsiteY0" fmla="*/ 6182 h 1073395"/>
                <a:gd name="connsiteX1" fmla="*/ 662228 w 4336221"/>
                <a:gd name="connsiteY1" fmla="*/ 4994 h 1073395"/>
                <a:gd name="connsiteX2" fmla="*/ 1380301 w 4336221"/>
                <a:gd name="connsiteY2" fmla="*/ 64072 h 1073395"/>
                <a:gd name="connsiteX3" fmla="*/ 1626477 w 4336221"/>
                <a:gd name="connsiteY3" fmla="*/ 614593 h 1073395"/>
                <a:gd name="connsiteX4" fmla="*/ 1928796 w 4336221"/>
                <a:gd name="connsiteY4" fmla="*/ 953306 h 1073395"/>
                <a:gd name="connsiteX5" fmla="*/ 3200535 w 4336221"/>
                <a:gd name="connsiteY5" fmla="*/ 1022613 h 1073395"/>
                <a:gd name="connsiteX6" fmla="*/ 4336221 w 4336221"/>
                <a:gd name="connsiteY6" fmla="*/ 1073316 h 1073395"/>
                <a:gd name="connsiteX0" fmla="*/ 0 w 4336221"/>
                <a:gd name="connsiteY0" fmla="*/ 6182 h 1073395"/>
                <a:gd name="connsiteX1" fmla="*/ 662228 w 4336221"/>
                <a:gd name="connsiteY1" fmla="*/ 4994 h 1073395"/>
                <a:gd name="connsiteX2" fmla="*/ 1380301 w 4336221"/>
                <a:gd name="connsiteY2" fmla="*/ 64072 h 1073395"/>
                <a:gd name="connsiteX3" fmla="*/ 1626477 w 4336221"/>
                <a:gd name="connsiteY3" fmla="*/ 614593 h 1073395"/>
                <a:gd name="connsiteX4" fmla="*/ 1830306 w 4336221"/>
                <a:gd name="connsiteY4" fmla="*/ 953306 h 1073395"/>
                <a:gd name="connsiteX5" fmla="*/ 3200535 w 4336221"/>
                <a:gd name="connsiteY5" fmla="*/ 1022613 h 1073395"/>
                <a:gd name="connsiteX6" fmla="*/ 4336221 w 4336221"/>
                <a:gd name="connsiteY6" fmla="*/ 1073316 h 1073395"/>
                <a:gd name="connsiteX0" fmla="*/ 0 w 4336221"/>
                <a:gd name="connsiteY0" fmla="*/ 5268 h 1072481"/>
                <a:gd name="connsiteX1" fmla="*/ 662228 w 4336221"/>
                <a:gd name="connsiteY1" fmla="*/ 4080 h 1072481"/>
                <a:gd name="connsiteX2" fmla="*/ 1380301 w 4336221"/>
                <a:gd name="connsiteY2" fmla="*/ 63158 h 1072481"/>
                <a:gd name="connsiteX3" fmla="*/ 1589544 w 4336221"/>
                <a:gd name="connsiteY3" fmla="*/ 453783 h 1072481"/>
                <a:gd name="connsiteX4" fmla="*/ 1830306 w 4336221"/>
                <a:gd name="connsiteY4" fmla="*/ 952392 h 1072481"/>
                <a:gd name="connsiteX5" fmla="*/ 3200535 w 4336221"/>
                <a:gd name="connsiteY5" fmla="*/ 1021699 h 1072481"/>
                <a:gd name="connsiteX6" fmla="*/ 4336221 w 4336221"/>
                <a:gd name="connsiteY6" fmla="*/ 1072402 h 1072481"/>
                <a:gd name="connsiteX0" fmla="*/ 0 w 4336221"/>
                <a:gd name="connsiteY0" fmla="*/ 5268 h 1072481"/>
                <a:gd name="connsiteX1" fmla="*/ 662228 w 4336221"/>
                <a:gd name="connsiteY1" fmla="*/ 4080 h 1072481"/>
                <a:gd name="connsiteX2" fmla="*/ 1380301 w 4336221"/>
                <a:gd name="connsiteY2" fmla="*/ 63158 h 1072481"/>
                <a:gd name="connsiteX3" fmla="*/ 1589544 w 4336221"/>
                <a:gd name="connsiteY3" fmla="*/ 453783 h 1072481"/>
                <a:gd name="connsiteX4" fmla="*/ 1830306 w 4336221"/>
                <a:gd name="connsiteY4" fmla="*/ 952392 h 1072481"/>
                <a:gd name="connsiteX5" fmla="*/ 3200535 w 4336221"/>
                <a:gd name="connsiteY5" fmla="*/ 1021699 h 1072481"/>
                <a:gd name="connsiteX6" fmla="*/ 4336221 w 4336221"/>
                <a:gd name="connsiteY6" fmla="*/ 1072402 h 1072481"/>
                <a:gd name="connsiteX0" fmla="*/ 0 w 4336221"/>
                <a:gd name="connsiteY0" fmla="*/ 5268 h 1072481"/>
                <a:gd name="connsiteX1" fmla="*/ 662228 w 4336221"/>
                <a:gd name="connsiteY1" fmla="*/ 4080 h 1072481"/>
                <a:gd name="connsiteX2" fmla="*/ 1232567 w 4336221"/>
                <a:gd name="connsiteY2" fmla="*/ 63158 h 1072481"/>
                <a:gd name="connsiteX3" fmla="*/ 1589544 w 4336221"/>
                <a:gd name="connsiteY3" fmla="*/ 453783 h 1072481"/>
                <a:gd name="connsiteX4" fmla="*/ 1830306 w 4336221"/>
                <a:gd name="connsiteY4" fmla="*/ 952392 h 1072481"/>
                <a:gd name="connsiteX5" fmla="*/ 3200535 w 4336221"/>
                <a:gd name="connsiteY5" fmla="*/ 1021699 h 1072481"/>
                <a:gd name="connsiteX6" fmla="*/ 4336221 w 4336221"/>
                <a:gd name="connsiteY6" fmla="*/ 1072402 h 1072481"/>
                <a:gd name="connsiteX0" fmla="*/ 0 w 4336221"/>
                <a:gd name="connsiteY0" fmla="*/ 5268 h 1072481"/>
                <a:gd name="connsiteX1" fmla="*/ 662228 w 4336221"/>
                <a:gd name="connsiteY1" fmla="*/ 4080 h 1072481"/>
                <a:gd name="connsiteX2" fmla="*/ 1232567 w 4336221"/>
                <a:gd name="connsiteY2" fmla="*/ 63158 h 1072481"/>
                <a:gd name="connsiteX3" fmla="*/ 1417188 w 4336221"/>
                <a:gd name="connsiteY3" fmla="*/ 481591 h 1072481"/>
                <a:gd name="connsiteX4" fmla="*/ 1830306 w 4336221"/>
                <a:gd name="connsiteY4" fmla="*/ 952392 h 1072481"/>
                <a:gd name="connsiteX5" fmla="*/ 3200535 w 4336221"/>
                <a:gd name="connsiteY5" fmla="*/ 1021699 h 1072481"/>
                <a:gd name="connsiteX6" fmla="*/ 4336221 w 4336221"/>
                <a:gd name="connsiteY6" fmla="*/ 1072402 h 1072481"/>
                <a:gd name="connsiteX0" fmla="*/ 0 w 4336221"/>
                <a:gd name="connsiteY0" fmla="*/ 5268 h 1072481"/>
                <a:gd name="connsiteX1" fmla="*/ 662228 w 4336221"/>
                <a:gd name="connsiteY1" fmla="*/ 4080 h 1072481"/>
                <a:gd name="connsiteX2" fmla="*/ 1146388 w 4336221"/>
                <a:gd name="connsiteY2" fmla="*/ 63158 h 1072481"/>
                <a:gd name="connsiteX3" fmla="*/ 1417188 w 4336221"/>
                <a:gd name="connsiteY3" fmla="*/ 481591 h 1072481"/>
                <a:gd name="connsiteX4" fmla="*/ 1830306 w 4336221"/>
                <a:gd name="connsiteY4" fmla="*/ 952392 h 1072481"/>
                <a:gd name="connsiteX5" fmla="*/ 3200535 w 4336221"/>
                <a:gd name="connsiteY5" fmla="*/ 1021699 h 1072481"/>
                <a:gd name="connsiteX6" fmla="*/ 4336221 w 4336221"/>
                <a:gd name="connsiteY6" fmla="*/ 1072402 h 1072481"/>
                <a:gd name="connsiteX0" fmla="*/ 0 w 4336221"/>
                <a:gd name="connsiteY0" fmla="*/ 5268 h 1072481"/>
                <a:gd name="connsiteX1" fmla="*/ 662228 w 4336221"/>
                <a:gd name="connsiteY1" fmla="*/ 4080 h 1072481"/>
                <a:gd name="connsiteX2" fmla="*/ 1146388 w 4336221"/>
                <a:gd name="connsiteY2" fmla="*/ 63158 h 1072481"/>
                <a:gd name="connsiteX3" fmla="*/ 1417188 w 4336221"/>
                <a:gd name="connsiteY3" fmla="*/ 481591 h 1072481"/>
                <a:gd name="connsiteX4" fmla="*/ 1682572 w 4336221"/>
                <a:gd name="connsiteY4" fmla="*/ 938488 h 1072481"/>
                <a:gd name="connsiteX5" fmla="*/ 3200535 w 4336221"/>
                <a:gd name="connsiteY5" fmla="*/ 1021699 h 1072481"/>
                <a:gd name="connsiteX6" fmla="*/ 4336221 w 4336221"/>
                <a:gd name="connsiteY6" fmla="*/ 1072402 h 1072481"/>
                <a:gd name="connsiteX0" fmla="*/ 0 w 4336221"/>
                <a:gd name="connsiteY0" fmla="*/ 5268 h 1072481"/>
                <a:gd name="connsiteX1" fmla="*/ 662228 w 4336221"/>
                <a:gd name="connsiteY1" fmla="*/ 4080 h 1072481"/>
                <a:gd name="connsiteX2" fmla="*/ 1146388 w 4336221"/>
                <a:gd name="connsiteY2" fmla="*/ 63158 h 1072481"/>
                <a:gd name="connsiteX3" fmla="*/ 1331010 w 4336221"/>
                <a:gd name="connsiteY3" fmla="*/ 481591 h 1072481"/>
                <a:gd name="connsiteX4" fmla="*/ 1682572 w 4336221"/>
                <a:gd name="connsiteY4" fmla="*/ 938488 h 1072481"/>
                <a:gd name="connsiteX5" fmla="*/ 3200535 w 4336221"/>
                <a:gd name="connsiteY5" fmla="*/ 1021699 h 1072481"/>
                <a:gd name="connsiteX6" fmla="*/ 4336221 w 4336221"/>
                <a:gd name="connsiteY6" fmla="*/ 1072402 h 1072481"/>
                <a:gd name="connsiteX0" fmla="*/ 0 w 4336221"/>
                <a:gd name="connsiteY0" fmla="*/ 5268 h 1072481"/>
                <a:gd name="connsiteX1" fmla="*/ 662228 w 4336221"/>
                <a:gd name="connsiteY1" fmla="*/ 4080 h 1072481"/>
                <a:gd name="connsiteX2" fmla="*/ 1146388 w 4336221"/>
                <a:gd name="connsiteY2" fmla="*/ 63158 h 1072481"/>
                <a:gd name="connsiteX3" fmla="*/ 1331010 w 4336221"/>
                <a:gd name="connsiteY3" fmla="*/ 481591 h 1072481"/>
                <a:gd name="connsiteX4" fmla="*/ 1596393 w 4336221"/>
                <a:gd name="connsiteY4" fmla="*/ 945440 h 1072481"/>
                <a:gd name="connsiteX5" fmla="*/ 3200535 w 4336221"/>
                <a:gd name="connsiteY5" fmla="*/ 1021699 h 1072481"/>
                <a:gd name="connsiteX6" fmla="*/ 4336221 w 4336221"/>
                <a:gd name="connsiteY6" fmla="*/ 1072402 h 1072481"/>
                <a:gd name="connsiteX0" fmla="*/ 0 w 4336221"/>
                <a:gd name="connsiteY0" fmla="*/ 5268 h 1072481"/>
                <a:gd name="connsiteX1" fmla="*/ 662228 w 4336221"/>
                <a:gd name="connsiteY1" fmla="*/ 4080 h 1072481"/>
                <a:gd name="connsiteX2" fmla="*/ 1146388 w 4336221"/>
                <a:gd name="connsiteY2" fmla="*/ 63158 h 1072481"/>
                <a:gd name="connsiteX3" fmla="*/ 1331010 w 4336221"/>
                <a:gd name="connsiteY3" fmla="*/ 481591 h 1072481"/>
                <a:gd name="connsiteX4" fmla="*/ 1547149 w 4336221"/>
                <a:gd name="connsiteY4" fmla="*/ 896776 h 1072481"/>
                <a:gd name="connsiteX5" fmla="*/ 3200535 w 4336221"/>
                <a:gd name="connsiteY5" fmla="*/ 1021699 h 1072481"/>
                <a:gd name="connsiteX6" fmla="*/ 4336221 w 4336221"/>
                <a:gd name="connsiteY6" fmla="*/ 1072402 h 1072481"/>
                <a:gd name="connsiteX0" fmla="*/ 0 w 4336221"/>
                <a:gd name="connsiteY0" fmla="*/ 5268 h 1072481"/>
                <a:gd name="connsiteX1" fmla="*/ 662228 w 4336221"/>
                <a:gd name="connsiteY1" fmla="*/ 4080 h 1072481"/>
                <a:gd name="connsiteX2" fmla="*/ 1146388 w 4336221"/>
                <a:gd name="connsiteY2" fmla="*/ 63158 h 1072481"/>
                <a:gd name="connsiteX3" fmla="*/ 1331010 w 4336221"/>
                <a:gd name="connsiteY3" fmla="*/ 481591 h 1072481"/>
                <a:gd name="connsiteX4" fmla="*/ 1547149 w 4336221"/>
                <a:gd name="connsiteY4" fmla="*/ 896776 h 1072481"/>
                <a:gd name="connsiteX5" fmla="*/ 3200535 w 4336221"/>
                <a:gd name="connsiteY5" fmla="*/ 1021699 h 1072481"/>
                <a:gd name="connsiteX6" fmla="*/ 4336221 w 4336221"/>
                <a:gd name="connsiteY6" fmla="*/ 1072402 h 1072481"/>
                <a:gd name="connsiteX0" fmla="*/ 0 w 4336221"/>
                <a:gd name="connsiteY0" fmla="*/ 5268 h 1072481"/>
                <a:gd name="connsiteX1" fmla="*/ 662228 w 4336221"/>
                <a:gd name="connsiteY1" fmla="*/ 4080 h 1072481"/>
                <a:gd name="connsiteX2" fmla="*/ 1146388 w 4336221"/>
                <a:gd name="connsiteY2" fmla="*/ 63158 h 1072481"/>
                <a:gd name="connsiteX3" fmla="*/ 1331010 w 4336221"/>
                <a:gd name="connsiteY3" fmla="*/ 481591 h 1072481"/>
                <a:gd name="connsiteX4" fmla="*/ 2519731 w 4336221"/>
                <a:gd name="connsiteY4" fmla="*/ 961905 h 1072481"/>
                <a:gd name="connsiteX5" fmla="*/ 3200535 w 4336221"/>
                <a:gd name="connsiteY5" fmla="*/ 1021699 h 1072481"/>
                <a:gd name="connsiteX6" fmla="*/ 4336221 w 4336221"/>
                <a:gd name="connsiteY6" fmla="*/ 1072402 h 1072481"/>
                <a:gd name="connsiteX0" fmla="*/ 0 w 4336221"/>
                <a:gd name="connsiteY0" fmla="*/ 5268 h 1072481"/>
                <a:gd name="connsiteX1" fmla="*/ 662228 w 4336221"/>
                <a:gd name="connsiteY1" fmla="*/ 4080 h 1072481"/>
                <a:gd name="connsiteX2" fmla="*/ 1146388 w 4336221"/>
                <a:gd name="connsiteY2" fmla="*/ 63158 h 1072481"/>
                <a:gd name="connsiteX3" fmla="*/ 2439015 w 4336221"/>
                <a:gd name="connsiteY3" fmla="*/ 444374 h 1072481"/>
                <a:gd name="connsiteX4" fmla="*/ 2519731 w 4336221"/>
                <a:gd name="connsiteY4" fmla="*/ 961905 h 1072481"/>
                <a:gd name="connsiteX5" fmla="*/ 3200535 w 4336221"/>
                <a:gd name="connsiteY5" fmla="*/ 1021699 h 1072481"/>
                <a:gd name="connsiteX6" fmla="*/ 4336221 w 4336221"/>
                <a:gd name="connsiteY6" fmla="*/ 1072402 h 1072481"/>
                <a:gd name="connsiteX0" fmla="*/ 0 w 4336221"/>
                <a:gd name="connsiteY0" fmla="*/ 4581 h 1071794"/>
                <a:gd name="connsiteX1" fmla="*/ 662228 w 4336221"/>
                <a:gd name="connsiteY1" fmla="*/ 3393 h 1071794"/>
                <a:gd name="connsiteX2" fmla="*/ 2291327 w 4336221"/>
                <a:gd name="connsiteY2" fmla="*/ 53167 h 1071794"/>
                <a:gd name="connsiteX3" fmla="*/ 2439015 w 4336221"/>
                <a:gd name="connsiteY3" fmla="*/ 443687 h 1071794"/>
                <a:gd name="connsiteX4" fmla="*/ 2519731 w 4336221"/>
                <a:gd name="connsiteY4" fmla="*/ 961218 h 1071794"/>
                <a:gd name="connsiteX5" fmla="*/ 3200535 w 4336221"/>
                <a:gd name="connsiteY5" fmla="*/ 1021012 h 1071794"/>
                <a:gd name="connsiteX6" fmla="*/ 4336221 w 4336221"/>
                <a:gd name="connsiteY6" fmla="*/ 1071715 h 1071794"/>
                <a:gd name="connsiteX0" fmla="*/ 0 w 4336221"/>
                <a:gd name="connsiteY0" fmla="*/ 4581 h 1071794"/>
                <a:gd name="connsiteX1" fmla="*/ 662228 w 4336221"/>
                <a:gd name="connsiteY1" fmla="*/ 3393 h 1071794"/>
                <a:gd name="connsiteX2" fmla="*/ 2291327 w 4336221"/>
                <a:gd name="connsiteY2" fmla="*/ 53167 h 1071794"/>
                <a:gd name="connsiteX3" fmla="*/ 2439015 w 4336221"/>
                <a:gd name="connsiteY3" fmla="*/ 443687 h 1071794"/>
                <a:gd name="connsiteX4" fmla="*/ 2519731 w 4336221"/>
                <a:gd name="connsiteY4" fmla="*/ 961218 h 1071794"/>
                <a:gd name="connsiteX5" fmla="*/ 3200535 w 4336221"/>
                <a:gd name="connsiteY5" fmla="*/ 1021012 h 1071794"/>
                <a:gd name="connsiteX6" fmla="*/ 4336221 w 4336221"/>
                <a:gd name="connsiteY6" fmla="*/ 1071715 h 1071794"/>
                <a:gd name="connsiteX0" fmla="*/ 0 w 4336221"/>
                <a:gd name="connsiteY0" fmla="*/ 3895 h 1071108"/>
                <a:gd name="connsiteX1" fmla="*/ 662228 w 4336221"/>
                <a:gd name="connsiteY1" fmla="*/ 2707 h 1071108"/>
                <a:gd name="connsiteX2" fmla="*/ 2168216 w 4336221"/>
                <a:gd name="connsiteY2" fmla="*/ 43177 h 1071108"/>
                <a:gd name="connsiteX3" fmla="*/ 2439015 w 4336221"/>
                <a:gd name="connsiteY3" fmla="*/ 443001 h 1071108"/>
                <a:gd name="connsiteX4" fmla="*/ 2519731 w 4336221"/>
                <a:gd name="connsiteY4" fmla="*/ 960532 h 1071108"/>
                <a:gd name="connsiteX5" fmla="*/ 3200535 w 4336221"/>
                <a:gd name="connsiteY5" fmla="*/ 1020326 h 1071108"/>
                <a:gd name="connsiteX6" fmla="*/ 4336221 w 4336221"/>
                <a:gd name="connsiteY6" fmla="*/ 1071029 h 1071108"/>
                <a:gd name="connsiteX0" fmla="*/ 0 w 4336221"/>
                <a:gd name="connsiteY0" fmla="*/ 3895 h 1071108"/>
                <a:gd name="connsiteX1" fmla="*/ 662228 w 4336221"/>
                <a:gd name="connsiteY1" fmla="*/ 2707 h 1071108"/>
                <a:gd name="connsiteX2" fmla="*/ 2168216 w 4336221"/>
                <a:gd name="connsiteY2" fmla="*/ 43177 h 1071108"/>
                <a:gd name="connsiteX3" fmla="*/ 2439015 w 4336221"/>
                <a:gd name="connsiteY3" fmla="*/ 443001 h 1071108"/>
                <a:gd name="connsiteX4" fmla="*/ 2605909 w 4336221"/>
                <a:gd name="connsiteY4" fmla="*/ 979141 h 1071108"/>
                <a:gd name="connsiteX5" fmla="*/ 3200535 w 4336221"/>
                <a:gd name="connsiteY5" fmla="*/ 1020326 h 1071108"/>
                <a:gd name="connsiteX6" fmla="*/ 4336221 w 4336221"/>
                <a:gd name="connsiteY6" fmla="*/ 1071029 h 1071108"/>
                <a:gd name="connsiteX0" fmla="*/ 0 w 4336221"/>
                <a:gd name="connsiteY0" fmla="*/ 3895 h 1071108"/>
                <a:gd name="connsiteX1" fmla="*/ 662228 w 4336221"/>
                <a:gd name="connsiteY1" fmla="*/ 2707 h 1071108"/>
                <a:gd name="connsiteX2" fmla="*/ 2168216 w 4336221"/>
                <a:gd name="connsiteY2" fmla="*/ 43177 h 1071108"/>
                <a:gd name="connsiteX3" fmla="*/ 2439015 w 4336221"/>
                <a:gd name="connsiteY3" fmla="*/ 443001 h 1071108"/>
                <a:gd name="connsiteX4" fmla="*/ 2605909 w 4336221"/>
                <a:gd name="connsiteY4" fmla="*/ 979141 h 1071108"/>
                <a:gd name="connsiteX5" fmla="*/ 3200535 w 4336221"/>
                <a:gd name="connsiteY5" fmla="*/ 1020326 h 1071108"/>
                <a:gd name="connsiteX6" fmla="*/ 4336221 w 4336221"/>
                <a:gd name="connsiteY6" fmla="*/ 1071029 h 1071108"/>
                <a:gd name="connsiteX0" fmla="*/ 0 w 4336221"/>
                <a:gd name="connsiteY0" fmla="*/ 3895 h 1071108"/>
                <a:gd name="connsiteX1" fmla="*/ 662228 w 4336221"/>
                <a:gd name="connsiteY1" fmla="*/ 2707 h 1071108"/>
                <a:gd name="connsiteX2" fmla="*/ 2168216 w 4336221"/>
                <a:gd name="connsiteY2" fmla="*/ 43177 h 1071108"/>
                <a:gd name="connsiteX3" fmla="*/ 2439015 w 4336221"/>
                <a:gd name="connsiteY3" fmla="*/ 508130 h 1071108"/>
                <a:gd name="connsiteX4" fmla="*/ 2605909 w 4336221"/>
                <a:gd name="connsiteY4" fmla="*/ 979141 h 1071108"/>
                <a:gd name="connsiteX5" fmla="*/ 3200535 w 4336221"/>
                <a:gd name="connsiteY5" fmla="*/ 1020326 h 1071108"/>
                <a:gd name="connsiteX6" fmla="*/ 4336221 w 4336221"/>
                <a:gd name="connsiteY6" fmla="*/ 1071029 h 1071108"/>
                <a:gd name="connsiteX0" fmla="*/ 0 w 4336221"/>
                <a:gd name="connsiteY0" fmla="*/ 3895 h 1071701"/>
                <a:gd name="connsiteX1" fmla="*/ 662228 w 4336221"/>
                <a:gd name="connsiteY1" fmla="*/ 2707 h 1071701"/>
                <a:gd name="connsiteX2" fmla="*/ 2168216 w 4336221"/>
                <a:gd name="connsiteY2" fmla="*/ 43177 h 1071701"/>
                <a:gd name="connsiteX3" fmla="*/ 2439015 w 4336221"/>
                <a:gd name="connsiteY3" fmla="*/ 508130 h 1071701"/>
                <a:gd name="connsiteX4" fmla="*/ 2605909 w 4336221"/>
                <a:gd name="connsiteY4" fmla="*/ 979141 h 1071701"/>
                <a:gd name="connsiteX5" fmla="*/ 3212846 w 4336221"/>
                <a:gd name="connsiteY5" fmla="*/ 1048238 h 1071701"/>
                <a:gd name="connsiteX6" fmla="*/ 4336221 w 4336221"/>
                <a:gd name="connsiteY6" fmla="*/ 1071029 h 1071701"/>
                <a:gd name="connsiteX0" fmla="*/ 0 w 4336221"/>
                <a:gd name="connsiteY0" fmla="*/ 3895 h 1117598"/>
                <a:gd name="connsiteX1" fmla="*/ 662228 w 4336221"/>
                <a:gd name="connsiteY1" fmla="*/ 2707 h 1117598"/>
                <a:gd name="connsiteX2" fmla="*/ 2168216 w 4336221"/>
                <a:gd name="connsiteY2" fmla="*/ 43177 h 1117598"/>
                <a:gd name="connsiteX3" fmla="*/ 2439015 w 4336221"/>
                <a:gd name="connsiteY3" fmla="*/ 508130 h 1117598"/>
                <a:gd name="connsiteX4" fmla="*/ 2605909 w 4336221"/>
                <a:gd name="connsiteY4" fmla="*/ 979141 h 1117598"/>
                <a:gd name="connsiteX5" fmla="*/ 3212846 w 4336221"/>
                <a:gd name="connsiteY5" fmla="*/ 1048238 h 1117598"/>
                <a:gd name="connsiteX6" fmla="*/ 4336221 w 4336221"/>
                <a:gd name="connsiteY6" fmla="*/ 1117550 h 1117598"/>
                <a:gd name="connsiteX0" fmla="*/ 0 w 4336221"/>
                <a:gd name="connsiteY0" fmla="*/ 3895 h 1117758"/>
                <a:gd name="connsiteX1" fmla="*/ 662228 w 4336221"/>
                <a:gd name="connsiteY1" fmla="*/ 2707 h 1117758"/>
                <a:gd name="connsiteX2" fmla="*/ 2168216 w 4336221"/>
                <a:gd name="connsiteY2" fmla="*/ 43177 h 1117758"/>
                <a:gd name="connsiteX3" fmla="*/ 2439015 w 4336221"/>
                <a:gd name="connsiteY3" fmla="*/ 508130 h 1117758"/>
                <a:gd name="connsiteX4" fmla="*/ 2605909 w 4336221"/>
                <a:gd name="connsiteY4" fmla="*/ 979141 h 1117758"/>
                <a:gd name="connsiteX5" fmla="*/ 3212846 w 4336221"/>
                <a:gd name="connsiteY5" fmla="*/ 1085455 h 1117758"/>
                <a:gd name="connsiteX6" fmla="*/ 4336221 w 4336221"/>
                <a:gd name="connsiteY6" fmla="*/ 1117550 h 1117758"/>
                <a:gd name="connsiteX0" fmla="*/ 0 w 4336221"/>
                <a:gd name="connsiteY0" fmla="*/ 3895 h 1154815"/>
                <a:gd name="connsiteX1" fmla="*/ 662228 w 4336221"/>
                <a:gd name="connsiteY1" fmla="*/ 2707 h 1154815"/>
                <a:gd name="connsiteX2" fmla="*/ 2168216 w 4336221"/>
                <a:gd name="connsiteY2" fmla="*/ 43177 h 1154815"/>
                <a:gd name="connsiteX3" fmla="*/ 2439015 w 4336221"/>
                <a:gd name="connsiteY3" fmla="*/ 508130 h 1154815"/>
                <a:gd name="connsiteX4" fmla="*/ 2605909 w 4336221"/>
                <a:gd name="connsiteY4" fmla="*/ 979141 h 1154815"/>
                <a:gd name="connsiteX5" fmla="*/ 3212846 w 4336221"/>
                <a:gd name="connsiteY5" fmla="*/ 1085455 h 1154815"/>
                <a:gd name="connsiteX6" fmla="*/ 4336221 w 4336221"/>
                <a:gd name="connsiteY6" fmla="*/ 1154767 h 1154815"/>
                <a:gd name="connsiteX0" fmla="*/ 0 w 4336221"/>
                <a:gd name="connsiteY0" fmla="*/ 3895 h 1154767"/>
                <a:gd name="connsiteX1" fmla="*/ 662228 w 4336221"/>
                <a:gd name="connsiteY1" fmla="*/ 2707 h 1154767"/>
                <a:gd name="connsiteX2" fmla="*/ 2168216 w 4336221"/>
                <a:gd name="connsiteY2" fmla="*/ 43177 h 1154767"/>
                <a:gd name="connsiteX3" fmla="*/ 2439015 w 4336221"/>
                <a:gd name="connsiteY3" fmla="*/ 508130 h 1154767"/>
                <a:gd name="connsiteX4" fmla="*/ 2605909 w 4336221"/>
                <a:gd name="connsiteY4" fmla="*/ 979141 h 1154767"/>
                <a:gd name="connsiteX5" fmla="*/ 3212846 w 4336221"/>
                <a:gd name="connsiteY5" fmla="*/ 1085455 h 1154767"/>
                <a:gd name="connsiteX6" fmla="*/ 4336221 w 4336221"/>
                <a:gd name="connsiteY6" fmla="*/ 1154767 h 1154767"/>
                <a:gd name="connsiteX0" fmla="*/ 0 w 4336221"/>
                <a:gd name="connsiteY0" fmla="*/ 2854 h 1153726"/>
                <a:gd name="connsiteX1" fmla="*/ 662228 w 4336221"/>
                <a:gd name="connsiteY1" fmla="*/ 1666 h 1153726"/>
                <a:gd name="connsiteX2" fmla="*/ 2168216 w 4336221"/>
                <a:gd name="connsiteY2" fmla="*/ 42136 h 1153726"/>
                <a:gd name="connsiteX3" fmla="*/ 2439015 w 4336221"/>
                <a:gd name="connsiteY3" fmla="*/ 507089 h 1153726"/>
                <a:gd name="connsiteX4" fmla="*/ 2605909 w 4336221"/>
                <a:gd name="connsiteY4" fmla="*/ 978100 h 1153726"/>
                <a:gd name="connsiteX5" fmla="*/ 3212846 w 4336221"/>
                <a:gd name="connsiteY5" fmla="*/ 1084414 h 1153726"/>
                <a:gd name="connsiteX6" fmla="*/ 4336221 w 4336221"/>
                <a:gd name="connsiteY6" fmla="*/ 1153726 h 1153726"/>
                <a:gd name="connsiteX0" fmla="*/ 0 w 4336221"/>
                <a:gd name="connsiteY0" fmla="*/ 22345 h 1173217"/>
                <a:gd name="connsiteX1" fmla="*/ 982318 w 4336221"/>
                <a:gd name="connsiteY1" fmla="*/ 2549 h 1173217"/>
                <a:gd name="connsiteX2" fmla="*/ 2168216 w 4336221"/>
                <a:gd name="connsiteY2" fmla="*/ 61627 h 1173217"/>
                <a:gd name="connsiteX3" fmla="*/ 2439015 w 4336221"/>
                <a:gd name="connsiteY3" fmla="*/ 526580 h 1173217"/>
                <a:gd name="connsiteX4" fmla="*/ 2605909 w 4336221"/>
                <a:gd name="connsiteY4" fmla="*/ 997591 h 1173217"/>
                <a:gd name="connsiteX5" fmla="*/ 3212846 w 4336221"/>
                <a:gd name="connsiteY5" fmla="*/ 1103905 h 1173217"/>
                <a:gd name="connsiteX6" fmla="*/ 4336221 w 4336221"/>
                <a:gd name="connsiteY6" fmla="*/ 1173217 h 1173217"/>
                <a:gd name="connsiteX0" fmla="*/ 0 w 4336221"/>
                <a:gd name="connsiteY0" fmla="*/ 11036 h 1161908"/>
                <a:gd name="connsiteX1" fmla="*/ 982318 w 4336221"/>
                <a:gd name="connsiteY1" fmla="*/ 9848 h 1161908"/>
                <a:gd name="connsiteX2" fmla="*/ 2168216 w 4336221"/>
                <a:gd name="connsiteY2" fmla="*/ 50318 h 1161908"/>
                <a:gd name="connsiteX3" fmla="*/ 2439015 w 4336221"/>
                <a:gd name="connsiteY3" fmla="*/ 515271 h 1161908"/>
                <a:gd name="connsiteX4" fmla="*/ 2605909 w 4336221"/>
                <a:gd name="connsiteY4" fmla="*/ 986282 h 1161908"/>
                <a:gd name="connsiteX5" fmla="*/ 3212846 w 4336221"/>
                <a:gd name="connsiteY5" fmla="*/ 1092596 h 1161908"/>
                <a:gd name="connsiteX6" fmla="*/ 4336221 w 4336221"/>
                <a:gd name="connsiteY6" fmla="*/ 1161908 h 1161908"/>
                <a:gd name="connsiteX0" fmla="*/ 0 w 4336221"/>
                <a:gd name="connsiteY0" fmla="*/ 5956 h 1156828"/>
                <a:gd name="connsiteX1" fmla="*/ 982318 w 4336221"/>
                <a:gd name="connsiteY1" fmla="*/ 4768 h 1156828"/>
                <a:gd name="connsiteX2" fmla="*/ 2229771 w 4336221"/>
                <a:gd name="connsiteY2" fmla="*/ 73150 h 1156828"/>
                <a:gd name="connsiteX3" fmla="*/ 2439015 w 4336221"/>
                <a:gd name="connsiteY3" fmla="*/ 510191 h 1156828"/>
                <a:gd name="connsiteX4" fmla="*/ 2605909 w 4336221"/>
                <a:gd name="connsiteY4" fmla="*/ 981202 h 1156828"/>
                <a:gd name="connsiteX5" fmla="*/ 3212846 w 4336221"/>
                <a:gd name="connsiteY5" fmla="*/ 1087516 h 1156828"/>
                <a:gd name="connsiteX6" fmla="*/ 4336221 w 4336221"/>
                <a:gd name="connsiteY6" fmla="*/ 1156828 h 1156828"/>
                <a:gd name="connsiteX0" fmla="*/ 0 w 4336221"/>
                <a:gd name="connsiteY0" fmla="*/ 5956 h 1156828"/>
                <a:gd name="connsiteX1" fmla="*/ 982318 w 4336221"/>
                <a:gd name="connsiteY1" fmla="*/ 4768 h 1156828"/>
                <a:gd name="connsiteX2" fmla="*/ 2229771 w 4336221"/>
                <a:gd name="connsiteY2" fmla="*/ 73150 h 1156828"/>
                <a:gd name="connsiteX3" fmla="*/ 2439015 w 4336221"/>
                <a:gd name="connsiteY3" fmla="*/ 510191 h 1156828"/>
                <a:gd name="connsiteX4" fmla="*/ 2605909 w 4336221"/>
                <a:gd name="connsiteY4" fmla="*/ 981202 h 1156828"/>
                <a:gd name="connsiteX5" fmla="*/ 3212846 w 4336221"/>
                <a:gd name="connsiteY5" fmla="*/ 1087516 h 1156828"/>
                <a:gd name="connsiteX6" fmla="*/ 4336221 w 4336221"/>
                <a:gd name="connsiteY6" fmla="*/ 1156828 h 1156828"/>
                <a:gd name="connsiteX0" fmla="*/ 0 w 4336221"/>
                <a:gd name="connsiteY0" fmla="*/ 5956 h 1156828"/>
                <a:gd name="connsiteX1" fmla="*/ 982318 w 4336221"/>
                <a:gd name="connsiteY1" fmla="*/ 4768 h 1156828"/>
                <a:gd name="connsiteX2" fmla="*/ 2291327 w 4336221"/>
                <a:gd name="connsiteY2" fmla="*/ 73150 h 1156828"/>
                <a:gd name="connsiteX3" fmla="*/ 2439015 w 4336221"/>
                <a:gd name="connsiteY3" fmla="*/ 510191 h 1156828"/>
                <a:gd name="connsiteX4" fmla="*/ 2605909 w 4336221"/>
                <a:gd name="connsiteY4" fmla="*/ 981202 h 1156828"/>
                <a:gd name="connsiteX5" fmla="*/ 3212846 w 4336221"/>
                <a:gd name="connsiteY5" fmla="*/ 1087516 h 1156828"/>
                <a:gd name="connsiteX6" fmla="*/ 4336221 w 4336221"/>
                <a:gd name="connsiteY6" fmla="*/ 1156828 h 1156828"/>
                <a:gd name="connsiteX0" fmla="*/ 0 w 4336221"/>
                <a:gd name="connsiteY0" fmla="*/ 1188 h 1152060"/>
                <a:gd name="connsiteX1" fmla="*/ 982318 w 4336221"/>
                <a:gd name="connsiteY1" fmla="*/ 0 h 1152060"/>
                <a:gd name="connsiteX2" fmla="*/ 2192838 w 4336221"/>
                <a:gd name="connsiteY2" fmla="*/ 31165 h 1152060"/>
                <a:gd name="connsiteX3" fmla="*/ 2439015 w 4336221"/>
                <a:gd name="connsiteY3" fmla="*/ 505423 h 1152060"/>
                <a:gd name="connsiteX4" fmla="*/ 2605909 w 4336221"/>
                <a:gd name="connsiteY4" fmla="*/ 976434 h 1152060"/>
                <a:gd name="connsiteX5" fmla="*/ 3212846 w 4336221"/>
                <a:gd name="connsiteY5" fmla="*/ 1082748 h 1152060"/>
                <a:gd name="connsiteX6" fmla="*/ 4336221 w 4336221"/>
                <a:gd name="connsiteY6" fmla="*/ 1152060 h 1152060"/>
                <a:gd name="connsiteX0" fmla="*/ 0 w 4336221"/>
                <a:gd name="connsiteY0" fmla="*/ 1188 h 1152060"/>
                <a:gd name="connsiteX1" fmla="*/ 982318 w 4336221"/>
                <a:gd name="connsiteY1" fmla="*/ 0 h 1152060"/>
                <a:gd name="connsiteX2" fmla="*/ 2279016 w 4336221"/>
                <a:gd name="connsiteY2" fmla="*/ 31165 h 1152060"/>
                <a:gd name="connsiteX3" fmla="*/ 2439015 w 4336221"/>
                <a:gd name="connsiteY3" fmla="*/ 505423 h 1152060"/>
                <a:gd name="connsiteX4" fmla="*/ 2605909 w 4336221"/>
                <a:gd name="connsiteY4" fmla="*/ 976434 h 1152060"/>
                <a:gd name="connsiteX5" fmla="*/ 3212846 w 4336221"/>
                <a:gd name="connsiteY5" fmla="*/ 1082748 h 1152060"/>
                <a:gd name="connsiteX6" fmla="*/ 4336221 w 4336221"/>
                <a:gd name="connsiteY6" fmla="*/ 1152060 h 1152060"/>
                <a:gd name="connsiteX0" fmla="*/ 0 w 4336221"/>
                <a:gd name="connsiteY0" fmla="*/ 1188 h 1152060"/>
                <a:gd name="connsiteX1" fmla="*/ 982318 w 4336221"/>
                <a:gd name="connsiteY1" fmla="*/ 0 h 1152060"/>
                <a:gd name="connsiteX2" fmla="*/ 2279016 w 4336221"/>
                <a:gd name="connsiteY2" fmla="*/ 31165 h 1152060"/>
                <a:gd name="connsiteX3" fmla="*/ 2439015 w 4336221"/>
                <a:gd name="connsiteY3" fmla="*/ 505423 h 1152060"/>
                <a:gd name="connsiteX4" fmla="*/ 2605909 w 4336221"/>
                <a:gd name="connsiteY4" fmla="*/ 976434 h 1152060"/>
                <a:gd name="connsiteX5" fmla="*/ 3212846 w 4336221"/>
                <a:gd name="connsiteY5" fmla="*/ 1082748 h 1152060"/>
                <a:gd name="connsiteX6" fmla="*/ 4336221 w 4336221"/>
                <a:gd name="connsiteY6" fmla="*/ 1152060 h 1152060"/>
                <a:gd name="connsiteX0" fmla="*/ 0 w 4336221"/>
                <a:gd name="connsiteY0" fmla="*/ 15430 h 1166302"/>
                <a:gd name="connsiteX1" fmla="*/ 982318 w 4336221"/>
                <a:gd name="connsiteY1" fmla="*/ 14242 h 1166302"/>
                <a:gd name="connsiteX2" fmla="*/ 2279016 w 4336221"/>
                <a:gd name="connsiteY2" fmla="*/ 45407 h 1166302"/>
                <a:gd name="connsiteX3" fmla="*/ 2500571 w 4336221"/>
                <a:gd name="connsiteY3" fmla="*/ 510361 h 1166302"/>
                <a:gd name="connsiteX4" fmla="*/ 2605909 w 4336221"/>
                <a:gd name="connsiteY4" fmla="*/ 990676 h 1166302"/>
                <a:gd name="connsiteX5" fmla="*/ 3212846 w 4336221"/>
                <a:gd name="connsiteY5" fmla="*/ 1096990 h 1166302"/>
                <a:gd name="connsiteX6" fmla="*/ 4336221 w 4336221"/>
                <a:gd name="connsiteY6" fmla="*/ 1166302 h 1166302"/>
                <a:gd name="connsiteX0" fmla="*/ 0 w 4336221"/>
                <a:gd name="connsiteY0" fmla="*/ 1188 h 1152060"/>
                <a:gd name="connsiteX1" fmla="*/ 982318 w 4336221"/>
                <a:gd name="connsiteY1" fmla="*/ 0 h 1152060"/>
                <a:gd name="connsiteX2" fmla="*/ 2279016 w 4336221"/>
                <a:gd name="connsiteY2" fmla="*/ 31165 h 1152060"/>
                <a:gd name="connsiteX3" fmla="*/ 2500571 w 4336221"/>
                <a:gd name="connsiteY3" fmla="*/ 496119 h 1152060"/>
                <a:gd name="connsiteX4" fmla="*/ 2605909 w 4336221"/>
                <a:gd name="connsiteY4" fmla="*/ 976434 h 1152060"/>
                <a:gd name="connsiteX5" fmla="*/ 3212846 w 4336221"/>
                <a:gd name="connsiteY5" fmla="*/ 1082748 h 1152060"/>
                <a:gd name="connsiteX6" fmla="*/ 4336221 w 4336221"/>
                <a:gd name="connsiteY6" fmla="*/ 1152060 h 1152060"/>
                <a:gd name="connsiteX0" fmla="*/ 0 w 4349052"/>
                <a:gd name="connsiteY0" fmla="*/ 0 h 1364213"/>
                <a:gd name="connsiteX1" fmla="*/ 995149 w 4349052"/>
                <a:gd name="connsiteY1" fmla="*/ 212153 h 1364213"/>
                <a:gd name="connsiteX2" fmla="*/ 2291847 w 4349052"/>
                <a:gd name="connsiteY2" fmla="*/ 243318 h 1364213"/>
                <a:gd name="connsiteX3" fmla="*/ 2513402 w 4349052"/>
                <a:gd name="connsiteY3" fmla="*/ 708272 h 1364213"/>
                <a:gd name="connsiteX4" fmla="*/ 2618740 w 4349052"/>
                <a:gd name="connsiteY4" fmla="*/ 1188587 h 1364213"/>
                <a:gd name="connsiteX5" fmla="*/ 3225677 w 4349052"/>
                <a:gd name="connsiteY5" fmla="*/ 1294901 h 1364213"/>
                <a:gd name="connsiteX6" fmla="*/ 4349052 w 4349052"/>
                <a:gd name="connsiteY6" fmla="*/ 1364213 h 1364213"/>
                <a:gd name="connsiteX0" fmla="*/ 0 w 4349052"/>
                <a:gd name="connsiteY0" fmla="*/ 1 h 1364214"/>
                <a:gd name="connsiteX1" fmla="*/ 995149 w 4349052"/>
                <a:gd name="connsiteY1" fmla="*/ 105484 h 1364214"/>
                <a:gd name="connsiteX2" fmla="*/ 2291847 w 4349052"/>
                <a:gd name="connsiteY2" fmla="*/ 243319 h 1364214"/>
                <a:gd name="connsiteX3" fmla="*/ 2513402 w 4349052"/>
                <a:gd name="connsiteY3" fmla="*/ 708273 h 1364214"/>
                <a:gd name="connsiteX4" fmla="*/ 2618740 w 4349052"/>
                <a:gd name="connsiteY4" fmla="*/ 1188588 h 1364214"/>
                <a:gd name="connsiteX5" fmla="*/ 3225677 w 4349052"/>
                <a:gd name="connsiteY5" fmla="*/ 1294902 h 1364214"/>
                <a:gd name="connsiteX6" fmla="*/ 4349052 w 4349052"/>
                <a:gd name="connsiteY6" fmla="*/ 1364214 h 1364214"/>
                <a:gd name="connsiteX0" fmla="*/ 0 w 4349052"/>
                <a:gd name="connsiteY0" fmla="*/ 1 h 1364214"/>
                <a:gd name="connsiteX1" fmla="*/ 995149 w 4349052"/>
                <a:gd name="connsiteY1" fmla="*/ 105484 h 1364214"/>
                <a:gd name="connsiteX2" fmla="*/ 2291847 w 4349052"/>
                <a:gd name="connsiteY2" fmla="*/ 243319 h 1364214"/>
                <a:gd name="connsiteX3" fmla="*/ 2513402 w 4349052"/>
                <a:gd name="connsiteY3" fmla="*/ 708273 h 1364214"/>
                <a:gd name="connsiteX4" fmla="*/ 2618740 w 4349052"/>
                <a:gd name="connsiteY4" fmla="*/ 1188588 h 1364214"/>
                <a:gd name="connsiteX5" fmla="*/ 3225677 w 4349052"/>
                <a:gd name="connsiteY5" fmla="*/ 1294902 h 1364214"/>
                <a:gd name="connsiteX6" fmla="*/ 4349052 w 4349052"/>
                <a:gd name="connsiteY6" fmla="*/ 1364214 h 1364214"/>
                <a:gd name="connsiteX0" fmla="*/ 0 w 4349052"/>
                <a:gd name="connsiteY0" fmla="*/ 0 h 1364213"/>
                <a:gd name="connsiteX1" fmla="*/ 2291847 w 4349052"/>
                <a:gd name="connsiteY1" fmla="*/ 243318 h 1364213"/>
                <a:gd name="connsiteX2" fmla="*/ 2513402 w 4349052"/>
                <a:gd name="connsiteY2" fmla="*/ 708272 h 1364213"/>
                <a:gd name="connsiteX3" fmla="*/ 2618740 w 4349052"/>
                <a:gd name="connsiteY3" fmla="*/ 1188587 h 1364213"/>
                <a:gd name="connsiteX4" fmla="*/ 3225677 w 4349052"/>
                <a:gd name="connsiteY4" fmla="*/ 1294901 h 1364213"/>
                <a:gd name="connsiteX5" fmla="*/ 4349052 w 4349052"/>
                <a:gd name="connsiteY5" fmla="*/ 1364213 h 1364213"/>
                <a:gd name="connsiteX0" fmla="*/ 0 w 4349052"/>
                <a:gd name="connsiteY0" fmla="*/ 0 h 1364213"/>
                <a:gd name="connsiteX1" fmla="*/ 2176366 w 4349052"/>
                <a:gd name="connsiteY1" fmla="*/ 243318 h 1364213"/>
                <a:gd name="connsiteX2" fmla="*/ 2513402 w 4349052"/>
                <a:gd name="connsiteY2" fmla="*/ 708272 h 1364213"/>
                <a:gd name="connsiteX3" fmla="*/ 2618740 w 4349052"/>
                <a:gd name="connsiteY3" fmla="*/ 1188587 h 1364213"/>
                <a:gd name="connsiteX4" fmla="*/ 3225677 w 4349052"/>
                <a:gd name="connsiteY4" fmla="*/ 1294901 h 1364213"/>
                <a:gd name="connsiteX5" fmla="*/ 4349052 w 4349052"/>
                <a:gd name="connsiteY5" fmla="*/ 1364213 h 1364213"/>
                <a:gd name="connsiteX0" fmla="*/ 0 w 4349052"/>
                <a:gd name="connsiteY0" fmla="*/ 0 h 1364213"/>
                <a:gd name="connsiteX1" fmla="*/ 2176366 w 4349052"/>
                <a:gd name="connsiteY1" fmla="*/ 243318 h 1364213"/>
                <a:gd name="connsiteX2" fmla="*/ 2513402 w 4349052"/>
                <a:gd name="connsiteY2" fmla="*/ 708272 h 1364213"/>
                <a:gd name="connsiteX3" fmla="*/ 2618740 w 4349052"/>
                <a:gd name="connsiteY3" fmla="*/ 1188587 h 1364213"/>
                <a:gd name="connsiteX4" fmla="*/ 3225677 w 4349052"/>
                <a:gd name="connsiteY4" fmla="*/ 1294901 h 1364213"/>
                <a:gd name="connsiteX5" fmla="*/ 4349052 w 4349052"/>
                <a:gd name="connsiteY5" fmla="*/ 1364213 h 1364213"/>
                <a:gd name="connsiteX0" fmla="*/ 0 w 4349052"/>
                <a:gd name="connsiteY0" fmla="*/ 0 h 1364213"/>
                <a:gd name="connsiteX1" fmla="*/ 2176366 w 4349052"/>
                <a:gd name="connsiteY1" fmla="*/ 243318 h 1364213"/>
                <a:gd name="connsiteX2" fmla="*/ 2513402 w 4349052"/>
                <a:gd name="connsiteY2" fmla="*/ 708272 h 1364213"/>
                <a:gd name="connsiteX3" fmla="*/ 2618740 w 4349052"/>
                <a:gd name="connsiteY3" fmla="*/ 1188587 h 1364213"/>
                <a:gd name="connsiteX4" fmla="*/ 3174352 w 4349052"/>
                <a:gd name="connsiteY4" fmla="*/ 1323993 h 1364213"/>
                <a:gd name="connsiteX5" fmla="*/ 4349052 w 4349052"/>
                <a:gd name="connsiteY5" fmla="*/ 1364213 h 1364213"/>
                <a:gd name="connsiteX0" fmla="*/ 0 w 4464534"/>
                <a:gd name="connsiteY0" fmla="*/ 0 h 1432095"/>
                <a:gd name="connsiteX1" fmla="*/ 2176366 w 4464534"/>
                <a:gd name="connsiteY1" fmla="*/ 243318 h 1432095"/>
                <a:gd name="connsiteX2" fmla="*/ 2513402 w 4464534"/>
                <a:gd name="connsiteY2" fmla="*/ 708272 h 1432095"/>
                <a:gd name="connsiteX3" fmla="*/ 2618740 w 4464534"/>
                <a:gd name="connsiteY3" fmla="*/ 1188587 h 1432095"/>
                <a:gd name="connsiteX4" fmla="*/ 3174352 w 4464534"/>
                <a:gd name="connsiteY4" fmla="*/ 1323993 h 1432095"/>
                <a:gd name="connsiteX5" fmla="*/ 4464534 w 4464534"/>
                <a:gd name="connsiteY5" fmla="*/ 1432095 h 1432095"/>
                <a:gd name="connsiteX0" fmla="*/ 0 w 4464534"/>
                <a:gd name="connsiteY0" fmla="*/ 0 h 1432095"/>
                <a:gd name="connsiteX1" fmla="*/ 2176366 w 4464534"/>
                <a:gd name="connsiteY1" fmla="*/ 243318 h 1432095"/>
                <a:gd name="connsiteX2" fmla="*/ 2513402 w 4464534"/>
                <a:gd name="connsiteY2" fmla="*/ 708272 h 1432095"/>
                <a:gd name="connsiteX3" fmla="*/ 2618740 w 4464534"/>
                <a:gd name="connsiteY3" fmla="*/ 1188587 h 1432095"/>
                <a:gd name="connsiteX4" fmla="*/ 3174352 w 4464534"/>
                <a:gd name="connsiteY4" fmla="*/ 1323993 h 1432095"/>
                <a:gd name="connsiteX5" fmla="*/ 4464534 w 4464534"/>
                <a:gd name="connsiteY5" fmla="*/ 1432095 h 1432095"/>
                <a:gd name="connsiteX0" fmla="*/ 0 w 4464534"/>
                <a:gd name="connsiteY0" fmla="*/ 0 h 1432095"/>
                <a:gd name="connsiteX1" fmla="*/ 2176366 w 4464534"/>
                <a:gd name="connsiteY1" fmla="*/ 243318 h 1432095"/>
                <a:gd name="connsiteX2" fmla="*/ 2513402 w 4464534"/>
                <a:gd name="connsiteY2" fmla="*/ 708272 h 1432095"/>
                <a:gd name="connsiteX3" fmla="*/ 2682897 w 4464534"/>
                <a:gd name="connsiteY3" fmla="*/ 1217678 h 1432095"/>
                <a:gd name="connsiteX4" fmla="*/ 3174352 w 4464534"/>
                <a:gd name="connsiteY4" fmla="*/ 1323993 h 1432095"/>
                <a:gd name="connsiteX5" fmla="*/ 4464534 w 4464534"/>
                <a:gd name="connsiteY5" fmla="*/ 1432095 h 1432095"/>
                <a:gd name="connsiteX0" fmla="*/ 0 w 4464534"/>
                <a:gd name="connsiteY0" fmla="*/ 0 h 1432095"/>
                <a:gd name="connsiteX1" fmla="*/ 2176366 w 4464534"/>
                <a:gd name="connsiteY1" fmla="*/ 243318 h 1432095"/>
                <a:gd name="connsiteX2" fmla="*/ 2513402 w 4464534"/>
                <a:gd name="connsiteY2" fmla="*/ 708272 h 1432095"/>
                <a:gd name="connsiteX3" fmla="*/ 2605909 w 4464534"/>
                <a:gd name="connsiteY3" fmla="*/ 1188587 h 1432095"/>
                <a:gd name="connsiteX4" fmla="*/ 3174352 w 4464534"/>
                <a:gd name="connsiteY4" fmla="*/ 1323993 h 1432095"/>
                <a:gd name="connsiteX5" fmla="*/ 4464534 w 4464534"/>
                <a:gd name="connsiteY5" fmla="*/ 1432095 h 1432095"/>
                <a:gd name="connsiteX0" fmla="*/ 0 w 4464534"/>
                <a:gd name="connsiteY0" fmla="*/ 0 h 1432095"/>
                <a:gd name="connsiteX1" fmla="*/ 2176366 w 4464534"/>
                <a:gd name="connsiteY1" fmla="*/ 243318 h 1432095"/>
                <a:gd name="connsiteX2" fmla="*/ 2513402 w 4464534"/>
                <a:gd name="connsiteY2" fmla="*/ 708272 h 1432095"/>
                <a:gd name="connsiteX3" fmla="*/ 2605909 w 4464534"/>
                <a:gd name="connsiteY3" fmla="*/ 1188587 h 1432095"/>
                <a:gd name="connsiteX4" fmla="*/ 3174352 w 4464534"/>
                <a:gd name="connsiteY4" fmla="*/ 1323993 h 1432095"/>
                <a:gd name="connsiteX5" fmla="*/ 4464534 w 4464534"/>
                <a:gd name="connsiteY5" fmla="*/ 1432095 h 1432095"/>
                <a:gd name="connsiteX0" fmla="*/ 0 w 4464534"/>
                <a:gd name="connsiteY0" fmla="*/ 0 h 1432095"/>
                <a:gd name="connsiteX1" fmla="*/ 2176366 w 4464534"/>
                <a:gd name="connsiteY1" fmla="*/ 243318 h 1432095"/>
                <a:gd name="connsiteX2" fmla="*/ 2513402 w 4464534"/>
                <a:gd name="connsiteY2" fmla="*/ 708272 h 1432095"/>
                <a:gd name="connsiteX3" fmla="*/ 3174352 w 4464534"/>
                <a:gd name="connsiteY3" fmla="*/ 1323993 h 1432095"/>
                <a:gd name="connsiteX4" fmla="*/ 4464534 w 4464534"/>
                <a:gd name="connsiteY4" fmla="*/ 1432095 h 1432095"/>
                <a:gd name="connsiteX0" fmla="*/ 0 w 4464534"/>
                <a:gd name="connsiteY0" fmla="*/ 0 h 1432095"/>
                <a:gd name="connsiteX1" fmla="*/ 2176366 w 4464534"/>
                <a:gd name="connsiteY1" fmla="*/ 243318 h 1432095"/>
                <a:gd name="connsiteX2" fmla="*/ 2513402 w 4464534"/>
                <a:gd name="connsiteY2" fmla="*/ 708272 h 1432095"/>
                <a:gd name="connsiteX3" fmla="*/ 3174352 w 4464534"/>
                <a:gd name="connsiteY3" fmla="*/ 1323993 h 1432095"/>
                <a:gd name="connsiteX4" fmla="*/ 4464534 w 4464534"/>
                <a:gd name="connsiteY4" fmla="*/ 1432095 h 1432095"/>
                <a:gd name="connsiteX0" fmla="*/ 0 w 4464534"/>
                <a:gd name="connsiteY0" fmla="*/ 0 h 1432095"/>
                <a:gd name="connsiteX1" fmla="*/ 2176366 w 4464534"/>
                <a:gd name="connsiteY1" fmla="*/ 243318 h 1432095"/>
                <a:gd name="connsiteX2" fmla="*/ 2513402 w 4464534"/>
                <a:gd name="connsiteY2" fmla="*/ 708272 h 1432095"/>
                <a:gd name="connsiteX3" fmla="*/ 3007545 w 4464534"/>
                <a:gd name="connsiteY3" fmla="*/ 1333691 h 1432095"/>
                <a:gd name="connsiteX4" fmla="*/ 4464534 w 4464534"/>
                <a:gd name="connsiteY4" fmla="*/ 1432095 h 1432095"/>
                <a:gd name="connsiteX0" fmla="*/ 0 w 4464534"/>
                <a:gd name="connsiteY0" fmla="*/ 0 h 1432095"/>
                <a:gd name="connsiteX1" fmla="*/ 2176366 w 4464534"/>
                <a:gd name="connsiteY1" fmla="*/ 243318 h 1432095"/>
                <a:gd name="connsiteX2" fmla="*/ 2513402 w 4464534"/>
                <a:gd name="connsiteY2" fmla="*/ 708272 h 1432095"/>
                <a:gd name="connsiteX3" fmla="*/ 3007545 w 4464534"/>
                <a:gd name="connsiteY3" fmla="*/ 1333691 h 1432095"/>
                <a:gd name="connsiteX4" fmla="*/ 4464534 w 4464534"/>
                <a:gd name="connsiteY4" fmla="*/ 1432095 h 1432095"/>
                <a:gd name="connsiteX0" fmla="*/ 0 w 4464534"/>
                <a:gd name="connsiteY0" fmla="*/ 0 h 1432095"/>
                <a:gd name="connsiteX1" fmla="*/ 2163536 w 4464534"/>
                <a:gd name="connsiteY1" fmla="*/ 243318 h 1432095"/>
                <a:gd name="connsiteX2" fmla="*/ 2513402 w 4464534"/>
                <a:gd name="connsiteY2" fmla="*/ 708272 h 1432095"/>
                <a:gd name="connsiteX3" fmla="*/ 3007545 w 4464534"/>
                <a:gd name="connsiteY3" fmla="*/ 1333691 h 1432095"/>
                <a:gd name="connsiteX4" fmla="*/ 4464534 w 4464534"/>
                <a:gd name="connsiteY4" fmla="*/ 1432095 h 1432095"/>
                <a:gd name="connsiteX0" fmla="*/ 0 w 4464534"/>
                <a:gd name="connsiteY0" fmla="*/ 0 h 1432095"/>
                <a:gd name="connsiteX1" fmla="*/ 2163536 w 4464534"/>
                <a:gd name="connsiteY1" fmla="*/ 243318 h 1432095"/>
                <a:gd name="connsiteX2" fmla="*/ 2513402 w 4464534"/>
                <a:gd name="connsiteY2" fmla="*/ 708272 h 1432095"/>
                <a:gd name="connsiteX3" fmla="*/ 3007545 w 4464534"/>
                <a:gd name="connsiteY3" fmla="*/ 1333691 h 1432095"/>
                <a:gd name="connsiteX4" fmla="*/ 4464534 w 4464534"/>
                <a:gd name="connsiteY4" fmla="*/ 1432095 h 1432095"/>
                <a:gd name="connsiteX0" fmla="*/ 0 w 4464534"/>
                <a:gd name="connsiteY0" fmla="*/ 0 h 1432095"/>
                <a:gd name="connsiteX1" fmla="*/ 2163536 w 4464534"/>
                <a:gd name="connsiteY1" fmla="*/ 243318 h 1432095"/>
                <a:gd name="connsiteX2" fmla="*/ 2513402 w 4464534"/>
                <a:gd name="connsiteY2" fmla="*/ 708272 h 1432095"/>
                <a:gd name="connsiteX3" fmla="*/ 3007545 w 4464534"/>
                <a:gd name="connsiteY3" fmla="*/ 1333691 h 1432095"/>
                <a:gd name="connsiteX4" fmla="*/ 4464534 w 4464534"/>
                <a:gd name="connsiteY4" fmla="*/ 1432095 h 1432095"/>
                <a:gd name="connsiteX0" fmla="*/ 0 w 4464534"/>
                <a:gd name="connsiteY0" fmla="*/ 0 h 1432095"/>
                <a:gd name="connsiteX1" fmla="*/ 2163536 w 4464534"/>
                <a:gd name="connsiteY1" fmla="*/ 243318 h 1432095"/>
                <a:gd name="connsiteX2" fmla="*/ 2513402 w 4464534"/>
                <a:gd name="connsiteY2" fmla="*/ 708272 h 1432095"/>
                <a:gd name="connsiteX3" fmla="*/ 2827906 w 4464534"/>
                <a:gd name="connsiteY3" fmla="*/ 1217324 h 1432095"/>
                <a:gd name="connsiteX4" fmla="*/ 4464534 w 4464534"/>
                <a:gd name="connsiteY4" fmla="*/ 1432095 h 1432095"/>
                <a:gd name="connsiteX0" fmla="*/ 0 w 4464534"/>
                <a:gd name="connsiteY0" fmla="*/ 0 h 1432095"/>
                <a:gd name="connsiteX1" fmla="*/ 2163536 w 4464534"/>
                <a:gd name="connsiteY1" fmla="*/ 243318 h 1432095"/>
                <a:gd name="connsiteX2" fmla="*/ 2513402 w 4464534"/>
                <a:gd name="connsiteY2" fmla="*/ 708272 h 1432095"/>
                <a:gd name="connsiteX3" fmla="*/ 2827906 w 4464534"/>
                <a:gd name="connsiteY3" fmla="*/ 1217324 h 1432095"/>
                <a:gd name="connsiteX4" fmla="*/ 4464534 w 4464534"/>
                <a:gd name="connsiteY4" fmla="*/ 1432095 h 1432095"/>
                <a:gd name="connsiteX0" fmla="*/ 0 w 4464534"/>
                <a:gd name="connsiteY0" fmla="*/ 0 h 1432095"/>
                <a:gd name="connsiteX1" fmla="*/ 2163536 w 4464534"/>
                <a:gd name="connsiteY1" fmla="*/ 243318 h 1432095"/>
                <a:gd name="connsiteX2" fmla="*/ 2513402 w 4464534"/>
                <a:gd name="connsiteY2" fmla="*/ 708272 h 1432095"/>
                <a:gd name="connsiteX3" fmla="*/ 2879231 w 4464534"/>
                <a:gd name="connsiteY3" fmla="*/ 1227021 h 1432095"/>
                <a:gd name="connsiteX4" fmla="*/ 4464534 w 4464534"/>
                <a:gd name="connsiteY4" fmla="*/ 1432095 h 1432095"/>
                <a:gd name="connsiteX0" fmla="*/ 0 w 4464534"/>
                <a:gd name="connsiteY0" fmla="*/ 0 h 1432095"/>
                <a:gd name="connsiteX1" fmla="*/ 2163536 w 4464534"/>
                <a:gd name="connsiteY1" fmla="*/ 243318 h 1432095"/>
                <a:gd name="connsiteX2" fmla="*/ 2513402 w 4464534"/>
                <a:gd name="connsiteY2" fmla="*/ 708272 h 1432095"/>
                <a:gd name="connsiteX3" fmla="*/ 2802243 w 4464534"/>
                <a:gd name="connsiteY3" fmla="*/ 1217324 h 1432095"/>
                <a:gd name="connsiteX4" fmla="*/ 4464534 w 4464534"/>
                <a:gd name="connsiteY4" fmla="*/ 1432095 h 1432095"/>
                <a:gd name="connsiteX0" fmla="*/ 0 w 4464534"/>
                <a:gd name="connsiteY0" fmla="*/ 0 h 1432095"/>
                <a:gd name="connsiteX1" fmla="*/ 2163536 w 4464534"/>
                <a:gd name="connsiteY1" fmla="*/ 243318 h 1432095"/>
                <a:gd name="connsiteX2" fmla="*/ 2513402 w 4464534"/>
                <a:gd name="connsiteY2" fmla="*/ 708272 h 1432095"/>
                <a:gd name="connsiteX3" fmla="*/ 2802243 w 4464534"/>
                <a:gd name="connsiteY3" fmla="*/ 1217324 h 1432095"/>
                <a:gd name="connsiteX4" fmla="*/ 4464534 w 4464534"/>
                <a:gd name="connsiteY4" fmla="*/ 1432095 h 1432095"/>
                <a:gd name="connsiteX0" fmla="*/ 0 w 4464534"/>
                <a:gd name="connsiteY0" fmla="*/ 0 h 1432095"/>
                <a:gd name="connsiteX1" fmla="*/ 2163536 w 4464534"/>
                <a:gd name="connsiteY1" fmla="*/ 243318 h 1432095"/>
                <a:gd name="connsiteX2" fmla="*/ 2513402 w 4464534"/>
                <a:gd name="connsiteY2" fmla="*/ 708272 h 1432095"/>
                <a:gd name="connsiteX3" fmla="*/ 2802243 w 4464534"/>
                <a:gd name="connsiteY3" fmla="*/ 1217324 h 1432095"/>
                <a:gd name="connsiteX4" fmla="*/ 4464534 w 4464534"/>
                <a:gd name="connsiteY4" fmla="*/ 1432095 h 1432095"/>
                <a:gd name="connsiteX0" fmla="*/ 0 w 5067608"/>
                <a:gd name="connsiteY0" fmla="*/ 0 h 1412700"/>
                <a:gd name="connsiteX1" fmla="*/ 2163536 w 5067608"/>
                <a:gd name="connsiteY1" fmla="*/ 243318 h 1412700"/>
                <a:gd name="connsiteX2" fmla="*/ 2513402 w 5067608"/>
                <a:gd name="connsiteY2" fmla="*/ 708272 h 1412700"/>
                <a:gd name="connsiteX3" fmla="*/ 2802243 w 5067608"/>
                <a:gd name="connsiteY3" fmla="*/ 1217324 h 1412700"/>
                <a:gd name="connsiteX4" fmla="*/ 5067608 w 5067608"/>
                <a:gd name="connsiteY4" fmla="*/ 1412700 h 1412700"/>
                <a:gd name="connsiteX0" fmla="*/ 0 w 5067608"/>
                <a:gd name="connsiteY0" fmla="*/ 0 h 1412700"/>
                <a:gd name="connsiteX1" fmla="*/ 2163536 w 5067608"/>
                <a:gd name="connsiteY1" fmla="*/ 243318 h 1412700"/>
                <a:gd name="connsiteX2" fmla="*/ 2513402 w 5067608"/>
                <a:gd name="connsiteY2" fmla="*/ 708272 h 1412700"/>
                <a:gd name="connsiteX3" fmla="*/ 2802243 w 5067608"/>
                <a:gd name="connsiteY3" fmla="*/ 1217324 h 1412700"/>
                <a:gd name="connsiteX4" fmla="*/ 5067608 w 5067608"/>
                <a:gd name="connsiteY4" fmla="*/ 1412700 h 1412700"/>
                <a:gd name="connsiteX0" fmla="*/ 0 w 5041945"/>
                <a:gd name="connsiteY0" fmla="*/ 0 h 1286636"/>
                <a:gd name="connsiteX1" fmla="*/ 2137873 w 5041945"/>
                <a:gd name="connsiteY1" fmla="*/ 117254 h 1286636"/>
                <a:gd name="connsiteX2" fmla="*/ 2487739 w 5041945"/>
                <a:gd name="connsiteY2" fmla="*/ 582208 h 1286636"/>
                <a:gd name="connsiteX3" fmla="*/ 2776580 w 5041945"/>
                <a:gd name="connsiteY3" fmla="*/ 1091260 h 1286636"/>
                <a:gd name="connsiteX4" fmla="*/ 5041945 w 5041945"/>
                <a:gd name="connsiteY4" fmla="*/ 1286636 h 1286636"/>
                <a:gd name="connsiteX0" fmla="*/ 0 w 5041945"/>
                <a:gd name="connsiteY0" fmla="*/ 0 h 1286636"/>
                <a:gd name="connsiteX1" fmla="*/ 2137873 w 5041945"/>
                <a:gd name="connsiteY1" fmla="*/ 117254 h 1286636"/>
                <a:gd name="connsiteX2" fmla="*/ 2487739 w 5041945"/>
                <a:gd name="connsiteY2" fmla="*/ 582208 h 1286636"/>
                <a:gd name="connsiteX3" fmla="*/ 2776580 w 5041945"/>
                <a:gd name="connsiteY3" fmla="*/ 1091260 h 1286636"/>
                <a:gd name="connsiteX4" fmla="*/ 5041945 w 5041945"/>
                <a:gd name="connsiteY4" fmla="*/ 1286636 h 1286636"/>
                <a:gd name="connsiteX0" fmla="*/ 0 w 5041945"/>
                <a:gd name="connsiteY0" fmla="*/ 0 h 1286636"/>
                <a:gd name="connsiteX1" fmla="*/ 2150705 w 5041945"/>
                <a:gd name="connsiteY1" fmla="*/ 165741 h 1286636"/>
                <a:gd name="connsiteX2" fmla="*/ 2487739 w 5041945"/>
                <a:gd name="connsiteY2" fmla="*/ 582208 h 1286636"/>
                <a:gd name="connsiteX3" fmla="*/ 2776580 w 5041945"/>
                <a:gd name="connsiteY3" fmla="*/ 1091260 h 1286636"/>
                <a:gd name="connsiteX4" fmla="*/ 5041945 w 5041945"/>
                <a:gd name="connsiteY4" fmla="*/ 1286636 h 1286636"/>
                <a:gd name="connsiteX0" fmla="*/ 0 w 5041945"/>
                <a:gd name="connsiteY0" fmla="*/ 0 h 1286636"/>
                <a:gd name="connsiteX1" fmla="*/ 2150705 w 5041945"/>
                <a:gd name="connsiteY1" fmla="*/ 165741 h 1286636"/>
                <a:gd name="connsiteX2" fmla="*/ 2487739 w 5041945"/>
                <a:gd name="connsiteY2" fmla="*/ 582208 h 1286636"/>
                <a:gd name="connsiteX3" fmla="*/ 2776580 w 5041945"/>
                <a:gd name="connsiteY3" fmla="*/ 1091260 h 1286636"/>
                <a:gd name="connsiteX4" fmla="*/ 5041945 w 5041945"/>
                <a:gd name="connsiteY4" fmla="*/ 1286636 h 1286636"/>
                <a:gd name="connsiteX0" fmla="*/ 0 w 5041945"/>
                <a:gd name="connsiteY0" fmla="*/ 0 h 1286636"/>
                <a:gd name="connsiteX1" fmla="*/ 2125043 w 5041945"/>
                <a:gd name="connsiteY1" fmla="*/ 156043 h 1286636"/>
                <a:gd name="connsiteX2" fmla="*/ 2487739 w 5041945"/>
                <a:gd name="connsiteY2" fmla="*/ 582208 h 1286636"/>
                <a:gd name="connsiteX3" fmla="*/ 2776580 w 5041945"/>
                <a:gd name="connsiteY3" fmla="*/ 1091260 h 1286636"/>
                <a:gd name="connsiteX4" fmla="*/ 5041945 w 5041945"/>
                <a:gd name="connsiteY4" fmla="*/ 1286636 h 1286636"/>
                <a:gd name="connsiteX0" fmla="*/ 0 w 5041945"/>
                <a:gd name="connsiteY0" fmla="*/ 0 h 1286636"/>
                <a:gd name="connsiteX1" fmla="*/ 2125043 w 5041945"/>
                <a:gd name="connsiteY1" fmla="*/ 156043 h 1286636"/>
                <a:gd name="connsiteX2" fmla="*/ 2487739 w 5041945"/>
                <a:gd name="connsiteY2" fmla="*/ 582208 h 1286636"/>
                <a:gd name="connsiteX3" fmla="*/ 2776580 w 5041945"/>
                <a:gd name="connsiteY3" fmla="*/ 1091260 h 1286636"/>
                <a:gd name="connsiteX4" fmla="*/ 5041945 w 5041945"/>
                <a:gd name="connsiteY4" fmla="*/ 1286636 h 1286636"/>
                <a:gd name="connsiteX0" fmla="*/ 0 w 5041945"/>
                <a:gd name="connsiteY0" fmla="*/ 0 h 1286636"/>
                <a:gd name="connsiteX1" fmla="*/ 2125043 w 5041945"/>
                <a:gd name="connsiteY1" fmla="*/ 156043 h 1286636"/>
                <a:gd name="connsiteX2" fmla="*/ 2487739 w 5041945"/>
                <a:gd name="connsiteY2" fmla="*/ 582208 h 1286636"/>
                <a:gd name="connsiteX3" fmla="*/ 2776580 w 5041945"/>
                <a:gd name="connsiteY3" fmla="*/ 1091260 h 1286636"/>
                <a:gd name="connsiteX4" fmla="*/ 5041945 w 5041945"/>
                <a:gd name="connsiteY4" fmla="*/ 1286636 h 1286636"/>
                <a:gd name="connsiteX0" fmla="*/ 0 w 5041945"/>
                <a:gd name="connsiteY0" fmla="*/ 0 h 1286636"/>
                <a:gd name="connsiteX1" fmla="*/ 2125044 w 5041945"/>
                <a:gd name="connsiteY1" fmla="*/ 117253 h 1286636"/>
                <a:gd name="connsiteX2" fmla="*/ 2487739 w 5041945"/>
                <a:gd name="connsiteY2" fmla="*/ 582208 h 1286636"/>
                <a:gd name="connsiteX3" fmla="*/ 2776580 w 5041945"/>
                <a:gd name="connsiteY3" fmla="*/ 1091260 h 1286636"/>
                <a:gd name="connsiteX4" fmla="*/ 5041945 w 5041945"/>
                <a:gd name="connsiteY4" fmla="*/ 1286636 h 1286636"/>
                <a:gd name="connsiteX0" fmla="*/ 0 w 5041945"/>
                <a:gd name="connsiteY0" fmla="*/ 0 h 1286636"/>
                <a:gd name="connsiteX1" fmla="*/ 2125044 w 5041945"/>
                <a:gd name="connsiteY1" fmla="*/ 117253 h 1286636"/>
                <a:gd name="connsiteX2" fmla="*/ 2487739 w 5041945"/>
                <a:gd name="connsiteY2" fmla="*/ 582208 h 1286636"/>
                <a:gd name="connsiteX3" fmla="*/ 2789412 w 5041945"/>
                <a:gd name="connsiteY3" fmla="*/ 1062169 h 1286636"/>
                <a:gd name="connsiteX4" fmla="*/ 5041945 w 5041945"/>
                <a:gd name="connsiteY4" fmla="*/ 1286636 h 1286636"/>
                <a:gd name="connsiteX0" fmla="*/ 0 w 5041945"/>
                <a:gd name="connsiteY0" fmla="*/ 0 h 1286636"/>
                <a:gd name="connsiteX1" fmla="*/ 2125044 w 5041945"/>
                <a:gd name="connsiteY1" fmla="*/ 117253 h 1286636"/>
                <a:gd name="connsiteX2" fmla="*/ 2487739 w 5041945"/>
                <a:gd name="connsiteY2" fmla="*/ 582208 h 1286636"/>
                <a:gd name="connsiteX3" fmla="*/ 2789412 w 5041945"/>
                <a:gd name="connsiteY3" fmla="*/ 1062169 h 1286636"/>
                <a:gd name="connsiteX4" fmla="*/ 5041945 w 5041945"/>
                <a:gd name="connsiteY4" fmla="*/ 1286636 h 1286636"/>
                <a:gd name="connsiteX0" fmla="*/ 0 w 5029114"/>
                <a:gd name="connsiteY0" fmla="*/ 0 h 1364214"/>
                <a:gd name="connsiteX1" fmla="*/ 2112213 w 5029114"/>
                <a:gd name="connsiteY1" fmla="*/ 194831 h 1364214"/>
                <a:gd name="connsiteX2" fmla="*/ 2474908 w 5029114"/>
                <a:gd name="connsiteY2" fmla="*/ 659786 h 1364214"/>
                <a:gd name="connsiteX3" fmla="*/ 2776581 w 5029114"/>
                <a:gd name="connsiteY3" fmla="*/ 1139747 h 1364214"/>
                <a:gd name="connsiteX4" fmla="*/ 5029114 w 5029114"/>
                <a:gd name="connsiteY4" fmla="*/ 1364214 h 1364214"/>
                <a:gd name="connsiteX0" fmla="*/ 0 w 5029114"/>
                <a:gd name="connsiteY0" fmla="*/ 0 h 1364214"/>
                <a:gd name="connsiteX1" fmla="*/ 2112213 w 5029114"/>
                <a:gd name="connsiteY1" fmla="*/ 194831 h 1364214"/>
                <a:gd name="connsiteX2" fmla="*/ 2474908 w 5029114"/>
                <a:gd name="connsiteY2" fmla="*/ 659786 h 1364214"/>
                <a:gd name="connsiteX3" fmla="*/ 2776581 w 5029114"/>
                <a:gd name="connsiteY3" fmla="*/ 1139747 h 1364214"/>
                <a:gd name="connsiteX4" fmla="*/ 5029114 w 5029114"/>
                <a:gd name="connsiteY4" fmla="*/ 1364214 h 1364214"/>
                <a:gd name="connsiteX0" fmla="*/ 0 w 5029114"/>
                <a:gd name="connsiteY0" fmla="*/ 0 h 1364214"/>
                <a:gd name="connsiteX1" fmla="*/ 2009562 w 5029114"/>
                <a:gd name="connsiteY1" fmla="*/ 185134 h 1364214"/>
                <a:gd name="connsiteX2" fmla="*/ 2474908 w 5029114"/>
                <a:gd name="connsiteY2" fmla="*/ 659786 h 1364214"/>
                <a:gd name="connsiteX3" fmla="*/ 2776581 w 5029114"/>
                <a:gd name="connsiteY3" fmla="*/ 1139747 h 1364214"/>
                <a:gd name="connsiteX4" fmla="*/ 5029114 w 5029114"/>
                <a:gd name="connsiteY4" fmla="*/ 1364214 h 1364214"/>
                <a:gd name="connsiteX0" fmla="*/ 0 w 5029114"/>
                <a:gd name="connsiteY0" fmla="*/ 0 h 1364214"/>
                <a:gd name="connsiteX1" fmla="*/ 2009562 w 5029114"/>
                <a:gd name="connsiteY1" fmla="*/ 185134 h 1364214"/>
                <a:gd name="connsiteX2" fmla="*/ 2474908 w 5029114"/>
                <a:gd name="connsiteY2" fmla="*/ 659786 h 1364214"/>
                <a:gd name="connsiteX3" fmla="*/ 2776581 w 5029114"/>
                <a:gd name="connsiteY3" fmla="*/ 1139747 h 1364214"/>
                <a:gd name="connsiteX4" fmla="*/ 5029114 w 5029114"/>
                <a:gd name="connsiteY4" fmla="*/ 1364214 h 1364214"/>
                <a:gd name="connsiteX0" fmla="*/ 0 w 5029114"/>
                <a:gd name="connsiteY0" fmla="*/ 0 h 1412700"/>
                <a:gd name="connsiteX1" fmla="*/ 2009562 w 5029114"/>
                <a:gd name="connsiteY1" fmla="*/ 233620 h 1412700"/>
                <a:gd name="connsiteX2" fmla="*/ 2474908 w 5029114"/>
                <a:gd name="connsiteY2" fmla="*/ 708272 h 1412700"/>
                <a:gd name="connsiteX3" fmla="*/ 2776581 w 5029114"/>
                <a:gd name="connsiteY3" fmla="*/ 1188233 h 1412700"/>
                <a:gd name="connsiteX4" fmla="*/ 5029114 w 5029114"/>
                <a:gd name="connsiteY4" fmla="*/ 1412700 h 1412700"/>
                <a:gd name="connsiteX0" fmla="*/ 0 w 5029114"/>
                <a:gd name="connsiteY0" fmla="*/ 0 h 1412700"/>
                <a:gd name="connsiteX1" fmla="*/ 2009562 w 5029114"/>
                <a:gd name="connsiteY1" fmla="*/ 233620 h 1412700"/>
                <a:gd name="connsiteX2" fmla="*/ 2474908 w 5029114"/>
                <a:gd name="connsiteY2" fmla="*/ 708272 h 1412700"/>
                <a:gd name="connsiteX3" fmla="*/ 2776581 w 5029114"/>
                <a:gd name="connsiteY3" fmla="*/ 1188233 h 1412700"/>
                <a:gd name="connsiteX4" fmla="*/ 5029114 w 5029114"/>
                <a:gd name="connsiteY4" fmla="*/ 1412700 h 1412700"/>
                <a:gd name="connsiteX0" fmla="*/ 0 w 5067608"/>
                <a:gd name="connsiteY0" fmla="*/ 0 h 1335122"/>
                <a:gd name="connsiteX1" fmla="*/ 2048056 w 5067608"/>
                <a:gd name="connsiteY1" fmla="*/ 156042 h 1335122"/>
                <a:gd name="connsiteX2" fmla="*/ 2513402 w 5067608"/>
                <a:gd name="connsiteY2" fmla="*/ 630694 h 1335122"/>
                <a:gd name="connsiteX3" fmla="*/ 2815075 w 5067608"/>
                <a:gd name="connsiteY3" fmla="*/ 1110655 h 1335122"/>
                <a:gd name="connsiteX4" fmla="*/ 5067608 w 5067608"/>
                <a:gd name="connsiteY4" fmla="*/ 1335122 h 1335122"/>
                <a:gd name="connsiteX0" fmla="*/ 0 w 4746824"/>
                <a:gd name="connsiteY0" fmla="*/ 0 h 1306030"/>
                <a:gd name="connsiteX1" fmla="*/ 1727272 w 4746824"/>
                <a:gd name="connsiteY1" fmla="*/ 126950 h 1306030"/>
                <a:gd name="connsiteX2" fmla="*/ 2192618 w 4746824"/>
                <a:gd name="connsiteY2" fmla="*/ 601602 h 1306030"/>
                <a:gd name="connsiteX3" fmla="*/ 2494291 w 4746824"/>
                <a:gd name="connsiteY3" fmla="*/ 1081563 h 1306030"/>
                <a:gd name="connsiteX4" fmla="*/ 4746824 w 4746824"/>
                <a:gd name="connsiteY4" fmla="*/ 1306030 h 1306030"/>
                <a:gd name="connsiteX0" fmla="*/ 0 w 4746824"/>
                <a:gd name="connsiteY0" fmla="*/ 0 h 1306030"/>
                <a:gd name="connsiteX1" fmla="*/ 1727272 w 4746824"/>
                <a:gd name="connsiteY1" fmla="*/ 126950 h 1306030"/>
                <a:gd name="connsiteX2" fmla="*/ 2192618 w 4746824"/>
                <a:gd name="connsiteY2" fmla="*/ 601602 h 1306030"/>
                <a:gd name="connsiteX3" fmla="*/ 2494291 w 4746824"/>
                <a:gd name="connsiteY3" fmla="*/ 1081563 h 1306030"/>
                <a:gd name="connsiteX4" fmla="*/ 4746824 w 4746824"/>
                <a:gd name="connsiteY4" fmla="*/ 1306030 h 1306030"/>
                <a:gd name="connsiteX0" fmla="*/ 0 w 4746824"/>
                <a:gd name="connsiteY0" fmla="*/ 0 h 1306030"/>
                <a:gd name="connsiteX1" fmla="*/ 1727272 w 4746824"/>
                <a:gd name="connsiteY1" fmla="*/ 126950 h 1306030"/>
                <a:gd name="connsiteX2" fmla="*/ 2192618 w 4746824"/>
                <a:gd name="connsiteY2" fmla="*/ 601602 h 1306030"/>
                <a:gd name="connsiteX3" fmla="*/ 2494291 w 4746824"/>
                <a:gd name="connsiteY3" fmla="*/ 1081563 h 1306030"/>
                <a:gd name="connsiteX4" fmla="*/ 4746824 w 4746824"/>
                <a:gd name="connsiteY4" fmla="*/ 1306030 h 1306030"/>
                <a:gd name="connsiteX0" fmla="*/ 0 w 4746824"/>
                <a:gd name="connsiteY0" fmla="*/ 0 h 1306030"/>
                <a:gd name="connsiteX1" fmla="*/ 1558885 w 4746824"/>
                <a:gd name="connsiteY1" fmla="*/ 234529 h 1306030"/>
                <a:gd name="connsiteX2" fmla="*/ 2192618 w 4746824"/>
                <a:gd name="connsiteY2" fmla="*/ 601602 h 1306030"/>
                <a:gd name="connsiteX3" fmla="*/ 2494291 w 4746824"/>
                <a:gd name="connsiteY3" fmla="*/ 1081563 h 1306030"/>
                <a:gd name="connsiteX4" fmla="*/ 4746824 w 4746824"/>
                <a:gd name="connsiteY4" fmla="*/ 1306030 h 1306030"/>
                <a:gd name="connsiteX0" fmla="*/ 0 w 4746824"/>
                <a:gd name="connsiteY0" fmla="*/ 0 h 1306030"/>
                <a:gd name="connsiteX1" fmla="*/ 1558885 w 4746824"/>
                <a:gd name="connsiteY1" fmla="*/ 234529 h 1306030"/>
                <a:gd name="connsiteX2" fmla="*/ 2192618 w 4746824"/>
                <a:gd name="connsiteY2" fmla="*/ 601602 h 1306030"/>
                <a:gd name="connsiteX3" fmla="*/ 2494291 w 4746824"/>
                <a:gd name="connsiteY3" fmla="*/ 1081563 h 1306030"/>
                <a:gd name="connsiteX4" fmla="*/ 4746824 w 4746824"/>
                <a:gd name="connsiteY4" fmla="*/ 1306030 h 1306030"/>
                <a:gd name="connsiteX0" fmla="*/ 0 w 4732791"/>
                <a:gd name="connsiteY0" fmla="*/ 0 h 1252240"/>
                <a:gd name="connsiteX1" fmla="*/ 1544852 w 4732791"/>
                <a:gd name="connsiteY1" fmla="*/ 180739 h 1252240"/>
                <a:gd name="connsiteX2" fmla="*/ 2178585 w 4732791"/>
                <a:gd name="connsiteY2" fmla="*/ 547812 h 1252240"/>
                <a:gd name="connsiteX3" fmla="*/ 2480258 w 4732791"/>
                <a:gd name="connsiteY3" fmla="*/ 1027773 h 1252240"/>
                <a:gd name="connsiteX4" fmla="*/ 4732791 w 4732791"/>
                <a:gd name="connsiteY4" fmla="*/ 1252240 h 1252240"/>
                <a:gd name="connsiteX0" fmla="*/ 0 w 4732791"/>
                <a:gd name="connsiteY0" fmla="*/ 0 h 1252240"/>
                <a:gd name="connsiteX1" fmla="*/ 1544852 w 4732791"/>
                <a:gd name="connsiteY1" fmla="*/ 180739 h 1252240"/>
                <a:gd name="connsiteX2" fmla="*/ 2178585 w 4732791"/>
                <a:gd name="connsiteY2" fmla="*/ 547812 h 1252240"/>
                <a:gd name="connsiteX3" fmla="*/ 2480258 w 4732791"/>
                <a:gd name="connsiteY3" fmla="*/ 1027773 h 1252240"/>
                <a:gd name="connsiteX4" fmla="*/ 4732791 w 4732791"/>
                <a:gd name="connsiteY4" fmla="*/ 1252240 h 1252240"/>
                <a:gd name="connsiteX0" fmla="*/ 0 w 4732791"/>
                <a:gd name="connsiteY0" fmla="*/ 0 h 1252240"/>
                <a:gd name="connsiteX1" fmla="*/ 2007916 w 4732791"/>
                <a:gd name="connsiteY1" fmla="*/ 256044 h 1252240"/>
                <a:gd name="connsiteX2" fmla="*/ 2178585 w 4732791"/>
                <a:gd name="connsiteY2" fmla="*/ 547812 h 1252240"/>
                <a:gd name="connsiteX3" fmla="*/ 2480258 w 4732791"/>
                <a:gd name="connsiteY3" fmla="*/ 1027773 h 1252240"/>
                <a:gd name="connsiteX4" fmla="*/ 4732791 w 4732791"/>
                <a:gd name="connsiteY4" fmla="*/ 1252240 h 1252240"/>
                <a:gd name="connsiteX0" fmla="*/ 0 w 4732791"/>
                <a:gd name="connsiteY0" fmla="*/ 0 h 1252240"/>
                <a:gd name="connsiteX1" fmla="*/ 1348402 w 4732791"/>
                <a:gd name="connsiteY1" fmla="*/ 137707 h 1252240"/>
                <a:gd name="connsiteX2" fmla="*/ 2178585 w 4732791"/>
                <a:gd name="connsiteY2" fmla="*/ 547812 h 1252240"/>
                <a:gd name="connsiteX3" fmla="*/ 2480258 w 4732791"/>
                <a:gd name="connsiteY3" fmla="*/ 1027773 h 1252240"/>
                <a:gd name="connsiteX4" fmla="*/ 4732791 w 4732791"/>
                <a:gd name="connsiteY4" fmla="*/ 1252240 h 1252240"/>
                <a:gd name="connsiteX0" fmla="*/ 0 w 4732791"/>
                <a:gd name="connsiteY0" fmla="*/ 0 h 1252240"/>
                <a:gd name="connsiteX1" fmla="*/ 1348402 w 4732791"/>
                <a:gd name="connsiteY1" fmla="*/ 137707 h 1252240"/>
                <a:gd name="connsiteX2" fmla="*/ 2178585 w 4732791"/>
                <a:gd name="connsiteY2" fmla="*/ 547812 h 1252240"/>
                <a:gd name="connsiteX3" fmla="*/ 2480258 w 4732791"/>
                <a:gd name="connsiteY3" fmla="*/ 1027773 h 1252240"/>
                <a:gd name="connsiteX4" fmla="*/ 4732791 w 4732791"/>
                <a:gd name="connsiteY4" fmla="*/ 1252240 h 1252240"/>
                <a:gd name="connsiteX0" fmla="*/ 0 w 4732791"/>
                <a:gd name="connsiteY0" fmla="*/ 0 h 1252240"/>
                <a:gd name="connsiteX1" fmla="*/ 1348402 w 4732791"/>
                <a:gd name="connsiteY1" fmla="*/ 137707 h 1252240"/>
                <a:gd name="connsiteX2" fmla="*/ 2178585 w 4732791"/>
                <a:gd name="connsiteY2" fmla="*/ 547812 h 1252240"/>
                <a:gd name="connsiteX3" fmla="*/ 2480258 w 4732791"/>
                <a:gd name="connsiteY3" fmla="*/ 1027773 h 1252240"/>
                <a:gd name="connsiteX4" fmla="*/ 4732791 w 4732791"/>
                <a:gd name="connsiteY4" fmla="*/ 1252240 h 1252240"/>
                <a:gd name="connsiteX0" fmla="*/ 0 w 4732791"/>
                <a:gd name="connsiteY0" fmla="*/ 0 h 1252240"/>
                <a:gd name="connsiteX1" fmla="*/ 1348402 w 4732791"/>
                <a:gd name="connsiteY1" fmla="*/ 137707 h 1252240"/>
                <a:gd name="connsiteX2" fmla="*/ 2234714 w 4732791"/>
                <a:gd name="connsiteY2" fmla="*/ 558570 h 1252240"/>
                <a:gd name="connsiteX3" fmla="*/ 2480258 w 4732791"/>
                <a:gd name="connsiteY3" fmla="*/ 1027773 h 1252240"/>
                <a:gd name="connsiteX4" fmla="*/ 4732791 w 4732791"/>
                <a:gd name="connsiteY4" fmla="*/ 1252240 h 1252240"/>
                <a:gd name="connsiteX0" fmla="*/ 0 w 4732791"/>
                <a:gd name="connsiteY0" fmla="*/ 0 h 1252240"/>
                <a:gd name="connsiteX1" fmla="*/ 1348402 w 4732791"/>
                <a:gd name="connsiteY1" fmla="*/ 137707 h 1252240"/>
                <a:gd name="connsiteX2" fmla="*/ 2234714 w 4732791"/>
                <a:gd name="connsiteY2" fmla="*/ 558570 h 1252240"/>
                <a:gd name="connsiteX3" fmla="*/ 2480258 w 4732791"/>
                <a:gd name="connsiteY3" fmla="*/ 1027773 h 1252240"/>
                <a:gd name="connsiteX4" fmla="*/ 4732791 w 4732791"/>
                <a:gd name="connsiteY4" fmla="*/ 1252240 h 1252240"/>
                <a:gd name="connsiteX0" fmla="*/ 0 w 4732791"/>
                <a:gd name="connsiteY0" fmla="*/ 0 h 1252240"/>
                <a:gd name="connsiteX1" fmla="*/ 1348402 w 4732791"/>
                <a:gd name="connsiteY1" fmla="*/ 137707 h 1252240"/>
                <a:gd name="connsiteX2" fmla="*/ 2262778 w 4732791"/>
                <a:gd name="connsiteY2" fmla="*/ 612359 h 1252240"/>
                <a:gd name="connsiteX3" fmla="*/ 2480258 w 4732791"/>
                <a:gd name="connsiteY3" fmla="*/ 1027773 h 1252240"/>
                <a:gd name="connsiteX4" fmla="*/ 4732791 w 4732791"/>
                <a:gd name="connsiteY4" fmla="*/ 1252240 h 1252240"/>
                <a:gd name="connsiteX0" fmla="*/ 0 w 4732791"/>
                <a:gd name="connsiteY0" fmla="*/ 0 h 1252240"/>
                <a:gd name="connsiteX1" fmla="*/ 1348402 w 4732791"/>
                <a:gd name="connsiteY1" fmla="*/ 137707 h 1252240"/>
                <a:gd name="connsiteX2" fmla="*/ 2262778 w 4732791"/>
                <a:gd name="connsiteY2" fmla="*/ 612359 h 1252240"/>
                <a:gd name="connsiteX3" fmla="*/ 2480258 w 4732791"/>
                <a:gd name="connsiteY3" fmla="*/ 1027773 h 1252240"/>
                <a:gd name="connsiteX4" fmla="*/ 4732791 w 4732791"/>
                <a:gd name="connsiteY4" fmla="*/ 1252240 h 1252240"/>
                <a:gd name="connsiteX0" fmla="*/ 0 w 4732791"/>
                <a:gd name="connsiteY0" fmla="*/ 0 h 1252240"/>
                <a:gd name="connsiteX1" fmla="*/ 1348402 w 4732791"/>
                <a:gd name="connsiteY1" fmla="*/ 137707 h 1252240"/>
                <a:gd name="connsiteX2" fmla="*/ 2262778 w 4732791"/>
                <a:gd name="connsiteY2" fmla="*/ 612359 h 1252240"/>
                <a:gd name="connsiteX3" fmla="*/ 3097675 w 4732791"/>
                <a:gd name="connsiteY3" fmla="*/ 1092320 h 1252240"/>
                <a:gd name="connsiteX4" fmla="*/ 4732791 w 4732791"/>
                <a:gd name="connsiteY4" fmla="*/ 1252240 h 1252240"/>
                <a:gd name="connsiteX0" fmla="*/ 0 w 4732791"/>
                <a:gd name="connsiteY0" fmla="*/ 0 h 1252240"/>
                <a:gd name="connsiteX1" fmla="*/ 1348402 w 4732791"/>
                <a:gd name="connsiteY1" fmla="*/ 137707 h 1252240"/>
                <a:gd name="connsiteX2" fmla="*/ 2262778 w 4732791"/>
                <a:gd name="connsiteY2" fmla="*/ 612359 h 1252240"/>
                <a:gd name="connsiteX3" fmla="*/ 3097675 w 4732791"/>
                <a:gd name="connsiteY3" fmla="*/ 1092320 h 1252240"/>
                <a:gd name="connsiteX4" fmla="*/ 4732791 w 4732791"/>
                <a:gd name="connsiteY4" fmla="*/ 1252240 h 1252240"/>
                <a:gd name="connsiteX0" fmla="*/ 0 w 4732791"/>
                <a:gd name="connsiteY0" fmla="*/ 0 h 1252240"/>
                <a:gd name="connsiteX1" fmla="*/ 1348402 w 4732791"/>
                <a:gd name="connsiteY1" fmla="*/ 137707 h 1252240"/>
                <a:gd name="connsiteX2" fmla="*/ 2262778 w 4732791"/>
                <a:gd name="connsiteY2" fmla="*/ 612359 h 1252240"/>
                <a:gd name="connsiteX3" fmla="*/ 3097675 w 4732791"/>
                <a:gd name="connsiteY3" fmla="*/ 1092320 h 1252240"/>
                <a:gd name="connsiteX4" fmla="*/ 4732791 w 4732791"/>
                <a:gd name="connsiteY4" fmla="*/ 1252240 h 1252240"/>
                <a:gd name="connsiteX0" fmla="*/ 0 w 4732791"/>
                <a:gd name="connsiteY0" fmla="*/ 0 h 1252240"/>
                <a:gd name="connsiteX1" fmla="*/ 1348402 w 4732791"/>
                <a:gd name="connsiteY1" fmla="*/ 137707 h 1252240"/>
                <a:gd name="connsiteX2" fmla="*/ 2262778 w 4732791"/>
                <a:gd name="connsiteY2" fmla="*/ 612359 h 1252240"/>
                <a:gd name="connsiteX3" fmla="*/ 3097675 w 4732791"/>
                <a:gd name="connsiteY3" fmla="*/ 1092320 h 1252240"/>
                <a:gd name="connsiteX4" fmla="*/ 4732791 w 4732791"/>
                <a:gd name="connsiteY4" fmla="*/ 1252240 h 1252240"/>
                <a:gd name="connsiteX0" fmla="*/ 0 w 4732791"/>
                <a:gd name="connsiteY0" fmla="*/ 0 h 1252240"/>
                <a:gd name="connsiteX1" fmla="*/ 1348402 w 4732791"/>
                <a:gd name="connsiteY1" fmla="*/ 137707 h 1252240"/>
                <a:gd name="connsiteX2" fmla="*/ 2262778 w 4732791"/>
                <a:gd name="connsiteY2" fmla="*/ 612359 h 1252240"/>
                <a:gd name="connsiteX3" fmla="*/ 3097675 w 4732791"/>
                <a:gd name="connsiteY3" fmla="*/ 1092320 h 1252240"/>
                <a:gd name="connsiteX4" fmla="*/ 4732791 w 4732791"/>
                <a:gd name="connsiteY4" fmla="*/ 1252240 h 1252240"/>
                <a:gd name="connsiteX0" fmla="*/ 0 w 3610213"/>
                <a:gd name="connsiteY0" fmla="*/ 0 h 1198451"/>
                <a:gd name="connsiteX1" fmla="*/ 1348402 w 3610213"/>
                <a:gd name="connsiteY1" fmla="*/ 137707 h 1198451"/>
                <a:gd name="connsiteX2" fmla="*/ 2262778 w 3610213"/>
                <a:gd name="connsiteY2" fmla="*/ 612359 h 1198451"/>
                <a:gd name="connsiteX3" fmla="*/ 3097675 w 3610213"/>
                <a:gd name="connsiteY3" fmla="*/ 1092320 h 1198451"/>
                <a:gd name="connsiteX4" fmla="*/ 3610213 w 3610213"/>
                <a:gd name="connsiteY4" fmla="*/ 1198451 h 1198451"/>
                <a:gd name="connsiteX0" fmla="*/ 0 w 3610213"/>
                <a:gd name="connsiteY0" fmla="*/ 0 h 1198451"/>
                <a:gd name="connsiteX1" fmla="*/ 1348402 w 3610213"/>
                <a:gd name="connsiteY1" fmla="*/ 137707 h 1198451"/>
                <a:gd name="connsiteX2" fmla="*/ 2262778 w 3610213"/>
                <a:gd name="connsiteY2" fmla="*/ 612359 h 1198451"/>
                <a:gd name="connsiteX3" fmla="*/ 3097675 w 3610213"/>
                <a:gd name="connsiteY3" fmla="*/ 1092320 h 1198451"/>
                <a:gd name="connsiteX4" fmla="*/ 3610213 w 3610213"/>
                <a:gd name="connsiteY4" fmla="*/ 1198451 h 1198451"/>
                <a:gd name="connsiteX0" fmla="*/ 0 w 3610213"/>
                <a:gd name="connsiteY0" fmla="*/ 0 h 1198451"/>
                <a:gd name="connsiteX1" fmla="*/ 1348402 w 3610213"/>
                <a:gd name="connsiteY1" fmla="*/ 137707 h 1198451"/>
                <a:gd name="connsiteX2" fmla="*/ 2262778 w 3610213"/>
                <a:gd name="connsiteY2" fmla="*/ 612359 h 1198451"/>
                <a:gd name="connsiteX3" fmla="*/ 3097675 w 3610213"/>
                <a:gd name="connsiteY3" fmla="*/ 1092320 h 1198451"/>
                <a:gd name="connsiteX4" fmla="*/ 3610213 w 3610213"/>
                <a:gd name="connsiteY4" fmla="*/ 1198451 h 1198451"/>
                <a:gd name="connsiteX0" fmla="*/ 0 w 3610213"/>
                <a:gd name="connsiteY0" fmla="*/ 0 h 1198451"/>
                <a:gd name="connsiteX1" fmla="*/ 1348402 w 3610213"/>
                <a:gd name="connsiteY1" fmla="*/ 137707 h 1198451"/>
                <a:gd name="connsiteX2" fmla="*/ 2262778 w 3610213"/>
                <a:gd name="connsiteY2" fmla="*/ 612359 h 1198451"/>
                <a:gd name="connsiteX3" fmla="*/ 2887191 w 3610213"/>
                <a:gd name="connsiteY3" fmla="*/ 1027772 h 1198451"/>
                <a:gd name="connsiteX4" fmla="*/ 3610213 w 3610213"/>
                <a:gd name="connsiteY4" fmla="*/ 1198451 h 1198451"/>
                <a:gd name="connsiteX0" fmla="*/ 0 w 3610213"/>
                <a:gd name="connsiteY0" fmla="*/ 0 h 1198451"/>
                <a:gd name="connsiteX1" fmla="*/ 1348402 w 3610213"/>
                <a:gd name="connsiteY1" fmla="*/ 137707 h 1198451"/>
                <a:gd name="connsiteX2" fmla="*/ 2262778 w 3610213"/>
                <a:gd name="connsiteY2" fmla="*/ 612359 h 1198451"/>
                <a:gd name="connsiteX3" fmla="*/ 2887191 w 3610213"/>
                <a:gd name="connsiteY3" fmla="*/ 1027772 h 1198451"/>
                <a:gd name="connsiteX4" fmla="*/ 3610213 w 3610213"/>
                <a:gd name="connsiteY4" fmla="*/ 1198451 h 1198451"/>
                <a:gd name="connsiteX0" fmla="*/ 0 w 3610213"/>
                <a:gd name="connsiteY0" fmla="*/ 0 h 1198451"/>
                <a:gd name="connsiteX1" fmla="*/ 1348402 w 3610213"/>
                <a:gd name="connsiteY1" fmla="*/ 137707 h 1198451"/>
                <a:gd name="connsiteX2" fmla="*/ 2262778 w 3610213"/>
                <a:gd name="connsiteY2" fmla="*/ 612359 h 1198451"/>
                <a:gd name="connsiteX3" fmla="*/ 2887191 w 3610213"/>
                <a:gd name="connsiteY3" fmla="*/ 1027772 h 1198451"/>
                <a:gd name="connsiteX4" fmla="*/ 3610213 w 3610213"/>
                <a:gd name="connsiteY4" fmla="*/ 1198451 h 1198451"/>
                <a:gd name="connsiteX0" fmla="*/ 0 w 3497955"/>
                <a:gd name="connsiteY0" fmla="*/ 0 h 1176935"/>
                <a:gd name="connsiteX1" fmla="*/ 1348402 w 3497955"/>
                <a:gd name="connsiteY1" fmla="*/ 137707 h 1176935"/>
                <a:gd name="connsiteX2" fmla="*/ 2262778 w 3497955"/>
                <a:gd name="connsiteY2" fmla="*/ 612359 h 1176935"/>
                <a:gd name="connsiteX3" fmla="*/ 2887191 w 3497955"/>
                <a:gd name="connsiteY3" fmla="*/ 1027772 h 1176935"/>
                <a:gd name="connsiteX4" fmla="*/ 3497955 w 3497955"/>
                <a:gd name="connsiteY4" fmla="*/ 1176935 h 1176935"/>
                <a:gd name="connsiteX0" fmla="*/ 0 w 3497955"/>
                <a:gd name="connsiteY0" fmla="*/ 0 h 1176935"/>
                <a:gd name="connsiteX1" fmla="*/ 1348402 w 3497955"/>
                <a:gd name="connsiteY1" fmla="*/ 137707 h 1176935"/>
                <a:gd name="connsiteX2" fmla="*/ 2262778 w 3497955"/>
                <a:gd name="connsiteY2" fmla="*/ 612359 h 1176935"/>
                <a:gd name="connsiteX3" fmla="*/ 2887191 w 3497955"/>
                <a:gd name="connsiteY3" fmla="*/ 1027772 h 1176935"/>
                <a:gd name="connsiteX4" fmla="*/ 3497955 w 3497955"/>
                <a:gd name="connsiteY4" fmla="*/ 1176935 h 1176935"/>
                <a:gd name="connsiteX0" fmla="*/ 0 w 3497955"/>
                <a:gd name="connsiteY0" fmla="*/ 0 h 1198451"/>
                <a:gd name="connsiteX1" fmla="*/ 1348402 w 3497955"/>
                <a:gd name="connsiteY1" fmla="*/ 137707 h 1198451"/>
                <a:gd name="connsiteX2" fmla="*/ 2262778 w 3497955"/>
                <a:gd name="connsiteY2" fmla="*/ 612359 h 1198451"/>
                <a:gd name="connsiteX3" fmla="*/ 2887191 w 3497955"/>
                <a:gd name="connsiteY3" fmla="*/ 1027772 h 1198451"/>
                <a:gd name="connsiteX4" fmla="*/ 3497955 w 3497955"/>
                <a:gd name="connsiteY4" fmla="*/ 1198451 h 1198451"/>
                <a:gd name="connsiteX0" fmla="*/ 0 w 3497955"/>
                <a:gd name="connsiteY0" fmla="*/ 0 h 1198451"/>
                <a:gd name="connsiteX1" fmla="*/ 1348402 w 3497955"/>
                <a:gd name="connsiteY1" fmla="*/ 137707 h 1198451"/>
                <a:gd name="connsiteX2" fmla="*/ 2262778 w 3497955"/>
                <a:gd name="connsiteY2" fmla="*/ 612359 h 1198451"/>
                <a:gd name="connsiteX3" fmla="*/ 3069610 w 3497955"/>
                <a:gd name="connsiteY3" fmla="*/ 1092320 h 1198451"/>
                <a:gd name="connsiteX4" fmla="*/ 3497955 w 3497955"/>
                <a:gd name="connsiteY4" fmla="*/ 1198451 h 1198451"/>
                <a:gd name="connsiteX0" fmla="*/ 0 w 3497955"/>
                <a:gd name="connsiteY0" fmla="*/ 0 h 1198451"/>
                <a:gd name="connsiteX1" fmla="*/ 1348402 w 3497955"/>
                <a:gd name="connsiteY1" fmla="*/ 137707 h 1198451"/>
                <a:gd name="connsiteX2" fmla="*/ 2262778 w 3497955"/>
                <a:gd name="connsiteY2" fmla="*/ 612359 h 1198451"/>
                <a:gd name="connsiteX3" fmla="*/ 2469671 w 3497955"/>
                <a:gd name="connsiteY3" fmla="*/ 921731 h 1198451"/>
                <a:gd name="connsiteX4" fmla="*/ 3069610 w 3497955"/>
                <a:gd name="connsiteY4" fmla="*/ 1092320 h 1198451"/>
                <a:gd name="connsiteX5" fmla="*/ 3497955 w 3497955"/>
                <a:gd name="connsiteY5" fmla="*/ 1198451 h 1198451"/>
                <a:gd name="connsiteX0" fmla="*/ 0 w 3497955"/>
                <a:gd name="connsiteY0" fmla="*/ 0 h 1198451"/>
                <a:gd name="connsiteX1" fmla="*/ 1348402 w 3497955"/>
                <a:gd name="connsiteY1" fmla="*/ 137707 h 1198451"/>
                <a:gd name="connsiteX2" fmla="*/ 2094391 w 3497955"/>
                <a:gd name="connsiteY2" fmla="*/ 278864 h 1198451"/>
                <a:gd name="connsiteX3" fmla="*/ 2469671 w 3497955"/>
                <a:gd name="connsiteY3" fmla="*/ 921731 h 1198451"/>
                <a:gd name="connsiteX4" fmla="*/ 3069610 w 3497955"/>
                <a:gd name="connsiteY4" fmla="*/ 1092320 h 1198451"/>
                <a:gd name="connsiteX5" fmla="*/ 3497955 w 3497955"/>
                <a:gd name="connsiteY5" fmla="*/ 1198451 h 1198451"/>
                <a:gd name="connsiteX0" fmla="*/ 0 w 3497955"/>
                <a:gd name="connsiteY0" fmla="*/ 0 h 1198451"/>
                <a:gd name="connsiteX1" fmla="*/ 1348402 w 3497955"/>
                <a:gd name="connsiteY1" fmla="*/ 137707 h 1198451"/>
                <a:gd name="connsiteX2" fmla="*/ 2136488 w 3497955"/>
                <a:gd name="connsiteY2" fmla="*/ 354169 h 1198451"/>
                <a:gd name="connsiteX3" fmla="*/ 2469671 w 3497955"/>
                <a:gd name="connsiteY3" fmla="*/ 921731 h 1198451"/>
                <a:gd name="connsiteX4" fmla="*/ 3069610 w 3497955"/>
                <a:gd name="connsiteY4" fmla="*/ 1092320 h 1198451"/>
                <a:gd name="connsiteX5" fmla="*/ 3497955 w 3497955"/>
                <a:gd name="connsiteY5" fmla="*/ 1198451 h 1198451"/>
                <a:gd name="connsiteX0" fmla="*/ 0 w 3497955"/>
                <a:gd name="connsiteY0" fmla="*/ 0 h 1198451"/>
                <a:gd name="connsiteX1" fmla="*/ 1348402 w 3497955"/>
                <a:gd name="connsiteY1" fmla="*/ 137707 h 1198451"/>
                <a:gd name="connsiteX2" fmla="*/ 2136488 w 3497955"/>
                <a:gd name="connsiteY2" fmla="*/ 354169 h 1198451"/>
                <a:gd name="connsiteX3" fmla="*/ 2469671 w 3497955"/>
                <a:gd name="connsiteY3" fmla="*/ 921731 h 1198451"/>
                <a:gd name="connsiteX4" fmla="*/ 3069610 w 3497955"/>
                <a:gd name="connsiteY4" fmla="*/ 1092320 h 1198451"/>
                <a:gd name="connsiteX5" fmla="*/ 3497955 w 3497955"/>
                <a:gd name="connsiteY5" fmla="*/ 1198451 h 1198451"/>
                <a:gd name="connsiteX0" fmla="*/ 0 w 3497955"/>
                <a:gd name="connsiteY0" fmla="*/ 0 h 1198451"/>
                <a:gd name="connsiteX1" fmla="*/ 1348402 w 3497955"/>
                <a:gd name="connsiteY1" fmla="*/ 137707 h 1198451"/>
                <a:gd name="connsiteX2" fmla="*/ 2136488 w 3497955"/>
                <a:gd name="connsiteY2" fmla="*/ 354169 h 1198451"/>
                <a:gd name="connsiteX3" fmla="*/ 2469671 w 3497955"/>
                <a:gd name="connsiteY3" fmla="*/ 921731 h 1198451"/>
                <a:gd name="connsiteX4" fmla="*/ 3069610 w 3497955"/>
                <a:gd name="connsiteY4" fmla="*/ 1092320 h 1198451"/>
                <a:gd name="connsiteX5" fmla="*/ 3497955 w 3497955"/>
                <a:gd name="connsiteY5" fmla="*/ 1198451 h 1198451"/>
                <a:gd name="connsiteX0" fmla="*/ 0 w 3497955"/>
                <a:gd name="connsiteY0" fmla="*/ 0 h 1198451"/>
                <a:gd name="connsiteX1" fmla="*/ 1348402 w 3497955"/>
                <a:gd name="connsiteY1" fmla="*/ 137707 h 1198451"/>
                <a:gd name="connsiteX2" fmla="*/ 2136488 w 3497955"/>
                <a:gd name="connsiteY2" fmla="*/ 354169 h 1198451"/>
                <a:gd name="connsiteX3" fmla="*/ 2469671 w 3497955"/>
                <a:gd name="connsiteY3" fmla="*/ 921731 h 1198451"/>
                <a:gd name="connsiteX4" fmla="*/ 3069610 w 3497955"/>
                <a:gd name="connsiteY4" fmla="*/ 1092320 h 1198451"/>
                <a:gd name="connsiteX5" fmla="*/ 3497955 w 3497955"/>
                <a:gd name="connsiteY5" fmla="*/ 1198451 h 1198451"/>
                <a:gd name="connsiteX0" fmla="*/ 0 w 3497955"/>
                <a:gd name="connsiteY0" fmla="*/ 0 h 1198451"/>
                <a:gd name="connsiteX1" fmla="*/ 1348402 w 3497955"/>
                <a:gd name="connsiteY1" fmla="*/ 137707 h 1198451"/>
                <a:gd name="connsiteX2" fmla="*/ 2136488 w 3497955"/>
                <a:gd name="connsiteY2" fmla="*/ 354169 h 1198451"/>
                <a:gd name="connsiteX3" fmla="*/ 2427575 w 3497955"/>
                <a:gd name="connsiteY3" fmla="*/ 889458 h 1198451"/>
                <a:gd name="connsiteX4" fmla="*/ 3069610 w 3497955"/>
                <a:gd name="connsiteY4" fmla="*/ 1092320 h 1198451"/>
                <a:gd name="connsiteX5" fmla="*/ 3497955 w 3497955"/>
                <a:gd name="connsiteY5" fmla="*/ 1198451 h 1198451"/>
                <a:gd name="connsiteX0" fmla="*/ 0 w 3497955"/>
                <a:gd name="connsiteY0" fmla="*/ 0 h 1198451"/>
                <a:gd name="connsiteX1" fmla="*/ 1348402 w 3497955"/>
                <a:gd name="connsiteY1" fmla="*/ 137707 h 1198451"/>
                <a:gd name="connsiteX2" fmla="*/ 2136488 w 3497955"/>
                <a:gd name="connsiteY2" fmla="*/ 354169 h 1198451"/>
                <a:gd name="connsiteX3" fmla="*/ 2427575 w 3497955"/>
                <a:gd name="connsiteY3" fmla="*/ 889458 h 1198451"/>
                <a:gd name="connsiteX4" fmla="*/ 3069610 w 3497955"/>
                <a:gd name="connsiteY4" fmla="*/ 1092320 h 1198451"/>
                <a:gd name="connsiteX5" fmla="*/ 3497955 w 3497955"/>
                <a:gd name="connsiteY5" fmla="*/ 1198451 h 1198451"/>
                <a:gd name="connsiteX0" fmla="*/ 0 w 3497955"/>
                <a:gd name="connsiteY0" fmla="*/ 0 h 1198451"/>
                <a:gd name="connsiteX1" fmla="*/ 1348402 w 3497955"/>
                <a:gd name="connsiteY1" fmla="*/ 137707 h 1198451"/>
                <a:gd name="connsiteX2" fmla="*/ 2136488 w 3497955"/>
                <a:gd name="connsiteY2" fmla="*/ 354169 h 1198451"/>
                <a:gd name="connsiteX3" fmla="*/ 2427575 w 3497955"/>
                <a:gd name="connsiteY3" fmla="*/ 889458 h 1198451"/>
                <a:gd name="connsiteX4" fmla="*/ 2929287 w 3497955"/>
                <a:gd name="connsiteY4" fmla="*/ 1049288 h 1198451"/>
                <a:gd name="connsiteX5" fmla="*/ 3497955 w 3497955"/>
                <a:gd name="connsiteY5" fmla="*/ 1198451 h 1198451"/>
                <a:gd name="connsiteX0" fmla="*/ 0 w 3497955"/>
                <a:gd name="connsiteY0" fmla="*/ 0 h 1198451"/>
                <a:gd name="connsiteX1" fmla="*/ 1348402 w 3497955"/>
                <a:gd name="connsiteY1" fmla="*/ 137707 h 1198451"/>
                <a:gd name="connsiteX2" fmla="*/ 2136488 w 3497955"/>
                <a:gd name="connsiteY2" fmla="*/ 354169 h 1198451"/>
                <a:gd name="connsiteX3" fmla="*/ 2427575 w 3497955"/>
                <a:gd name="connsiteY3" fmla="*/ 889458 h 1198451"/>
                <a:gd name="connsiteX4" fmla="*/ 2929287 w 3497955"/>
                <a:gd name="connsiteY4" fmla="*/ 1049288 h 1198451"/>
                <a:gd name="connsiteX5" fmla="*/ 3497955 w 3497955"/>
                <a:gd name="connsiteY5" fmla="*/ 1198451 h 1198451"/>
                <a:gd name="connsiteX0" fmla="*/ 0 w 3497955"/>
                <a:gd name="connsiteY0" fmla="*/ 0 h 1198451"/>
                <a:gd name="connsiteX1" fmla="*/ 1348402 w 3497955"/>
                <a:gd name="connsiteY1" fmla="*/ 137707 h 1198451"/>
                <a:gd name="connsiteX2" fmla="*/ 2136488 w 3497955"/>
                <a:gd name="connsiteY2" fmla="*/ 354169 h 1198451"/>
                <a:gd name="connsiteX3" fmla="*/ 2427575 w 3497955"/>
                <a:gd name="connsiteY3" fmla="*/ 889458 h 1198451"/>
                <a:gd name="connsiteX4" fmla="*/ 2929287 w 3497955"/>
                <a:gd name="connsiteY4" fmla="*/ 1049288 h 1198451"/>
                <a:gd name="connsiteX5" fmla="*/ 3497955 w 3497955"/>
                <a:gd name="connsiteY5" fmla="*/ 1198451 h 1198451"/>
                <a:gd name="connsiteX0" fmla="*/ 0 w 3497955"/>
                <a:gd name="connsiteY0" fmla="*/ 0 h 1198451"/>
                <a:gd name="connsiteX1" fmla="*/ 1348402 w 3497955"/>
                <a:gd name="connsiteY1" fmla="*/ 137707 h 1198451"/>
                <a:gd name="connsiteX2" fmla="*/ 2136488 w 3497955"/>
                <a:gd name="connsiteY2" fmla="*/ 354169 h 1198451"/>
                <a:gd name="connsiteX3" fmla="*/ 2427575 w 3497955"/>
                <a:gd name="connsiteY3" fmla="*/ 889458 h 1198451"/>
                <a:gd name="connsiteX4" fmla="*/ 2929287 w 3497955"/>
                <a:gd name="connsiteY4" fmla="*/ 1049288 h 1198451"/>
                <a:gd name="connsiteX5" fmla="*/ 3497955 w 3497955"/>
                <a:gd name="connsiteY5" fmla="*/ 1198451 h 1198451"/>
                <a:gd name="connsiteX0" fmla="*/ 0 w 3497955"/>
                <a:gd name="connsiteY0" fmla="*/ 0 h 1198451"/>
                <a:gd name="connsiteX1" fmla="*/ 1348402 w 3497955"/>
                <a:gd name="connsiteY1" fmla="*/ 137707 h 1198451"/>
                <a:gd name="connsiteX2" fmla="*/ 2136488 w 3497955"/>
                <a:gd name="connsiteY2" fmla="*/ 354169 h 1198451"/>
                <a:gd name="connsiteX3" fmla="*/ 2427575 w 3497955"/>
                <a:gd name="connsiteY3" fmla="*/ 889458 h 1198451"/>
                <a:gd name="connsiteX4" fmla="*/ 2943320 w 3497955"/>
                <a:gd name="connsiteY4" fmla="*/ 1060046 h 1198451"/>
                <a:gd name="connsiteX5" fmla="*/ 3497955 w 3497955"/>
                <a:gd name="connsiteY5" fmla="*/ 1198451 h 1198451"/>
                <a:gd name="connsiteX0" fmla="*/ 0 w 3497955"/>
                <a:gd name="connsiteY0" fmla="*/ 0 h 1198451"/>
                <a:gd name="connsiteX1" fmla="*/ 1348402 w 3497955"/>
                <a:gd name="connsiteY1" fmla="*/ 137707 h 1198451"/>
                <a:gd name="connsiteX2" fmla="*/ 2136488 w 3497955"/>
                <a:gd name="connsiteY2" fmla="*/ 354169 h 1198451"/>
                <a:gd name="connsiteX3" fmla="*/ 2427575 w 3497955"/>
                <a:gd name="connsiteY3" fmla="*/ 889458 h 1198451"/>
                <a:gd name="connsiteX4" fmla="*/ 2943320 w 3497955"/>
                <a:gd name="connsiteY4" fmla="*/ 1060046 h 1198451"/>
                <a:gd name="connsiteX5" fmla="*/ 3497955 w 3497955"/>
                <a:gd name="connsiteY5" fmla="*/ 1198451 h 1198451"/>
                <a:gd name="connsiteX0" fmla="*/ 0 w 3497955"/>
                <a:gd name="connsiteY0" fmla="*/ 0 h 1198451"/>
                <a:gd name="connsiteX1" fmla="*/ 645482 w 3497955"/>
                <a:gd name="connsiteY1" fmla="*/ 50339 h 1198451"/>
                <a:gd name="connsiteX2" fmla="*/ 1348402 w 3497955"/>
                <a:gd name="connsiteY2" fmla="*/ 137707 h 1198451"/>
                <a:gd name="connsiteX3" fmla="*/ 2136488 w 3497955"/>
                <a:gd name="connsiteY3" fmla="*/ 354169 h 1198451"/>
                <a:gd name="connsiteX4" fmla="*/ 2427575 w 3497955"/>
                <a:gd name="connsiteY4" fmla="*/ 889458 h 1198451"/>
                <a:gd name="connsiteX5" fmla="*/ 2943320 w 3497955"/>
                <a:gd name="connsiteY5" fmla="*/ 1060046 h 1198451"/>
                <a:gd name="connsiteX6" fmla="*/ 3497955 w 3497955"/>
                <a:gd name="connsiteY6" fmla="*/ 1198451 h 1198451"/>
                <a:gd name="connsiteX0" fmla="*/ 0 w 3497955"/>
                <a:gd name="connsiteY0" fmla="*/ 0 h 1198451"/>
                <a:gd name="connsiteX1" fmla="*/ 631450 w 3497955"/>
                <a:gd name="connsiteY1" fmla="*/ 61097 h 1198451"/>
                <a:gd name="connsiteX2" fmla="*/ 1348402 w 3497955"/>
                <a:gd name="connsiteY2" fmla="*/ 137707 h 1198451"/>
                <a:gd name="connsiteX3" fmla="*/ 2136488 w 3497955"/>
                <a:gd name="connsiteY3" fmla="*/ 354169 h 1198451"/>
                <a:gd name="connsiteX4" fmla="*/ 2427575 w 3497955"/>
                <a:gd name="connsiteY4" fmla="*/ 889458 h 1198451"/>
                <a:gd name="connsiteX5" fmla="*/ 2943320 w 3497955"/>
                <a:gd name="connsiteY5" fmla="*/ 1060046 h 1198451"/>
                <a:gd name="connsiteX6" fmla="*/ 3497955 w 3497955"/>
                <a:gd name="connsiteY6" fmla="*/ 1198451 h 1198451"/>
                <a:gd name="connsiteX0" fmla="*/ 0 w 3497955"/>
                <a:gd name="connsiteY0" fmla="*/ 0 h 1198451"/>
                <a:gd name="connsiteX1" fmla="*/ 631450 w 3497955"/>
                <a:gd name="connsiteY1" fmla="*/ 61097 h 1198451"/>
                <a:gd name="connsiteX2" fmla="*/ 1532216 w 3497955"/>
                <a:gd name="connsiteY2" fmla="*/ 181997 h 1198451"/>
                <a:gd name="connsiteX3" fmla="*/ 2136488 w 3497955"/>
                <a:gd name="connsiteY3" fmla="*/ 354169 h 1198451"/>
                <a:gd name="connsiteX4" fmla="*/ 2427575 w 3497955"/>
                <a:gd name="connsiteY4" fmla="*/ 889458 h 1198451"/>
                <a:gd name="connsiteX5" fmla="*/ 2943320 w 3497955"/>
                <a:gd name="connsiteY5" fmla="*/ 1060046 h 1198451"/>
                <a:gd name="connsiteX6" fmla="*/ 3497955 w 3497955"/>
                <a:gd name="connsiteY6" fmla="*/ 1198451 h 1198451"/>
                <a:gd name="connsiteX0" fmla="*/ 0 w 3497955"/>
                <a:gd name="connsiteY0" fmla="*/ 0 h 1198451"/>
                <a:gd name="connsiteX1" fmla="*/ 631450 w 3497955"/>
                <a:gd name="connsiteY1" fmla="*/ 61097 h 1198451"/>
                <a:gd name="connsiteX2" fmla="*/ 1532216 w 3497955"/>
                <a:gd name="connsiteY2" fmla="*/ 181997 h 1198451"/>
                <a:gd name="connsiteX3" fmla="*/ 2136488 w 3497955"/>
                <a:gd name="connsiteY3" fmla="*/ 354169 h 1198451"/>
                <a:gd name="connsiteX4" fmla="*/ 2427575 w 3497955"/>
                <a:gd name="connsiteY4" fmla="*/ 889458 h 1198451"/>
                <a:gd name="connsiteX5" fmla="*/ 2943320 w 3497955"/>
                <a:gd name="connsiteY5" fmla="*/ 1060046 h 1198451"/>
                <a:gd name="connsiteX6" fmla="*/ 3497955 w 3497955"/>
                <a:gd name="connsiteY6" fmla="*/ 1198451 h 1198451"/>
                <a:gd name="connsiteX0" fmla="*/ 0 w 3497955"/>
                <a:gd name="connsiteY0" fmla="*/ 0 h 1198451"/>
                <a:gd name="connsiteX1" fmla="*/ 631450 w 3497955"/>
                <a:gd name="connsiteY1" fmla="*/ 61097 h 1198451"/>
                <a:gd name="connsiteX2" fmla="*/ 1532216 w 3497955"/>
                <a:gd name="connsiteY2" fmla="*/ 181997 h 1198451"/>
                <a:gd name="connsiteX3" fmla="*/ 2136488 w 3497955"/>
                <a:gd name="connsiteY3" fmla="*/ 354169 h 1198451"/>
                <a:gd name="connsiteX4" fmla="*/ 2427575 w 3497955"/>
                <a:gd name="connsiteY4" fmla="*/ 889458 h 1198451"/>
                <a:gd name="connsiteX5" fmla="*/ 2943320 w 3497955"/>
                <a:gd name="connsiteY5" fmla="*/ 1060046 h 1198451"/>
                <a:gd name="connsiteX6" fmla="*/ 3497955 w 3497955"/>
                <a:gd name="connsiteY6" fmla="*/ 1198451 h 1198451"/>
                <a:gd name="connsiteX0" fmla="*/ 0 w 3497955"/>
                <a:gd name="connsiteY0" fmla="*/ 0 h 1198451"/>
                <a:gd name="connsiteX1" fmla="*/ 631450 w 3497955"/>
                <a:gd name="connsiteY1" fmla="*/ 61097 h 1198451"/>
                <a:gd name="connsiteX2" fmla="*/ 1532216 w 3497955"/>
                <a:gd name="connsiteY2" fmla="*/ 181997 h 1198451"/>
                <a:gd name="connsiteX3" fmla="*/ 2136488 w 3497955"/>
                <a:gd name="connsiteY3" fmla="*/ 354169 h 1198451"/>
                <a:gd name="connsiteX4" fmla="*/ 2427575 w 3497955"/>
                <a:gd name="connsiteY4" fmla="*/ 889458 h 1198451"/>
                <a:gd name="connsiteX5" fmla="*/ 2943320 w 3497955"/>
                <a:gd name="connsiteY5" fmla="*/ 1060046 h 1198451"/>
                <a:gd name="connsiteX6" fmla="*/ 3497955 w 3497955"/>
                <a:gd name="connsiteY6" fmla="*/ 1198451 h 1198451"/>
                <a:gd name="connsiteX0" fmla="*/ 0 w 3497955"/>
                <a:gd name="connsiteY0" fmla="*/ 0 h 1198451"/>
                <a:gd name="connsiteX1" fmla="*/ 631450 w 3497955"/>
                <a:gd name="connsiteY1" fmla="*/ 61097 h 1198451"/>
                <a:gd name="connsiteX2" fmla="*/ 1537468 w 3497955"/>
                <a:gd name="connsiteY2" fmla="*/ 177971 h 1198451"/>
                <a:gd name="connsiteX3" fmla="*/ 2136488 w 3497955"/>
                <a:gd name="connsiteY3" fmla="*/ 354169 h 1198451"/>
                <a:gd name="connsiteX4" fmla="*/ 2427575 w 3497955"/>
                <a:gd name="connsiteY4" fmla="*/ 889458 h 1198451"/>
                <a:gd name="connsiteX5" fmla="*/ 2943320 w 3497955"/>
                <a:gd name="connsiteY5" fmla="*/ 1060046 h 1198451"/>
                <a:gd name="connsiteX6" fmla="*/ 3497955 w 3497955"/>
                <a:gd name="connsiteY6" fmla="*/ 1198451 h 1198451"/>
                <a:gd name="connsiteX0" fmla="*/ 0 w 3497955"/>
                <a:gd name="connsiteY0" fmla="*/ 0 h 1198451"/>
                <a:gd name="connsiteX1" fmla="*/ 631450 w 3497955"/>
                <a:gd name="connsiteY1" fmla="*/ 61097 h 1198451"/>
                <a:gd name="connsiteX2" fmla="*/ 1537468 w 3497955"/>
                <a:gd name="connsiteY2" fmla="*/ 177971 h 1198451"/>
                <a:gd name="connsiteX3" fmla="*/ 2136488 w 3497955"/>
                <a:gd name="connsiteY3" fmla="*/ 354169 h 1198451"/>
                <a:gd name="connsiteX4" fmla="*/ 2427575 w 3497955"/>
                <a:gd name="connsiteY4" fmla="*/ 889458 h 1198451"/>
                <a:gd name="connsiteX5" fmla="*/ 2943320 w 3497955"/>
                <a:gd name="connsiteY5" fmla="*/ 1060046 h 1198451"/>
                <a:gd name="connsiteX6" fmla="*/ 3497955 w 3497955"/>
                <a:gd name="connsiteY6" fmla="*/ 1198451 h 1198451"/>
                <a:gd name="connsiteX0" fmla="*/ 0 w 3497955"/>
                <a:gd name="connsiteY0" fmla="*/ 0 h 1198451"/>
                <a:gd name="connsiteX1" fmla="*/ 631450 w 3497955"/>
                <a:gd name="connsiteY1" fmla="*/ 61097 h 1198451"/>
                <a:gd name="connsiteX2" fmla="*/ 1537468 w 3497955"/>
                <a:gd name="connsiteY2" fmla="*/ 177971 h 1198451"/>
                <a:gd name="connsiteX3" fmla="*/ 2062963 w 3497955"/>
                <a:gd name="connsiteY3" fmla="*/ 293773 h 1198451"/>
                <a:gd name="connsiteX4" fmla="*/ 2427575 w 3497955"/>
                <a:gd name="connsiteY4" fmla="*/ 889458 h 1198451"/>
                <a:gd name="connsiteX5" fmla="*/ 2943320 w 3497955"/>
                <a:gd name="connsiteY5" fmla="*/ 1060046 h 1198451"/>
                <a:gd name="connsiteX6" fmla="*/ 3497955 w 3497955"/>
                <a:gd name="connsiteY6" fmla="*/ 1198451 h 1198451"/>
                <a:gd name="connsiteX0" fmla="*/ 0 w 3497955"/>
                <a:gd name="connsiteY0" fmla="*/ 0 h 1198451"/>
                <a:gd name="connsiteX1" fmla="*/ 631450 w 3497955"/>
                <a:gd name="connsiteY1" fmla="*/ 61097 h 1198451"/>
                <a:gd name="connsiteX2" fmla="*/ 1537468 w 3497955"/>
                <a:gd name="connsiteY2" fmla="*/ 177971 h 1198451"/>
                <a:gd name="connsiteX3" fmla="*/ 2062963 w 3497955"/>
                <a:gd name="connsiteY3" fmla="*/ 293773 h 1198451"/>
                <a:gd name="connsiteX4" fmla="*/ 2253279 w 3497955"/>
                <a:gd name="connsiteY4" fmla="*/ 560491 h 1198451"/>
                <a:gd name="connsiteX5" fmla="*/ 2427575 w 3497955"/>
                <a:gd name="connsiteY5" fmla="*/ 889458 h 1198451"/>
                <a:gd name="connsiteX6" fmla="*/ 2943320 w 3497955"/>
                <a:gd name="connsiteY6" fmla="*/ 1060046 h 1198451"/>
                <a:gd name="connsiteX7" fmla="*/ 3497955 w 3497955"/>
                <a:gd name="connsiteY7" fmla="*/ 1198451 h 1198451"/>
                <a:gd name="connsiteX0" fmla="*/ 0 w 3497955"/>
                <a:gd name="connsiteY0" fmla="*/ 0 h 1198451"/>
                <a:gd name="connsiteX1" fmla="*/ 631450 w 3497955"/>
                <a:gd name="connsiteY1" fmla="*/ 61097 h 1198451"/>
                <a:gd name="connsiteX2" fmla="*/ 1537468 w 3497955"/>
                <a:gd name="connsiteY2" fmla="*/ 177971 h 1198451"/>
                <a:gd name="connsiteX3" fmla="*/ 2036704 w 3497955"/>
                <a:gd name="connsiteY3" fmla="*/ 265589 h 1198451"/>
                <a:gd name="connsiteX4" fmla="*/ 2253279 w 3497955"/>
                <a:gd name="connsiteY4" fmla="*/ 560491 h 1198451"/>
                <a:gd name="connsiteX5" fmla="*/ 2427575 w 3497955"/>
                <a:gd name="connsiteY5" fmla="*/ 889458 h 1198451"/>
                <a:gd name="connsiteX6" fmla="*/ 2943320 w 3497955"/>
                <a:gd name="connsiteY6" fmla="*/ 1060046 h 1198451"/>
                <a:gd name="connsiteX7" fmla="*/ 3497955 w 3497955"/>
                <a:gd name="connsiteY7" fmla="*/ 1198451 h 1198451"/>
                <a:gd name="connsiteX0" fmla="*/ 0 w 3497955"/>
                <a:gd name="connsiteY0" fmla="*/ 0 h 1198451"/>
                <a:gd name="connsiteX1" fmla="*/ 631450 w 3497955"/>
                <a:gd name="connsiteY1" fmla="*/ 61097 h 1198451"/>
                <a:gd name="connsiteX2" fmla="*/ 1537468 w 3497955"/>
                <a:gd name="connsiteY2" fmla="*/ 177971 h 1198451"/>
                <a:gd name="connsiteX3" fmla="*/ 2068214 w 3497955"/>
                <a:gd name="connsiteY3" fmla="*/ 289747 h 1198451"/>
                <a:gd name="connsiteX4" fmla="*/ 2253279 w 3497955"/>
                <a:gd name="connsiteY4" fmla="*/ 560491 h 1198451"/>
                <a:gd name="connsiteX5" fmla="*/ 2427575 w 3497955"/>
                <a:gd name="connsiteY5" fmla="*/ 889458 h 1198451"/>
                <a:gd name="connsiteX6" fmla="*/ 2943320 w 3497955"/>
                <a:gd name="connsiteY6" fmla="*/ 1060046 h 1198451"/>
                <a:gd name="connsiteX7" fmla="*/ 3497955 w 3497955"/>
                <a:gd name="connsiteY7" fmla="*/ 1198451 h 1198451"/>
                <a:gd name="connsiteX0" fmla="*/ 0 w 3497955"/>
                <a:gd name="connsiteY0" fmla="*/ 0 h 1198451"/>
                <a:gd name="connsiteX1" fmla="*/ 631450 w 3497955"/>
                <a:gd name="connsiteY1" fmla="*/ 61097 h 1198451"/>
                <a:gd name="connsiteX2" fmla="*/ 1537468 w 3497955"/>
                <a:gd name="connsiteY2" fmla="*/ 177971 h 1198451"/>
                <a:gd name="connsiteX3" fmla="*/ 2068214 w 3497955"/>
                <a:gd name="connsiteY3" fmla="*/ 289747 h 1198451"/>
                <a:gd name="connsiteX4" fmla="*/ 2253279 w 3497955"/>
                <a:gd name="connsiteY4" fmla="*/ 560491 h 1198451"/>
                <a:gd name="connsiteX5" fmla="*/ 2427575 w 3497955"/>
                <a:gd name="connsiteY5" fmla="*/ 889458 h 1198451"/>
                <a:gd name="connsiteX6" fmla="*/ 2943320 w 3497955"/>
                <a:gd name="connsiteY6" fmla="*/ 1060046 h 1198451"/>
                <a:gd name="connsiteX7" fmla="*/ 3497955 w 3497955"/>
                <a:gd name="connsiteY7" fmla="*/ 1198451 h 1198451"/>
                <a:gd name="connsiteX0" fmla="*/ 0 w 3497955"/>
                <a:gd name="connsiteY0" fmla="*/ 0 h 1198451"/>
                <a:gd name="connsiteX1" fmla="*/ 631450 w 3497955"/>
                <a:gd name="connsiteY1" fmla="*/ 61097 h 1198451"/>
                <a:gd name="connsiteX2" fmla="*/ 1537468 w 3497955"/>
                <a:gd name="connsiteY2" fmla="*/ 177971 h 1198451"/>
                <a:gd name="connsiteX3" fmla="*/ 2068214 w 3497955"/>
                <a:gd name="connsiteY3" fmla="*/ 281694 h 1198451"/>
                <a:gd name="connsiteX4" fmla="*/ 2253279 w 3497955"/>
                <a:gd name="connsiteY4" fmla="*/ 560491 h 1198451"/>
                <a:gd name="connsiteX5" fmla="*/ 2427575 w 3497955"/>
                <a:gd name="connsiteY5" fmla="*/ 889458 h 1198451"/>
                <a:gd name="connsiteX6" fmla="*/ 2943320 w 3497955"/>
                <a:gd name="connsiteY6" fmla="*/ 1060046 h 1198451"/>
                <a:gd name="connsiteX7" fmla="*/ 3497955 w 3497955"/>
                <a:gd name="connsiteY7" fmla="*/ 1198451 h 1198451"/>
                <a:gd name="connsiteX0" fmla="*/ 0 w 3497955"/>
                <a:gd name="connsiteY0" fmla="*/ 0 h 1198451"/>
                <a:gd name="connsiteX1" fmla="*/ 631450 w 3497955"/>
                <a:gd name="connsiteY1" fmla="*/ 61097 h 1198451"/>
                <a:gd name="connsiteX2" fmla="*/ 1537468 w 3497955"/>
                <a:gd name="connsiteY2" fmla="*/ 177971 h 1198451"/>
                <a:gd name="connsiteX3" fmla="*/ 2068214 w 3497955"/>
                <a:gd name="connsiteY3" fmla="*/ 281694 h 1198451"/>
                <a:gd name="connsiteX4" fmla="*/ 2258531 w 3497955"/>
                <a:gd name="connsiteY4" fmla="*/ 580623 h 1198451"/>
                <a:gd name="connsiteX5" fmla="*/ 2427575 w 3497955"/>
                <a:gd name="connsiteY5" fmla="*/ 889458 h 1198451"/>
                <a:gd name="connsiteX6" fmla="*/ 2943320 w 3497955"/>
                <a:gd name="connsiteY6" fmla="*/ 1060046 h 1198451"/>
                <a:gd name="connsiteX7" fmla="*/ 3497955 w 3497955"/>
                <a:gd name="connsiteY7" fmla="*/ 1198451 h 1198451"/>
                <a:gd name="connsiteX0" fmla="*/ 0 w 3497955"/>
                <a:gd name="connsiteY0" fmla="*/ 0 h 1198451"/>
                <a:gd name="connsiteX1" fmla="*/ 631450 w 3497955"/>
                <a:gd name="connsiteY1" fmla="*/ 61097 h 1198451"/>
                <a:gd name="connsiteX2" fmla="*/ 1537468 w 3497955"/>
                <a:gd name="connsiteY2" fmla="*/ 177971 h 1198451"/>
                <a:gd name="connsiteX3" fmla="*/ 2068214 w 3497955"/>
                <a:gd name="connsiteY3" fmla="*/ 281694 h 1198451"/>
                <a:gd name="connsiteX4" fmla="*/ 2258531 w 3497955"/>
                <a:gd name="connsiteY4" fmla="*/ 580623 h 1198451"/>
                <a:gd name="connsiteX5" fmla="*/ 2427575 w 3497955"/>
                <a:gd name="connsiteY5" fmla="*/ 889458 h 1198451"/>
                <a:gd name="connsiteX6" fmla="*/ 2943320 w 3497955"/>
                <a:gd name="connsiteY6" fmla="*/ 1060046 h 1198451"/>
                <a:gd name="connsiteX7" fmla="*/ 3497955 w 3497955"/>
                <a:gd name="connsiteY7" fmla="*/ 1198451 h 1198451"/>
                <a:gd name="connsiteX0" fmla="*/ 0 w 3497955"/>
                <a:gd name="connsiteY0" fmla="*/ 0 h 1198451"/>
                <a:gd name="connsiteX1" fmla="*/ 631450 w 3497955"/>
                <a:gd name="connsiteY1" fmla="*/ 61097 h 1198451"/>
                <a:gd name="connsiteX2" fmla="*/ 1537468 w 3497955"/>
                <a:gd name="connsiteY2" fmla="*/ 177971 h 1198451"/>
                <a:gd name="connsiteX3" fmla="*/ 2068214 w 3497955"/>
                <a:gd name="connsiteY3" fmla="*/ 281694 h 1198451"/>
                <a:gd name="connsiteX4" fmla="*/ 2258531 w 3497955"/>
                <a:gd name="connsiteY4" fmla="*/ 580623 h 1198451"/>
                <a:gd name="connsiteX5" fmla="*/ 2427575 w 3497955"/>
                <a:gd name="connsiteY5" fmla="*/ 889458 h 1198451"/>
                <a:gd name="connsiteX6" fmla="*/ 2943320 w 3497955"/>
                <a:gd name="connsiteY6" fmla="*/ 1060046 h 1198451"/>
                <a:gd name="connsiteX7" fmla="*/ 3497955 w 3497955"/>
                <a:gd name="connsiteY7" fmla="*/ 1198451 h 1198451"/>
                <a:gd name="connsiteX0" fmla="*/ 0 w 3497955"/>
                <a:gd name="connsiteY0" fmla="*/ 0 h 1198451"/>
                <a:gd name="connsiteX1" fmla="*/ 631450 w 3497955"/>
                <a:gd name="connsiteY1" fmla="*/ 61097 h 1198451"/>
                <a:gd name="connsiteX2" fmla="*/ 1537468 w 3497955"/>
                <a:gd name="connsiteY2" fmla="*/ 177971 h 1198451"/>
                <a:gd name="connsiteX3" fmla="*/ 2068214 w 3497955"/>
                <a:gd name="connsiteY3" fmla="*/ 281694 h 1198451"/>
                <a:gd name="connsiteX4" fmla="*/ 2258531 w 3497955"/>
                <a:gd name="connsiteY4" fmla="*/ 580623 h 1198451"/>
                <a:gd name="connsiteX5" fmla="*/ 2427575 w 3497955"/>
                <a:gd name="connsiteY5" fmla="*/ 889458 h 1198451"/>
                <a:gd name="connsiteX6" fmla="*/ 2943320 w 3497955"/>
                <a:gd name="connsiteY6" fmla="*/ 1060046 h 1198451"/>
                <a:gd name="connsiteX7" fmla="*/ 3497955 w 3497955"/>
                <a:gd name="connsiteY7" fmla="*/ 1198451 h 1198451"/>
                <a:gd name="connsiteX0" fmla="*/ 0 w 3497955"/>
                <a:gd name="connsiteY0" fmla="*/ 0 h 1198451"/>
                <a:gd name="connsiteX1" fmla="*/ 631450 w 3497955"/>
                <a:gd name="connsiteY1" fmla="*/ 61097 h 1198451"/>
                <a:gd name="connsiteX2" fmla="*/ 1537468 w 3497955"/>
                <a:gd name="connsiteY2" fmla="*/ 177971 h 1198451"/>
                <a:gd name="connsiteX3" fmla="*/ 2068214 w 3497955"/>
                <a:gd name="connsiteY3" fmla="*/ 281694 h 1198451"/>
                <a:gd name="connsiteX4" fmla="*/ 2258531 w 3497955"/>
                <a:gd name="connsiteY4" fmla="*/ 580623 h 1198451"/>
                <a:gd name="connsiteX5" fmla="*/ 2427575 w 3497955"/>
                <a:gd name="connsiteY5" fmla="*/ 889458 h 1198451"/>
                <a:gd name="connsiteX6" fmla="*/ 2953824 w 3497955"/>
                <a:gd name="connsiteY6" fmla="*/ 1056020 h 1198451"/>
                <a:gd name="connsiteX7" fmla="*/ 3497955 w 3497955"/>
                <a:gd name="connsiteY7" fmla="*/ 1198451 h 1198451"/>
                <a:gd name="connsiteX0" fmla="*/ 0 w 3497955"/>
                <a:gd name="connsiteY0" fmla="*/ 0 h 1198451"/>
                <a:gd name="connsiteX1" fmla="*/ 631450 w 3497955"/>
                <a:gd name="connsiteY1" fmla="*/ 61097 h 1198451"/>
                <a:gd name="connsiteX2" fmla="*/ 1537468 w 3497955"/>
                <a:gd name="connsiteY2" fmla="*/ 177971 h 1198451"/>
                <a:gd name="connsiteX3" fmla="*/ 2068214 w 3497955"/>
                <a:gd name="connsiteY3" fmla="*/ 281694 h 1198451"/>
                <a:gd name="connsiteX4" fmla="*/ 2258531 w 3497955"/>
                <a:gd name="connsiteY4" fmla="*/ 580623 h 1198451"/>
                <a:gd name="connsiteX5" fmla="*/ 2427575 w 3497955"/>
                <a:gd name="connsiteY5" fmla="*/ 889458 h 1198451"/>
                <a:gd name="connsiteX6" fmla="*/ 2943320 w 3497955"/>
                <a:gd name="connsiteY6" fmla="*/ 1068099 h 1198451"/>
                <a:gd name="connsiteX7" fmla="*/ 3497955 w 3497955"/>
                <a:gd name="connsiteY7" fmla="*/ 1198451 h 1198451"/>
                <a:gd name="connsiteX0" fmla="*/ 0 w 3524213"/>
                <a:gd name="connsiteY0" fmla="*/ 0 h 1206504"/>
                <a:gd name="connsiteX1" fmla="*/ 657708 w 3524213"/>
                <a:gd name="connsiteY1" fmla="*/ 69150 h 1206504"/>
                <a:gd name="connsiteX2" fmla="*/ 1563726 w 3524213"/>
                <a:gd name="connsiteY2" fmla="*/ 186024 h 1206504"/>
                <a:gd name="connsiteX3" fmla="*/ 2094472 w 3524213"/>
                <a:gd name="connsiteY3" fmla="*/ 289747 h 1206504"/>
                <a:gd name="connsiteX4" fmla="*/ 2284789 w 3524213"/>
                <a:gd name="connsiteY4" fmla="*/ 588676 h 1206504"/>
                <a:gd name="connsiteX5" fmla="*/ 2453833 w 3524213"/>
                <a:gd name="connsiteY5" fmla="*/ 897511 h 1206504"/>
                <a:gd name="connsiteX6" fmla="*/ 2969578 w 3524213"/>
                <a:gd name="connsiteY6" fmla="*/ 1076152 h 1206504"/>
                <a:gd name="connsiteX7" fmla="*/ 3524213 w 3524213"/>
                <a:gd name="connsiteY7" fmla="*/ 1206504 h 1206504"/>
                <a:gd name="connsiteX0" fmla="*/ 0 w 3513709"/>
                <a:gd name="connsiteY0" fmla="*/ 478297 h 1151359"/>
                <a:gd name="connsiteX1" fmla="*/ 647204 w 3513709"/>
                <a:gd name="connsiteY1" fmla="*/ 14005 h 1151359"/>
                <a:gd name="connsiteX2" fmla="*/ 1553222 w 3513709"/>
                <a:gd name="connsiteY2" fmla="*/ 130879 h 1151359"/>
                <a:gd name="connsiteX3" fmla="*/ 2083968 w 3513709"/>
                <a:gd name="connsiteY3" fmla="*/ 234602 h 1151359"/>
                <a:gd name="connsiteX4" fmla="*/ 2274285 w 3513709"/>
                <a:gd name="connsiteY4" fmla="*/ 533531 h 1151359"/>
                <a:gd name="connsiteX5" fmla="*/ 2443329 w 3513709"/>
                <a:gd name="connsiteY5" fmla="*/ 842366 h 1151359"/>
                <a:gd name="connsiteX6" fmla="*/ 2959074 w 3513709"/>
                <a:gd name="connsiteY6" fmla="*/ 1021007 h 1151359"/>
                <a:gd name="connsiteX7" fmla="*/ 3513709 w 3513709"/>
                <a:gd name="connsiteY7" fmla="*/ 1151359 h 1151359"/>
                <a:gd name="connsiteX0" fmla="*/ 0 w 3513709"/>
                <a:gd name="connsiteY0" fmla="*/ 350080 h 1023142"/>
                <a:gd name="connsiteX1" fmla="*/ 825766 w 3513709"/>
                <a:gd name="connsiteY1" fmla="*/ 197462 h 1023142"/>
                <a:gd name="connsiteX2" fmla="*/ 1553222 w 3513709"/>
                <a:gd name="connsiteY2" fmla="*/ 2662 h 1023142"/>
                <a:gd name="connsiteX3" fmla="*/ 2083968 w 3513709"/>
                <a:gd name="connsiteY3" fmla="*/ 106385 h 1023142"/>
                <a:gd name="connsiteX4" fmla="*/ 2274285 w 3513709"/>
                <a:gd name="connsiteY4" fmla="*/ 405314 h 1023142"/>
                <a:gd name="connsiteX5" fmla="*/ 2443329 w 3513709"/>
                <a:gd name="connsiteY5" fmla="*/ 714149 h 1023142"/>
                <a:gd name="connsiteX6" fmla="*/ 2959074 w 3513709"/>
                <a:gd name="connsiteY6" fmla="*/ 892790 h 1023142"/>
                <a:gd name="connsiteX7" fmla="*/ 3513709 w 3513709"/>
                <a:gd name="connsiteY7" fmla="*/ 1023142 h 1023142"/>
                <a:gd name="connsiteX0" fmla="*/ 0 w 3513709"/>
                <a:gd name="connsiteY0" fmla="*/ 350080 h 1023142"/>
                <a:gd name="connsiteX1" fmla="*/ 825766 w 3513709"/>
                <a:gd name="connsiteY1" fmla="*/ 197462 h 1023142"/>
                <a:gd name="connsiteX2" fmla="*/ 1553222 w 3513709"/>
                <a:gd name="connsiteY2" fmla="*/ 2662 h 1023142"/>
                <a:gd name="connsiteX3" fmla="*/ 2083968 w 3513709"/>
                <a:gd name="connsiteY3" fmla="*/ 106385 h 1023142"/>
                <a:gd name="connsiteX4" fmla="*/ 2274285 w 3513709"/>
                <a:gd name="connsiteY4" fmla="*/ 405314 h 1023142"/>
                <a:gd name="connsiteX5" fmla="*/ 2443329 w 3513709"/>
                <a:gd name="connsiteY5" fmla="*/ 714149 h 1023142"/>
                <a:gd name="connsiteX6" fmla="*/ 2959074 w 3513709"/>
                <a:gd name="connsiteY6" fmla="*/ 892790 h 1023142"/>
                <a:gd name="connsiteX7" fmla="*/ 3513709 w 3513709"/>
                <a:gd name="connsiteY7" fmla="*/ 1023142 h 1023142"/>
                <a:gd name="connsiteX0" fmla="*/ 0 w 3513709"/>
                <a:gd name="connsiteY0" fmla="*/ 350080 h 1023142"/>
                <a:gd name="connsiteX1" fmla="*/ 825766 w 3513709"/>
                <a:gd name="connsiteY1" fmla="*/ 197462 h 1023142"/>
                <a:gd name="connsiteX2" fmla="*/ 1553222 w 3513709"/>
                <a:gd name="connsiteY2" fmla="*/ 2662 h 1023142"/>
                <a:gd name="connsiteX3" fmla="*/ 2083968 w 3513709"/>
                <a:gd name="connsiteY3" fmla="*/ 106385 h 1023142"/>
                <a:gd name="connsiteX4" fmla="*/ 2274285 w 3513709"/>
                <a:gd name="connsiteY4" fmla="*/ 405314 h 1023142"/>
                <a:gd name="connsiteX5" fmla="*/ 2443329 w 3513709"/>
                <a:gd name="connsiteY5" fmla="*/ 714149 h 1023142"/>
                <a:gd name="connsiteX6" fmla="*/ 2959074 w 3513709"/>
                <a:gd name="connsiteY6" fmla="*/ 892790 h 1023142"/>
                <a:gd name="connsiteX7" fmla="*/ 3513709 w 3513709"/>
                <a:gd name="connsiteY7" fmla="*/ 1023142 h 1023142"/>
                <a:gd name="connsiteX0" fmla="*/ 0 w 3513709"/>
                <a:gd name="connsiteY0" fmla="*/ 300412 h 973474"/>
                <a:gd name="connsiteX1" fmla="*/ 825766 w 3513709"/>
                <a:gd name="connsiteY1" fmla="*/ 147794 h 973474"/>
                <a:gd name="connsiteX2" fmla="*/ 1632000 w 3513709"/>
                <a:gd name="connsiteY2" fmla="*/ 6938 h 973474"/>
                <a:gd name="connsiteX3" fmla="*/ 2083968 w 3513709"/>
                <a:gd name="connsiteY3" fmla="*/ 56717 h 973474"/>
                <a:gd name="connsiteX4" fmla="*/ 2274285 w 3513709"/>
                <a:gd name="connsiteY4" fmla="*/ 355646 h 973474"/>
                <a:gd name="connsiteX5" fmla="*/ 2443329 w 3513709"/>
                <a:gd name="connsiteY5" fmla="*/ 664481 h 973474"/>
                <a:gd name="connsiteX6" fmla="*/ 2959074 w 3513709"/>
                <a:gd name="connsiteY6" fmla="*/ 843122 h 973474"/>
                <a:gd name="connsiteX7" fmla="*/ 3513709 w 3513709"/>
                <a:gd name="connsiteY7" fmla="*/ 973474 h 973474"/>
                <a:gd name="connsiteX0" fmla="*/ 0 w 3513709"/>
                <a:gd name="connsiteY0" fmla="*/ 308335 h 981397"/>
                <a:gd name="connsiteX1" fmla="*/ 825766 w 3513709"/>
                <a:gd name="connsiteY1" fmla="*/ 155717 h 981397"/>
                <a:gd name="connsiteX2" fmla="*/ 1632000 w 3513709"/>
                <a:gd name="connsiteY2" fmla="*/ 14861 h 981397"/>
                <a:gd name="connsiteX3" fmla="*/ 2083968 w 3513709"/>
                <a:gd name="connsiteY3" fmla="*/ 64640 h 981397"/>
                <a:gd name="connsiteX4" fmla="*/ 2274285 w 3513709"/>
                <a:gd name="connsiteY4" fmla="*/ 363569 h 981397"/>
                <a:gd name="connsiteX5" fmla="*/ 2443329 w 3513709"/>
                <a:gd name="connsiteY5" fmla="*/ 672404 h 981397"/>
                <a:gd name="connsiteX6" fmla="*/ 2959074 w 3513709"/>
                <a:gd name="connsiteY6" fmla="*/ 851045 h 981397"/>
                <a:gd name="connsiteX7" fmla="*/ 3513709 w 3513709"/>
                <a:gd name="connsiteY7" fmla="*/ 981397 h 981397"/>
                <a:gd name="connsiteX0" fmla="*/ 0 w 3513709"/>
                <a:gd name="connsiteY0" fmla="*/ 332608 h 1005670"/>
                <a:gd name="connsiteX1" fmla="*/ 825766 w 3513709"/>
                <a:gd name="connsiteY1" fmla="*/ 179990 h 1005670"/>
                <a:gd name="connsiteX2" fmla="*/ 1632000 w 3513709"/>
                <a:gd name="connsiteY2" fmla="*/ 39134 h 1005670"/>
                <a:gd name="connsiteX3" fmla="*/ 2089220 w 3513709"/>
                <a:gd name="connsiteY3" fmla="*/ 28976 h 1005670"/>
                <a:gd name="connsiteX4" fmla="*/ 2274285 w 3513709"/>
                <a:gd name="connsiteY4" fmla="*/ 387842 h 1005670"/>
                <a:gd name="connsiteX5" fmla="*/ 2443329 w 3513709"/>
                <a:gd name="connsiteY5" fmla="*/ 696677 h 1005670"/>
                <a:gd name="connsiteX6" fmla="*/ 2959074 w 3513709"/>
                <a:gd name="connsiteY6" fmla="*/ 875318 h 1005670"/>
                <a:gd name="connsiteX7" fmla="*/ 3513709 w 3513709"/>
                <a:gd name="connsiteY7" fmla="*/ 1005670 h 1005670"/>
                <a:gd name="connsiteX0" fmla="*/ 0 w 3513709"/>
                <a:gd name="connsiteY0" fmla="*/ 333049 h 1006111"/>
                <a:gd name="connsiteX1" fmla="*/ 825766 w 3513709"/>
                <a:gd name="connsiteY1" fmla="*/ 180431 h 1006111"/>
                <a:gd name="connsiteX2" fmla="*/ 1632000 w 3513709"/>
                <a:gd name="connsiteY2" fmla="*/ 39575 h 1006111"/>
                <a:gd name="connsiteX3" fmla="*/ 2089220 w 3513709"/>
                <a:gd name="connsiteY3" fmla="*/ 29417 h 1006111"/>
                <a:gd name="connsiteX4" fmla="*/ 2248026 w 3513709"/>
                <a:gd name="connsiteY4" fmla="*/ 394276 h 1006111"/>
                <a:gd name="connsiteX5" fmla="*/ 2443329 w 3513709"/>
                <a:gd name="connsiteY5" fmla="*/ 697118 h 1006111"/>
                <a:gd name="connsiteX6" fmla="*/ 2959074 w 3513709"/>
                <a:gd name="connsiteY6" fmla="*/ 875759 h 1006111"/>
                <a:gd name="connsiteX7" fmla="*/ 3513709 w 3513709"/>
                <a:gd name="connsiteY7" fmla="*/ 1006111 h 1006111"/>
                <a:gd name="connsiteX0" fmla="*/ 0 w 3513709"/>
                <a:gd name="connsiteY0" fmla="*/ 332608 h 1005670"/>
                <a:gd name="connsiteX1" fmla="*/ 825766 w 3513709"/>
                <a:gd name="connsiteY1" fmla="*/ 179990 h 1005670"/>
                <a:gd name="connsiteX2" fmla="*/ 1632000 w 3513709"/>
                <a:gd name="connsiteY2" fmla="*/ 39134 h 1005670"/>
                <a:gd name="connsiteX3" fmla="*/ 2089220 w 3513709"/>
                <a:gd name="connsiteY3" fmla="*/ 28976 h 1005670"/>
                <a:gd name="connsiteX4" fmla="*/ 2263781 w 3513709"/>
                <a:gd name="connsiteY4" fmla="*/ 387842 h 1005670"/>
                <a:gd name="connsiteX5" fmla="*/ 2443329 w 3513709"/>
                <a:gd name="connsiteY5" fmla="*/ 696677 h 1005670"/>
                <a:gd name="connsiteX6" fmla="*/ 2959074 w 3513709"/>
                <a:gd name="connsiteY6" fmla="*/ 875318 h 1005670"/>
                <a:gd name="connsiteX7" fmla="*/ 3513709 w 3513709"/>
                <a:gd name="connsiteY7" fmla="*/ 1005670 h 1005670"/>
                <a:gd name="connsiteX0" fmla="*/ 0 w 3513709"/>
                <a:gd name="connsiteY0" fmla="*/ 332608 h 1005670"/>
                <a:gd name="connsiteX1" fmla="*/ 825766 w 3513709"/>
                <a:gd name="connsiteY1" fmla="*/ 179990 h 1005670"/>
                <a:gd name="connsiteX2" fmla="*/ 1632000 w 3513709"/>
                <a:gd name="connsiteY2" fmla="*/ 39134 h 1005670"/>
                <a:gd name="connsiteX3" fmla="*/ 2089220 w 3513709"/>
                <a:gd name="connsiteY3" fmla="*/ 28976 h 1005670"/>
                <a:gd name="connsiteX4" fmla="*/ 2263781 w 3513709"/>
                <a:gd name="connsiteY4" fmla="*/ 387842 h 1005670"/>
                <a:gd name="connsiteX5" fmla="*/ 2443329 w 3513709"/>
                <a:gd name="connsiteY5" fmla="*/ 696677 h 1005670"/>
                <a:gd name="connsiteX6" fmla="*/ 2959074 w 3513709"/>
                <a:gd name="connsiteY6" fmla="*/ 875318 h 1005670"/>
                <a:gd name="connsiteX7" fmla="*/ 3513709 w 3513709"/>
                <a:gd name="connsiteY7" fmla="*/ 1005670 h 1005670"/>
                <a:gd name="connsiteX0" fmla="*/ 0 w 3513709"/>
                <a:gd name="connsiteY0" fmla="*/ 332608 h 1005670"/>
                <a:gd name="connsiteX1" fmla="*/ 825766 w 3513709"/>
                <a:gd name="connsiteY1" fmla="*/ 179990 h 1005670"/>
                <a:gd name="connsiteX2" fmla="*/ 1632000 w 3513709"/>
                <a:gd name="connsiteY2" fmla="*/ 39134 h 1005670"/>
                <a:gd name="connsiteX3" fmla="*/ 2089220 w 3513709"/>
                <a:gd name="connsiteY3" fmla="*/ 28976 h 1005670"/>
                <a:gd name="connsiteX4" fmla="*/ 2263781 w 3513709"/>
                <a:gd name="connsiteY4" fmla="*/ 387842 h 1005670"/>
                <a:gd name="connsiteX5" fmla="*/ 2480091 w 3513709"/>
                <a:gd name="connsiteY5" fmla="*/ 816551 h 1005670"/>
                <a:gd name="connsiteX6" fmla="*/ 2959074 w 3513709"/>
                <a:gd name="connsiteY6" fmla="*/ 875318 h 1005670"/>
                <a:gd name="connsiteX7" fmla="*/ 3513709 w 3513709"/>
                <a:gd name="connsiteY7" fmla="*/ 1005670 h 1005670"/>
                <a:gd name="connsiteX0" fmla="*/ 0 w 3702774"/>
                <a:gd name="connsiteY0" fmla="*/ 332608 h 875867"/>
                <a:gd name="connsiteX1" fmla="*/ 825766 w 3702774"/>
                <a:gd name="connsiteY1" fmla="*/ 179990 h 875867"/>
                <a:gd name="connsiteX2" fmla="*/ 1632000 w 3702774"/>
                <a:gd name="connsiteY2" fmla="*/ 39134 h 875867"/>
                <a:gd name="connsiteX3" fmla="*/ 2089220 w 3702774"/>
                <a:gd name="connsiteY3" fmla="*/ 28976 h 875867"/>
                <a:gd name="connsiteX4" fmla="*/ 2263781 w 3702774"/>
                <a:gd name="connsiteY4" fmla="*/ 387842 h 875867"/>
                <a:gd name="connsiteX5" fmla="*/ 2480091 w 3702774"/>
                <a:gd name="connsiteY5" fmla="*/ 816551 h 875867"/>
                <a:gd name="connsiteX6" fmla="*/ 2959074 w 3702774"/>
                <a:gd name="connsiteY6" fmla="*/ 875318 h 875867"/>
                <a:gd name="connsiteX7" fmla="*/ 3702774 w 3702774"/>
                <a:gd name="connsiteY7" fmla="*/ 867815 h 875867"/>
                <a:gd name="connsiteX0" fmla="*/ 0 w 3702774"/>
                <a:gd name="connsiteY0" fmla="*/ 332608 h 879584"/>
                <a:gd name="connsiteX1" fmla="*/ 825766 w 3702774"/>
                <a:gd name="connsiteY1" fmla="*/ 179990 h 879584"/>
                <a:gd name="connsiteX2" fmla="*/ 1632000 w 3702774"/>
                <a:gd name="connsiteY2" fmla="*/ 39134 h 879584"/>
                <a:gd name="connsiteX3" fmla="*/ 2089220 w 3702774"/>
                <a:gd name="connsiteY3" fmla="*/ 28976 h 879584"/>
                <a:gd name="connsiteX4" fmla="*/ 2263781 w 3702774"/>
                <a:gd name="connsiteY4" fmla="*/ 387842 h 879584"/>
                <a:gd name="connsiteX5" fmla="*/ 2480091 w 3702774"/>
                <a:gd name="connsiteY5" fmla="*/ 816551 h 879584"/>
                <a:gd name="connsiteX6" fmla="*/ 2959074 w 3702774"/>
                <a:gd name="connsiteY6" fmla="*/ 875318 h 879584"/>
                <a:gd name="connsiteX7" fmla="*/ 3702774 w 3702774"/>
                <a:gd name="connsiteY7" fmla="*/ 867815 h 879584"/>
                <a:gd name="connsiteX0" fmla="*/ 0 w 3702774"/>
                <a:gd name="connsiteY0" fmla="*/ 332608 h 876913"/>
                <a:gd name="connsiteX1" fmla="*/ 825766 w 3702774"/>
                <a:gd name="connsiteY1" fmla="*/ 179990 h 876913"/>
                <a:gd name="connsiteX2" fmla="*/ 1632000 w 3702774"/>
                <a:gd name="connsiteY2" fmla="*/ 39134 h 876913"/>
                <a:gd name="connsiteX3" fmla="*/ 2089220 w 3702774"/>
                <a:gd name="connsiteY3" fmla="*/ 28976 h 876913"/>
                <a:gd name="connsiteX4" fmla="*/ 2263781 w 3702774"/>
                <a:gd name="connsiteY4" fmla="*/ 387842 h 876913"/>
                <a:gd name="connsiteX5" fmla="*/ 2480091 w 3702774"/>
                <a:gd name="connsiteY5" fmla="*/ 816551 h 876913"/>
                <a:gd name="connsiteX6" fmla="*/ 2959074 w 3702774"/>
                <a:gd name="connsiteY6" fmla="*/ 875318 h 876913"/>
                <a:gd name="connsiteX7" fmla="*/ 3702774 w 3702774"/>
                <a:gd name="connsiteY7" fmla="*/ 867815 h 876913"/>
                <a:gd name="connsiteX0" fmla="*/ 0 w 3702774"/>
                <a:gd name="connsiteY0" fmla="*/ 332608 h 879696"/>
                <a:gd name="connsiteX1" fmla="*/ 825766 w 3702774"/>
                <a:gd name="connsiteY1" fmla="*/ 179990 h 879696"/>
                <a:gd name="connsiteX2" fmla="*/ 1632000 w 3702774"/>
                <a:gd name="connsiteY2" fmla="*/ 39134 h 879696"/>
                <a:gd name="connsiteX3" fmla="*/ 2089220 w 3702774"/>
                <a:gd name="connsiteY3" fmla="*/ 28976 h 879696"/>
                <a:gd name="connsiteX4" fmla="*/ 2263781 w 3702774"/>
                <a:gd name="connsiteY4" fmla="*/ 387842 h 879696"/>
                <a:gd name="connsiteX5" fmla="*/ 2480091 w 3702774"/>
                <a:gd name="connsiteY5" fmla="*/ 816551 h 879696"/>
                <a:gd name="connsiteX6" fmla="*/ 2959074 w 3702774"/>
                <a:gd name="connsiteY6" fmla="*/ 875318 h 879696"/>
                <a:gd name="connsiteX7" fmla="*/ 3702774 w 3702774"/>
                <a:gd name="connsiteY7" fmla="*/ 867815 h 879696"/>
                <a:gd name="connsiteX0" fmla="*/ 0 w 3702774"/>
                <a:gd name="connsiteY0" fmla="*/ 332608 h 879696"/>
                <a:gd name="connsiteX1" fmla="*/ 825766 w 3702774"/>
                <a:gd name="connsiteY1" fmla="*/ 179990 h 879696"/>
                <a:gd name="connsiteX2" fmla="*/ 1632000 w 3702774"/>
                <a:gd name="connsiteY2" fmla="*/ 39134 h 879696"/>
                <a:gd name="connsiteX3" fmla="*/ 2089220 w 3702774"/>
                <a:gd name="connsiteY3" fmla="*/ 28976 h 879696"/>
                <a:gd name="connsiteX4" fmla="*/ 2263781 w 3702774"/>
                <a:gd name="connsiteY4" fmla="*/ 387842 h 879696"/>
                <a:gd name="connsiteX5" fmla="*/ 2480091 w 3702774"/>
                <a:gd name="connsiteY5" fmla="*/ 816551 h 879696"/>
                <a:gd name="connsiteX6" fmla="*/ 2959074 w 3702774"/>
                <a:gd name="connsiteY6" fmla="*/ 875318 h 879696"/>
                <a:gd name="connsiteX7" fmla="*/ 3702774 w 3702774"/>
                <a:gd name="connsiteY7" fmla="*/ 867815 h 879696"/>
                <a:gd name="connsiteX0" fmla="*/ 0 w 3506323"/>
                <a:gd name="connsiteY0" fmla="*/ 332608 h 883830"/>
                <a:gd name="connsiteX1" fmla="*/ 825766 w 3506323"/>
                <a:gd name="connsiteY1" fmla="*/ 179990 h 883830"/>
                <a:gd name="connsiteX2" fmla="*/ 1632000 w 3506323"/>
                <a:gd name="connsiteY2" fmla="*/ 39134 h 883830"/>
                <a:gd name="connsiteX3" fmla="*/ 2089220 w 3506323"/>
                <a:gd name="connsiteY3" fmla="*/ 28976 h 883830"/>
                <a:gd name="connsiteX4" fmla="*/ 2263781 w 3506323"/>
                <a:gd name="connsiteY4" fmla="*/ 387842 h 883830"/>
                <a:gd name="connsiteX5" fmla="*/ 2480091 w 3506323"/>
                <a:gd name="connsiteY5" fmla="*/ 816551 h 883830"/>
                <a:gd name="connsiteX6" fmla="*/ 2959074 w 3506323"/>
                <a:gd name="connsiteY6" fmla="*/ 875318 h 883830"/>
                <a:gd name="connsiteX7" fmla="*/ 3506323 w 3506323"/>
                <a:gd name="connsiteY7" fmla="*/ 883830 h 883830"/>
                <a:gd name="connsiteX0" fmla="*/ 0 w 3527706"/>
                <a:gd name="connsiteY0" fmla="*/ 332608 h 883830"/>
                <a:gd name="connsiteX1" fmla="*/ 847149 w 3527706"/>
                <a:gd name="connsiteY1" fmla="*/ 179990 h 883830"/>
                <a:gd name="connsiteX2" fmla="*/ 1653383 w 3527706"/>
                <a:gd name="connsiteY2" fmla="*/ 39134 h 883830"/>
                <a:gd name="connsiteX3" fmla="*/ 2110603 w 3527706"/>
                <a:gd name="connsiteY3" fmla="*/ 28976 h 883830"/>
                <a:gd name="connsiteX4" fmla="*/ 2285164 w 3527706"/>
                <a:gd name="connsiteY4" fmla="*/ 387842 h 883830"/>
                <a:gd name="connsiteX5" fmla="*/ 2501474 w 3527706"/>
                <a:gd name="connsiteY5" fmla="*/ 816551 h 883830"/>
                <a:gd name="connsiteX6" fmla="*/ 2980457 w 3527706"/>
                <a:gd name="connsiteY6" fmla="*/ 875318 h 883830"/>
                <a:gd name="connsiteX7" fmla="*/ 3527706 w 3527706"/>
                <a:gd name="connsiteY7" fmla="*/ 883830 h 883830"/>
                <a:gd name="connsiteX0" fmla="*/ 0 w 3527706"/>
                <a:gd name="connsiteY0" fmla="*/ 332608 h 883830"/>
                <a:gd name="connsiteX1" fmla="*/ 847149 w 3527706"/>
                <a:gd name="connsiteY1" fmla="*/ 179990 h 883830"/>
                <a:gd name="connsiteX2" fmla="*/ 1653383 w 3527706"/>
                <a:gd name="connsiteY2" fmla="*/ 39134 h 883830"/>
                <a:gd name="connsiteX3" fmla="*/ 2110603 w 3527706"/>
                <a:gd name="connsiteY3" fmla="*/ 28976 h 883830"/>
                <a:gd name="connsiteX4" fmla="*/ 2285164 w 3527706"/>
                <a:gd name="connsiteY4" fmla="*/ 387842 h 883830"/>
                <a:gd name="connsiteX5" fmla="*/ 2501474 w 3527706"/>
                <a:gd name="connsiteY5" fmla="*/ 816551 h 883830"/>
                <a:gd name="connsiteX6" fmla="*/ 2980457 w 3527706"/>
                <a:gd name="connsiteY6" fmla="*/ 875318 h 883830"/>
                <a:gd name="connsiteX7" fmla="*/ 3527706 w 3527706"/>
                <a:gd name="connsiteY7" fmla="*/ 883830 h 883830"/>
                <a:gd name="connsiteX0" fmla="*/ 0 w 3527706"/>
                <a:gd name="connsiteY0" fmla="*/ 294646 h 845868"/>
                <a:gd name="connsiteX1" fmla="*/ 847149 w 3527706"/>
                <a:gd name="connsiteY1" fmla="*/ 142028 h 845868"/>
                <a:gd name="connsiteX2" fmla="*/ 1653383 w 3527706"/>
                <a:gd name="connsiteY2" fmla="*/ 1172 h 845868"/>
                <a:gd name="connsiteX3" fmla="*/ 2126921 w 3527706"/>
                <a:gd name="connsiteY3" fmla="*/ 90401 h 845868"/>
                <a:gd name="connsiteX4" fmla="*/ 2285164 w 3527706"/>
                <a:gd name="connsiteY4" fmla="*/ 349880 h 845868"/>
                <a:gd name="connsiteX5" fmla="*/ 2501474 w 3527706"/>
                <a:gd name="connsiteY5" fmla="*/ 778589 h 845868"/>
                <a:gd name="connsiteX6" fmla="*/ 2980457 w 3527706"/>
                <a:gd name="connsiteY6" fmla="*/ 837356 h 845868"/>
                <a:gd name="connsiteX7" fmla="*/ 3527706 w 3527706"/>
                <a:gd name="connsiteY7" fmla="*/ 845868 h 845868"/>
                <a:gd name="connsiteX0" fmla="*/ 0 w 3527706"/>
                <a:gd name="connsiteY0" fmla="*/ 294225 h 845447"/>
                <a:gd name="connsiteX1" fmla="*/ 847149 w 3527706"/>
                <a:gd name="connsiteY1" fmla="*/ 141607 h 845447"/>
                <a:gd name="connsiteX2" fmla="*/ 1653383 w 3527706"/>
                <a:gd name="connsiteY2" fmla="*/ 751 h 845447"/>
                <a:gd name="connsiteX3" fmla="*/ 2126921 w 3527706"/>
                <a:gd name="connsiteY3" fmla="*/ 89980 h 845447"/>
                <a:gd name="connsiteX4" fmla="*/ 2470105 w 3527706"/>
                <a:gd name="connsiteY4" fmla="*/ 181744 h 845447"/>
                <a:gd name="connsiteX5" fmla="*/ 2501474 w 3527706"/>
                <a:gd name="connsiteY5" fmla="*/ 778168 h 845447"/>
                <a:gd name="connsiteX6" fmla="*/ 2980457 w 3527706"/>
                <a:gd name="connsiteY6" fmla="*/ 836935 h 845447"/>
                <a:gd name="connsiteX7" fmla="*/ 3527706 w 3527706"/>
                <a:gd name="connsiteY7" fmla="*/ 845447 h 845447"/>
                <a:gd name="connsiteX0" fmla="*/ 0 w 3527706"/>
                <a:gd name="connsiteY0" fmla="*/ 294224 h 878993"/>
                <a:gd name="connsiteX1" fmla="*/ 847149 w 3527706"/>
                <a:gd name="connsiteY1" fmla="*/ 141606 h 878993"/>
                <a:gd name="connsiteX2" fmla="*/ 1653383 w 3527706"/>
                <a:gd name="connsiteY2" fmla="*/ 750 h 878993"/>
                <a:gd name="connsiteX3" fmla="*/ 2126921 w 3527706"/>
                <a:gd name="connsiteY3" fmla="*/ 89979 h 878993"/>
                <a:gd name="connsiteX4" fmla="*/ 2470105 w 3527706"/>
                <a:gd name="connsiteY4" fmla="*/ 181743 h 878993"/>
                <a:gd name="connsiteX5" fmla="*/ 2947507 w 3527706"/>
                <a:gd name="connsiteY5" fmla="*/ 299866 h 878993"/>
                <a:gd name="connsiteX6" fmla="*/ 2980457 w 3527706"/>
                <a:gd name="connsiteY6" fmla="*/ 836934 h 878993"/>
                <a:gd name="connsiteX7" fmla="*/ 3527706 w 3527706"/>
                <a:gd name="connsiteY7" fmla="*/ 845446 h 878993"/>
                <a:gd name="connsiteX0" fmla="*/ 0 w 3527706"/>
                <a:gd name="connsiteY0" fmla="*/ 294224 h 845446"/>
                <a:gd name="connsiteX1" fmla="*/ 847149 w 3527706"/>
                <a:gd name="connsiteY1" fmla="*/ 141606 h 845446"/>
                <a:gd name="connsiteX2" fmla="*/ 1653383 w 3527706"/>
                <a:gd name="connsiteY2" fmla="*/ 750 h 845446"/>
                <a:gd name="connsiteX3" fmla="*/ 2126921 w 3527706"/>
                <a:gd name="connsiteY3" fmla="*/ 89979 h 845446"/>
                <a:gd name="connsiteX4" fmla="*/ 2470105 w 3527706"/>
                <a:gd name="connsiteY4" fmla="*/ 181743 h 845446"/>
                <a:gd name="connsiteX5" fmla="*/ 2947507 w 3527706"/>
                <a:gd name="connsiteY5" fmla="*/ 299866 h 845446"/>
                <a:gd name="connsiteX6" fmla="*/ 3527706 w 3527706"/>
                <a:gd name="connsiteY6" fmla="*/ 845446 h 845446"/>
                <a:gd name="connsiteX0" fmla="*/ 0 w 3190461"/>
                <a:gd name="connsiteY0" fmla="*/ 294224 h 311241"/>
                <a:gd name="connsiteX1" fmla="*/ 847149 w 3190461"/>
                <a:gd name="connsiteY1" fmla="*/ 141606 h 311241"/>
                <a:gd name="connsiteX2" fmla="*/ 1653383 w 3190461"/>
                <a:gd name="connsiteY2" fmla="*/ 750 h 311241"/>
                <a:gd name="connsiteX3" fmla="*/ 2126921 w 3190461"/>
                <a:gd name="connsiteY3" fmla="*/ 89979 h 311241"/>
                <a:gd name="connsiteX4" fmla="*/ 2470105 w 3190461"/>
                <a:gd name="connsiteY4" fmla="*/ 181743 h 311241"/>
                <a:gd name="connsiteX5" fmla="*/ 2947507 w 3190461"/>
                <a:gd name="connsiteY5" fmla="*/ 299866 h 311241"/>
                <a:gd name="connsiteX6" fmla="*/ 3190461 w 3190461"/>
                <a:gd name="connsiteY6" fmla="*/ 311241 h 311241"/>
                <a:gd name="connsiteX0" fmla="*/ 0 w 3190461"/>
                <a:gd name="connsiteY0" fmla="*/ 294224 h 311241"/>
                <a:gd name="connsiteX1" fmla="*/ 847149 w 3190461"/>
                <a:gd name="connsiteY1" fmla="*/ 141606 h 311241"/>
                <a:gd name="connsiteX2" fmla="*/ 1653383 w 3190461"/>
                <a:gd name="connsiteY2" fmla="*/ 750 h 311241"/>
                <a:gd name="connsiteX3" fmla="*/ 2126921 w 3190461"/>
                <a:gd name="connsiteY3" fmla="*/ 89979 h 311241"/>
                <a:gd name="connsiteX4" fmla="*/ 2470105 w 3190461"/>
                <a:gd name="connsiteY4" fmla="*/ 181743 h 311241"/>
                <a:gd name="connsiteX5" fmla="*/ 2947507 w 3190461"/>
                <a:gd name="connsiteY5" fmla="*/ 299866 h 311241"/>
                <a:gd name="connsiteX6" fmla="*/ 3190461 w 3190461"/>
                <a:gd name="connsiteY6" fmla="*/ 311241 h 311241"/>
                <a:gd name="connsiteX0" fmla="*/ 0 w 3190461"/>
                <a:gd name="connsiteY0" fmla="*/ 294224 h 303192"/>
                <a:gd name="connsiteX1" fmla="*/ 847149 w 3190461"/>
                <a:gd name="connsiteY1" fmla="*/ 141606 h 303192"/>
                <a:gd name="connsiteX2" fmla="*/ 1653383 w 3190461"/>
                <a:gd name="connsiteY2" fmla="*/ 750 h 303192"/>
                <a:gd name="connsiteX3" fmla="*/ 2126921 w 3190461"/>
                <a:gd name="connsiteY3" fmla="*/ 89979 h 303192"/>
                <a:gd name="connsiteX4" fmla="*/ 2470105 w 3190461"/>
                <a:gd name="connsiteY4" fmla="*/ 181743 h 303192"/>
                <a:gd name="connsiteX5" fmla="*/ 2947507 w 3190461"/>
                <a:gd name="connsiteY5" fmla="*/ 299866 h 303192"/>
                <a:gd name="connsiteX6" fmla="*/ 3190461 w 3190461"/>
                <a:gd name="connsiteY6" fmla="*/ 280183 h 303192"/>
                <a:gd name="connsiteX0" fmla="*/ 0 w 3190461"/>
                <a:gd name="connsiteY0" fmla="*/ 294224 h 294224"/>
                <a:gd name="connsiteX1" fmla="*/ 847149 w 3190461"/>
                <a:gd name="connsiteY1" fmla="*/ 141606 h 294224"/>
                <a:gd name="connsiteX2" fmla="*/ 1653383 w 3190461"/>
                <a:gd name="connsiteY2" fmla="*/ 750 h 294224"/>
                <a:gd name="connsiteX3" fmla="*/ 2126921 w 3190461"/>
                <a:gd name="connsiteY3" fmla="*/ 89979 h 294224"/>
                <a:gd name="connsiteX4" fmla="*/ 2470105 w 3190461"/>
                <a:gd name="connsiteY4" fmla="*/ 181743 h 294224"/>
                <a:gd name="connsiteX5" fmla="*/ 2865915 w 3190461"/>
                <a:gd name="connsiteY5" fmla="*/ 281232 h 294224"/>
                <a:gd name="connsiteX6" fmla="*/ 3190461 w 3190461"/>
                <a:gd name="connsiteY6" fmla="*/ 280183 h 294224"/>
                <a:gd name="connsiteX0" fmla="*/ 0 w 3190461"/>
                <a:gd name="connsiteY0" fmla="*/ 294302 h 294302"/>
                <a:gd name="connsiteX1" fmla="*/ 847149 w 3190461"/>
                <a:gd name="connsiteY1" fmla="*/ 141684 h 294302"/>
                <a:gd name="connsiteX2" fmla="*/ 1653383 w 3190461"/>
                <a:gd name="connsiteY2" fmla="*/ 828 h 294302"/>
                <a:gd name="connsiteX3" fmla="*/ 2126921 w 3190461"/>
                <a:gd name="connsiteY3" fmla="*/ 90057 h 294302"/>
                <a:gd name="connsiteX4" fmla="*/ 2470105 w 3190461"/>
                <a:gd name="connsiteY4" fmla="*/ 225303 h 294302"/>
                <a:gd name="connsiteX5" fmla="*/ 2865915 w 3190461"/>
                <a:gd name="connsiteY5" fmla="*/ 281310 h 294302"/>
                <a:gd name="connsiteX6" fmla="*/ 3190461 w 3190461"/>
                <a:gd name="connsiteY6" fmla="*/ 280261 h 294302"/>
                <a:gd name="connsiteX0" fmla="*/ 0 w 3190461"/>
                <a:gd name="connsiteY0" fmla="*/ 297391 h 297391"/>
                <a:gd name="connsiteX1" fmla="*/ 847149 w 3190461"/>
                <a:gd name="connsiteY1" fmla="*/ 144773 h 297391"/>
                <a:gd name="connsiteX2" fmla="*/ 1653383 w 3190461"/>
                <a:gd name="connsiteY2" fmla="*/ 3917 h 297391"/>
                <a:gd name="connsiteX3" fmla="*/ 2077966 w 3190461"/>
                <a:gd name="connsiteY3" fmla="*/ 55876 h 297391"/>
                <a:gd name="connsiteX4" fmla="*/ 2470105 w 3190461"/>
                <a:gd name="connsiteY4" fmla="*/ 228392 h 297391"/>
                <a:gd name="connsiteX5" fmla="*/ 2865915 w 3190461"/>
                <a:gd name="connsiteY5" fmla="*/ 284399 h 297391"/>
                <a:gd name="connsiteX6" fmla="*/ 3190461 w 3190461"/>
                <a:gd name="connsiteY6" fmla="*/ 283350 h 297391"/>
                <a:gd name="connsiteX0" fmla="*/ 0 w 3190461"/>
                <a:gd name="connsiteY0" fmla="*/ 298412 h 298412"/>
                <a:gd name="connsiteX1" fmla="*/ 847149 w 3190461"/>
                <a:gd name="connsiteY1" fmla="*/ 145794 h 298412"/>
                <a:gd name="connsiteX2" fmla="*/ 1653383 w 3190461"/>
                <a:gd name="connsiteY2" fmla="*/ 4938 h 298412"/>
                <a:gd name="connsiteX3" fmla="*/ 2077966 w 3190461"/>
                <a:gd name="connsiteY3" fmla="*/ 50685 h 298412"/>
                <a:gd name="connsiteX4" fmla="*/ 2470105 w 3190461"/>
                <a:gd name="connsiteY4" fmla="*/ 229413 h 298412"/>
                <a:gd name="connsiteX5" fmla="*/ 2865915 w 3190461"/>
                <a:gd name="connsiteY5" fmla="*/ 285420 h 298412"/>
                <a:gd name="connsiteX6" fmla="*/ 3190461 w 3190461"/>
                <a:gd name="connsiteY6" fmla="*/ 284371 h 298412"/>
                <a:gd name="connsiteX0" fmla="*/ 0 w 3190461"/>
                <a:gd name="connsiteY0" fmla="*/ 301179 h 301179"/>
                <a:gd name="connsiteX1" fmla="*/ 847149 w 3190461"/>
                <a:gd name="connsiteY1" fmla="*/ 148561 h 301179"/>
                <a:gd name="connsiteX2" fmla="*/ 1653383 w 3190461"/>
                <a:gd name="connsiteY2" fmla="*/ 7705 h 301179"/>
                <a:gd name="connsiteX3" fmla="*/ 2077966 w 3190461"/>
                <a:gd name="connsiteY3" fmla="*/ 53452 h 301179"/>
                <a:gd name="connsiteX4" fmla="*/ 2470105 w 3190461"/>
                <a:gd name="connsiteY4" fmla="*/ 232180 h 301179"/>
                <a:gd name="connsiteX5" fmla="*/ 2865915 w 3190461"/>
                <a:gd name="connsiteY5" fmla="*/ 288187 h 301179"/>
                <a:gd name="connsiteX6" fmla="*/ 3190461 w 3190461"/>
                <a:gd name="connsiteY6" fmla="*/ 287138 h 301179"/>
                <a:gd name="connsiteX0" fmla="*/ 0 w 3190461"/>
                <a:gd name="connsiteY0" fmla="*/ 296214 h 296214"/>
                <a:gd name="connsiteX1" fmla="*/ 847149 w 3190461"/>
                <a:gd name="connsiteY1" fmla="*/ 143596 h 296214"/>
                <a:gd name="connsiteX2" fmla="*/ 1653383 w 3190461"/>
                <a:gd name="connsiteY2" fmla="*/ 2740 h 296214"/>
                <a:gd name="connsiteX3" fmla="*/ 2077966 w 3190461"/>
                <a:gd name="connsiteY3" fmla="*/ 73335 h 296214"/>
                <a:gd name="connsiteX4" fmla="*/ 2470105 w 3190461"/>
                <a:gd name="connsiteY4" fmla="*/ 227215 h 296214"/>
                <a:gd name="connsiteX5" fmla="*/ 2865915 w 3190461"/>
                <a:gd name="connsiteY5" fmla="*/ 283222 h 296214"/>
                <a:gd name="connsiteX6" fmla="*/ 3190461 w 3190461"/>
                <a:gd name="connsiteY6" fmla="*/ 282173 h 296214"/>
                <a:gd name="connsiteX0" fmla="*/ 0 w 3190461"/>
                <a:gd name="connsiteY0" fmla="*/ 277459 h 277459"/>
                <a:gd name="connsiteX1" fmla="*/ 847149 w 3190461"/>
                <a:gd name="connsiteY1" fmla="*/ 124841 h 277459"/>
                <a:gd name="connsiteX2" fmla="*/ 1664262 w 3190461"/>
                <a:gd name="connsiteY2" fmla="*/ 2620 h 277459"/>
                <a:gd name="connsiteX3" fmla="*/ 2077966 w 3190461"/>
                <a:gd name="connsiteY3" fmla="*/ 54580 h 277459"/>
                <a:gd name="connsiteX4" fmla="*/ 2470105 w 3190461"/>
                <a:gd name="connsiteY4" fmla="*/ 208460 h 277459"/>
                <a:gd name="connsiteX5" fmla="*/ 2865915 w 3190461"/>
                <a:gd name="connsiteY5" fmla="*/ 264467 h 277459"/>
                <a:gd name="connsiteX6" fmla="*/ 3190461 w 3190461"/>
                <a:gd name="connsiteY6" fmla="*/ 263418 h 277459"/>
                <a:gd name="connsiteX0" fmla="*/ 0 w 3190461"/>
                <a:gd name="connsiteY0" fmla="*/ 280019 h 280019"/>
                <a:gd name="connsiteX1" fmla="*/ 847149 w 3190461"/>
                <a:gd name="connsiteY1" fmla="*/ 127401 h 280019"/>
                <a:gd name="connsiteX2" fmla="*/ 1664262 w 3190461"/>
                <a:gd name="connsiteY2" fmla="*/ 5180 h 280019"/>
                <a:gd name="connsiteX3" fmla="*/ 2077966 w 3190461"/>
                <a:gd name="connsiteY3" fmla="*/ 57140 h 280019"/>
                <a:gd name="connsiteX4" fmla="*/ 2470105 w 3190461"/>
                <a:gd name="connsiteY4" fmla="*/ 211020 h 280019"/>
                <a:gd name="connsiteX5" fmla="*/ 2865915 w 3190461"/>
                <a:gd name="connsiteY5" fmla="*/ 267027 h 280019"/>
                <a:gd name="connsiteX6" fmla="*/ 3190461 w 3190461"/>
                <a:gd name="connsiteY6" fmla="*/ 265978 h 280019"/>
                <a:gd name="connsiteX0" fmla="*/ 0 w 3190461"/>
                <a:gd name="connsiteY0" fmla="*/ 280656 h 280656"/>
                <a:gd name="connsiteX1" fmla="*/ 847149 w 3190461"/>
                <a:gd name="connsiteY1" fmla="*/ 128038 h 280656"/>
                <a:gd name="connsiteX2" fmla="*/ 1661983 w 3190461"/>
                <a:gd name="connsiteY2" fmla="*/ 14990 h 280656"/>
                <a:gd name="connsiteX3" fmla="*/ 1664262 w 3190461"/>
                <a:gd name="connsiteY3" fmla="*/ 5817 h 280656"/>
                <a:gd name="connsiteX4" fmla="*/ 2077966 w 3190461"/>
                <a:gd name="connsiteY4" fmla="*/ 57777 h 280656"/>
                <a:gd name="connsiteX5" fmla="*/ 2470105 w 3190461"/>
                <a:gd name="connsiteY5" fmla="*/ 211657 h 280656"/>
                <a:gd name="connsiteX6" fmla="*/ 2865915 w 3190461"/>
                <a:gd name="connsiteY6" fmla="*/ 267664 h 280656"/>
                <a:gd name="connsiteX7" fmla="*/ 3190461 w 3190461"/>
                <a:gd name="connsiteY7" fmla="*/ 266615 h 280656"/>
                <a:gd name="connsiteX0" fmla="*/ 0 w 3190461"/>
                <a:gd name="connsiteY0" fmla="*/ 307066 h 307066"/>
                <a:gd name="connsiteX1" fmla="*/ 847149 w 3190461"/>
                <a:gd name="connsiteY1" fmla="*/ 154448 h 307066"/>
                <a:gd name="connsiteX2" fmla="*/ 1661983 w 3190461"/>
                <a:gd name="connsiteY2" fmla="*/ 41400 h 307066"/>
                <a:gd name="connsiteX3" fmla="*/ 1664263 w 3190461"/>
                <a:gd name="connsiteY3" fmla="*/ 1169 h 307066"/>
                <a:gd name="connsiteX4" fmla="*/ 2077966 w 3190461"/>
                <a:gd name="connsiteY4" fmla="*/ 84187 h 307066"/>
                <a:gd name="connsiteX5" fmla="*/ 2470105 w 3190461"/>
                <a:gd name="connsiteY5" fmla="*/ 238067 h 307066"/>
                <a:gd name="connsiteX6" fmla="*/ 2865915 w 3190461"/>
                <a:gd name="connsiteY6" fmla="*/ 294074 h 307066"/>
                <a:gd name="connsiteX7" fmla="*/ 3190461 w 3190461"/>
                <a:gd name="connsiteY7" fmla="*/ 293025 h 307066"/>
                <a:gd name="connsiteX0" fmla="*/ 0 w 3190461"/>
                <a:gd name="connsiteY0" fmla="*/ 307066 h 307066"/>
                <a:gd name="connsiteX1" fmla="*/ 847149 w 3190461"/>
                <a:gd name="connsiteY1" fmla="*/ 154448 h 307066"/>
                <a:gd name="connsiteX2" fmla="*/ 1661983 w 3190461"/>
                <a:gd name="connsiteY2" fmla="*/ 41400 h 307066"/>
                <a:gd name="connsiteX3" fmla="*/ 1664263 w 3190461"/>
                <a:gd name="connsiteY3" fmla="*/ 1169 h 307066"/>
                <a:gd name="connsiteX4" fmla="*/ 2077966 w 3190461"/>
                <a:gd name="connsiteY4" fmla="*/ 84187 h 307066"/>
                <a:gd name="connsiteX5" fmla="*/ 2470105 w 3190461"/>
                <a:gd name="connsiteY5" fmla="*/ 238067 h 307066"/>
                <a:gd name="connsiteX6" fmla="*/ 2865915 w 3190461"/>
                <a:gd name="connsiteY6" fmla="*/ 294074 h 307066"/>
                <a:gd name="connsiteX7" fmla="*/ 3190461 w 3190461"/>
                <a:gd name="connsiteY7" fmla="*/ 293025 h 307066"/>
                <a:gd name="connsiteX0" fmla="*/ 0 w 3190461"/>
                <a:gd name="connsiteY0" fmla="*/ 268876 h 268876"/>
                <a:gd name="connsiteX1" fmla="*/ 847149 w 3190461"/>
                <a:gd name="connsiteY1" fmla="*/ 116258 h 268876"/>
                <a:gd name="connsiteX2" fmla="*/ 1661983 w 3190461"/>
                <a:gd name="connsiteY2" fmla="*/ 3210 h 268876"/>
                <a:gd name="connsiteX3" fmla="*/ 2077966 w 3190461"/>
                <a:gd name="connsiteY3" fmla="*/ 45997 h 268876"/>
                <a:gd name="connsiteX4" fmla="*/ 2470105 w 3190461"/>
                <a:gd name="connsiteY4" fmla="*/ 199877 h 268876"/>
                <a:gd name="connsiteX5" fmla="*/ 2865915 w 3190461"/>
                <a:gd name="connsiteY5" fmla="*/ 255884 h 268876"/>
                <a:gd name="connsiteX6" fmla="*/ 3190461 w 3190461"/>
                <a:gd name="connsiteY6" fmla="*/ 254835 h 268876"/>
                <a:gd name="connsiteX0" fmla="*/ 0 w 3190461"/>
                <a:gd name="connsiteY0" fmla="*/ 298530 h 298530"/>
                <a:gd name="connsiteX1" fmla="*/ 847149 w 3190461"/>
                <a:gd name="connsiteY1" fmla="*/ 145912 h 298530"/>
                <a:gd name="connsiteX2" fmla="*/ 1683741 w 3190461"/>
                <a:gd name="connsiteY2" fmla="*/ 1806 h 298530"/>
                <a:gd name="connsiteX3" fmla="*/ 2077966 w 3190461"/>
                <a:gd name="connsiteY3" fmla="*/ 75651 h 298530"/>
                <a:gd name="connsiteX4" fmla="*/ 2470105 w 3190461"/>
                <a:gd name="connsiteY4" fmla="*/ 229531 h 298530"/>
                <a:gd name="connsiteX5" fmla="*/ 2865915 w 3190461"/>
                <a:gd name="connsiteY5" fmla="*/ 285538 h 298530"/>
                <a:gd name="connsiteX6" fmla="*/ 3190461 w 3190461"/>
                <a:gd name="connsiteY6" fmla="*/ 284489 h 298530"/>
                <a:gd name="connsiteX0" fmla="*/ 0 w 3190461"/>
                <a:gd name="connsiteY0" fmla="*/ 280548 h 280548"/>
                <a:gd name="connsiteX1" fmla="*/ 847149 w 3190461"/>
                <a:gd name="connsiteY1" fmla="*/ 127930 h 280548"/>
                <a:gd name="connsiteX2" fmla="*/ 1661983 w 3190461"/>
                <a:gd name="connsiteY2" fmla="*/ 2458 h 280548"/>
                <a:gd name="connsiteX3" fmla="*/ 2077966 w 3190461"/>
                <a:gd name="connsiteY3" fmla="*/ 57669 h 280548"/>
                <a:gd name="connsiteX4" fmla="*/ 2470105 w 3190461"/>
                <a:gd name="connsiteY4" fmla="*/ 211549 h 280548"/>
                <a:gd name="connsiteX5" fmla="*/ 2865915 w 3190461"/>
                <a:gd name="connsiteY5" fmla="*/ 267556 h 280548"/>
                <a:gd name="connsiteX6" fmla="*/ 3190461 w 3190461"/>
                <a:gd name="connsiteY6" fmla="*/ 266507 h 280548"/>
                <a:gd name="connsiteX0" fmla="*/ 0 w 3190461"/>
                <a:gd name="connsiteY0" fmla="*/ 287385 h 287385"/>
                <a:gd name="connsiteX1" fmla="*/ 847149 w 3190461"/>
                <a:gd name="connsiteY1" fmla="*/ 134767 h 287385"/>
                <a:gd name="connsiteX2" fmla="*/ 1661983 w 3190461"/>
                <a:gd name="connsiteY2" fmla="*/ 9295 h 287385"/>
                <a:gd name="connsiteX3" fmla="*/ 2077966 w 3190461"/>
                <a:gd name="connsiteY3" fmla="*/ 64506 h 287385"/>
                <a:gd name="connsiteX4" fmla="*/ 2470105 w 3190461"/>
                <a:gd name="connsiteY4" fmla="*/ 218386 h 287385"/>
                <a:gd name="connsiteX5" fmla="*/ 2865915 w 3190461"/>
                <a:gd name="connsiteY5" fmla="*/ 274393 h 287385"/>
                <a:gd name="connsiteX6" fmla="*/ 3190461 w 3190461"/>
                <a:gd name="connsiteY6" fmla="*/ 273344 h 287385"/>
                <a:gd name="connsiteX0" fmla="*/ 0 w 3190461"/>
                <a:gd name="connsiteY0" fmla="*/ 290856 h 290856"/>
                <a:gd name="connsiteX1" fmla="*/ 847149 w 3190461"/>
                <a:gd name="connsiteY1" fmla="*/ 138238 h 290856"/>
                <a:gd name="connsiteX2" fmla="*/ 1661983 w 3190461"/>
                <a:gd name="connsiteY2" fmla="*/ 12766 h 290856"/>
                <a:gd name="connsiteX3" fmla="*/ 2077966 w 3190461"/>
                <a:gd name="connsiteY3" fmla="*/ 67977 h 290856"/>
                <a:gd name="connsiteX4" fmla="*/ 2470105 w 3190461"/>
                <a:gd name="connsiteY4" fmla="*/ 221857 h 290856"/>
                <a:gd name="connsiteX5" fmla="*/ 2865915 w 3190461"/>
                <a:gd name="connsiteY5" fmla="*/ 277864 h 290856"/>
                <a:gd name="connsiteX6" fmla="*/ 3190461 w 3190461"/>
                <a:gd name="connsiteY6" fmla="*/ 276815 h 2908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90461" h="290856">
                  <a:moveTo>
                    <a:pt x="0" y="290856"/>
                  </a:moveTo>
                  <a:lnTo>
                    <a:pt x="847149" y="138238"/>
                  </a:lnTo>
                  <a:cubicBezTo>
                    <a:pt x="1124146" y="91890"/>
                    <a:pt x="1451407" y="43110"/>
                    <a:pt x="1661983" y="12766"/>
                  </a:cubicBezTo>
                  <a:cubicBezTo>
                    <a:pt x="1872559" y="-17578"/>
                    <a:pt x="1948719" y="8282"/>
                    <a:pt x="2077966" y="67977"/>
                  </a:cubicBezTo>
                  <a:cubicBezTo>
                    <a:pt x="2207213" y="127672"/>
                    <a:pt x="2338780" y="186876"/>
                    <a:pt x="2470105" y="221857"/>
                  </a:cubicBezTo>
                  <a:cubicBezTo>
                    <a:pt x="2601430" y="256838"/>
                    <a:pt x="2745856" y="268704"/>
                    <a:pt x="2865915" y="277864"/>
                  </a:cubicBezTo>
                  <a:cubicBezTo>
                    <a:pt x="2985974" y="287024"/>
                    <a:pt x="3031510" y="262541"/>
                    <a:pt x="3190461" y="276815"/>
                  </a:cubicBez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90" name="正方形/長方形 65">
              <a:extLst>
                <a:ext uri="{FF2B5EF4-FFF2-40B4-BE49-F238E27FC236}">
                  <a16:creationId xmlns:a16="http://schemas.microsoft.com/office/drawing/2014/main" id="{6F6AB8FF-DFC4-E9D3-E347-3F1231C369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0729" y="4739338"/>
              <a:ext cx="1336075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altLang="ja-JP" b="0" dirty="0"/>
                <a:t>100nm</a:t>
              </a:r>
            </a:p>
          </p:txBody>
        </p:sp>
        <p:sp>
          <p:nvSpPr>
            <p:cNvPr id="91" name="正方形/長方形 90">
              <a:extLst>
                <a:ext uri="{FF2B5EF4-FFF2-40B4-BE49-F238E27FC236}">
                  <a16:creationId xmlns:a16="http://schemas.microsoft.com/office/drawing/2014/main" id="{13D65C24-4B0B-EE00-8BF1-396CE62A71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77898" y="4251398"/>
              <a:ext cx="1336075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altLang="ja-JP" b="0" dirty="0"/>
                <a:t>1</a:t>
              </a:r>
              <a:r>
                <a:rPr lang="en-US" altLang="ja-JP" b="0" i="1" dirty="0">
                  <a:latin typeface="Symbol" panose="05050102010706020507" pitchFamily="18" charset="2"/>
                </a:rPr>
                <a:t>m</a:t>
              </a:r>
              <a:r>
                <a:rPr lang="en-US" altLang="ja-JP" b="0" dirty="0"/>
                <a:t>m</a:t>
              </a:r>
            </a:p>
          </p:txBody>
        </p:sp>
        <p:sp>
          <p:nvSpPr>
            <p:cNvPr id="92" name="正方形/長方形 65">
              <a:extLst>
                <a:ext uri="{FF2B5EF4-FFF2-40B4-BE49-F238E27FC236}">
                  <a16:creationId xmlns:a16="http://schemas.microsoft.com/office/drawing/2014/main" id="{A248465E-1B22-4CE2-468A-F664863BAA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04509" y="5744744"/>
              <a:ext cx="1141514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altLang="ja-JP" b="0" dirty="0"/>
                <a:t>1nm</a:t>
              </a:r>
            </a:p>
          </p:txBody>
        </p:sp>
        <p:sp>
          <p:nvSpPr>
            <p:cNvPr id="93" name="正方形/長方形 65">
              <a:extLst>
                <a:ext uri="{FF2B5EF4-FFF2-40B4-BE49-F238E27FC236}">
                  <a16:creationId xmlns:a16="http://schemas.microsoft.com/office/drawing/2014/main" id="{BDA602A1-1343-C021-D066-EE61B5C3D1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70014" y="3727757"/>
              <a:ext cx="1371305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altLang="ja-JP" b="0" dirty="0"/>
                <a:t>10</a:t>
              </a:r>
              <a:r>
                <a:rPr lang="en-US" altLang="ja-JP" b="0" i="1" dirty="0">
                  <a:latin typeface="Symbol" panose="05050102010706020507" pitchFamily="18" charset="2"/>
                </a:rPr>
                <a:t>m</a:t>
              </a:r>
              <a:r>
                <a:rPr lang="en-US" altLang="ja-JP" b="0" dirty="0"/>
                <a:t>m</a:t>
              </a:r>
            </a:p>
          </p:txBody>
        </p:sp>
      </p:grp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DEDA2E61-66E5-E8BA-825B-7395F3707892}"/>
              </a:ext>
            </a:extLst>
          </p:cNvPr>
          <p:cNvGrpSpPr>
            <a:grpSpLocks noChangeAspect="1"/>
          </p:cNvGrpSpPr>
          <p:nvPr/>
        </p:nvGrpSpPr>
        <p:grpSpPr>
          <a:xfrm>
            <a:off x="4828749" y="371364"/>
            <a:ext cx="3661441" cy="2200386"/>
            <a:chOff x="254182" y="614252"/>
            <a:chExt cx="3808268" cy="2288623"/>
          </a:xfrm>
        </p:grpSpPr>
        <p:sp>
          <p:nvSpPr>
            <p:cNvPr id="2" name="Oval 63">
              <a:extLst>
                <a:ext uri="{FF2B5EF4-FFF2-40B4-BE49-F238E27FC236}">
                  <a16:creationId xmlns:a16="http://schemas.microsoft.com/office/drawing/2014/main" id="{381BE7E7-3BB3-76A5-7103-9C9B59CAB41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47393" y="728396"/>
              <a:ext cx="234398" cy="232936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FF000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ＭＳ Ｐゴシック" charset="-128"/>
                <a:cs typeface="+mn-cs"/>
              </a:endParaRPr>
            </a:p>
          </p:txBody>
        </p:sp>
        <p:sp>
          <p:nvSpPr>
            <p:cNvPr id="3" name="Oval 63">
              <a:extLst>
                <a:ext uri="{FF2B5EF4-FFF2-40B4-BE49-F238E27FC236}">
                  <a16:creationId xmlns:a16="http://schemas.microsoft.com/office/drawing/2014/main" id="{023E64D3-0D68-5C85-B32E-5E40B97D5BA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46283" y="2748928"/>
              <a:ext cx="154913" cy="153947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65000">
                  <a:srgbClr val="FF990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ＭＳ Ｐゴシック" charset="-128"/>
                <a:cs typeface="+mn-cs"/>
              </a:endParaRPr>
            </a:p>
          </p:txBody>
        </p:sp>
        <p:sp>
          <p:nvSpPr>
            <p:cNvPr id="6" name="Line 52">
              <a:extLst>
                <a:ext uri="{FF2B5EF4-FFF2-40B4-BE49-F238E27FC236}">
                  <a16:creationId xmlns:a16="http://schemas.microsoft.com/office/drawing/2014/main" id="{2F1FC30B-77D9-DFDD-6F84-64A9E8947A1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0337" y="875036"/>
              <a:ext cx="1408018" cy="1975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 anchor="ctr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endParaRPr>
            </a:p>
          </p:txBody>
        </p:sp>
        <p:sp>
          <p:nvSpPr>
            <p:cNvPr id="7" name="Line 52">
              <a:extLst>
                <a:ext uri="{FF2B5EF4-FFF2-40B4-BE49-F238E27FC236}">
                  <a16:creationId xmlns:a16="http://schemas.microsoft.com/office/drawing/2014/main" id="{7E6515EB-0F37-CE7A-49F5-DD9D676369F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68355" y="614252"/>
              <a:ext cx="1856429" cy="44289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 anchor="ctr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endParaRPr>
            </a:p>
          </p:txBody>
        </p:sp>
        <p:sp>
          <p:nvSpPr>
            <p:cNvPr id="8" name="Line 52">
              <a:extLst>
                <a:ext uri="{FF2B5EF4-FFF2-40B4-BE49-F238E27FC236}">
                  <a16:creationId xmlns:a16="http://schemas.microsoft.com/office/drawing/2014/main" id="{91805B6B-B5A7-34FC-B2B8-291D753EBCD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72449" y="2524868"/>
              <a:ext cx="1990954" cy="28839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 anchor="ctr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endParaRPr>
            </a:p>
          </p:txBody>
        </p:sp>
        <p:sp>
          <p:nvSpPr>
            <p:cNvPr id="9" name="Line 52">
              <a:extLst>
                <a:ext uri="{FF2B5EF4-FFF2-40B4-BE49-F238E27FC236}">
                  <a16:creationId xmlns:a16="http://schemas.microsoft.com/office/drawing/2014/main" id="{86DB2FD2-8501-90B8-D594-5E2A92AD884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20355" y="2509421"/>
              <a:ext cx="1442095" cy="30899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 anchor="ctr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endParaRPr>
            </a:p>
          </p:txBody>
        </p:sp>
        <p:sp>
          <p:nvSpPr>
            <p:cNvPr id="10" name="Line 52">
              <a:extLst>
                <a:ext uri="{FF2B5EF4-FFF2-40B4-BE49-F238E27FC236}">
                  <a16:creationId xmlns:a16="http://schemas.microsoft.com/office/drawing/2014/main" id="{FBC7837B-89C3-C400-983A-1CE23ECF031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30689" y="1088044"/>
              <a:ext cx="489667" cy="141107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 type="none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 anchor="ctr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endParaRPr>
            </a:p>
          </p:txBody>
        </p:sp>
        <p:sp>
          <p:nvSpPr>
            <p:cNvPr id="11" name="Oval 63">
              <a:extLst>
                <a:ext uri="{FF2B5EF4-FFF2-40B4-BE49-F238E27FC236}">
                  <a16:creationId xmlns:a16="http://schemas.microsoft.com/office/drawing/2014/main" id="{2E05DD6E-CF80-280E-BBDC-51A53EFD7E4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238191" y="1524069"/>
              <a:ext cx="154913" cy="15394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ＭＳ Ｐゴシック" charset="-128"/>
                <a:cs typeface="+mn-cs"/>
              </a:endParaRPr>
            </a:p>
          </p:txBody>
        </p:sp>
        <p:sp>
          <p:nvSpPr>
            <p:cNvPr id="12" name="Rectangle 22">
              <a:extLst>
                <a:ext uri="{FF2B5EF4-FFF2-40B4-BE49-F238E27FC236}">
                  <a16:creationId xmlns:a16="http://schemas.microsoft.com/office/drawing/2014/main" id="{22E29094-7A3E-2AE2-FF85-109E6DAF0E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7422" y="1000608"/>
              <a:ext cx="1333210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ja-JP" altLang="en-US" dirty="0">
                  <a:solidFill>
                    <a:srgbClr val="222222"/>
                  </a:solidFill>
                  <a:latin typeface="Arial" panose="020B0604020202020204" pitchFamily="34" charset="0"/>
                </a:rPr>
                <a:t>陽子</a:t>
              </a:r>
              <a:r>
                <a:rPr lang="en-US" altLang="ja-JP" dirty="0">
                  <a:solidFill>
                    <a:srgbClr val="222222"/>
                  </a:solidFill>
                  <a:cs typeface="Times New Roman" panose="02020603050405020304" pitchFamily="18" charset="0"/>
                </a:rPr>
                <a:t>p</a:t>
              </a:r>
              <a:endParaRPr lang="ja-JP" altLang="en-US" dirty="0"/>
            </a:p>
          </p:txBody>
        </p:sp>
        <p:sp>
          <p:nvSpPr>
            <p:cNvPr id="13" name="Rectangle 22">
              <a:extLst>
                <a:ext uri="{FF2B5EF4-FFF2-40B4-BE49-F238E27FC236}">
                  <a16:creationId xmlns:a16="http://schemas.microsoft.com/office/drawing/2014/main" id="{B1A5188F-7296-43BE-BB46-EA6F1E4EBE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182" y="2015593"/>
              <a:ext cx="1333210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ja-JP" altLang="en-US" dirty="0">
                  <a:solidFill>
                    <a:srgbClr val="222222"/>
                  </a:solidFill>
                  <a:latin typeface="Arial" panose="020B0604020202020204" pitchFamily="34" charset="0"/>
                </a:rPr>
                <a:t>電子</a:t>
              </a:r>
              <a:r>
                <a:rPr lang="en-US" altLang="ja-JP" dirty="0">
                  <a:solidFill>
                    <a:srgbClr val="222222"/>
                  </a:solidFill>
                  <a:cs typeface="Times New Roman" panose="02020603050405020304" pitchFamily="18" charset="0"/>
                </a:rPr>
                <a:t>e</a:t>
              </a:r>
              <a:endParaRPr lang="ja-JP" altLang="en-US" dirty="0"/>
            </a:p>
          </p:txBody>
        </p:sp>
        <p:sp>
          <p:nvSpPr>
            <p:cNvPr id="14" name="Rectangle 22">
              <a:extLst>
                <a:ext uri="{FF2B5EF4-FFF2-40B4-BE49-F238E27FC236}">
                  <a16:creationId xmlns:a16="http://schemas.microsoft.com/office/drawing/2014/main" id="{0A31ADB0-4AC3-054E-7B3D-6B784C3069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53545" y="1355840"/>
              <a:ext cx="1333210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ja-JP" altLang="en-US" dirty="0">
                  <a:solidFill>
                    <a:srgbClr val="222222"/>
                  </a:solidFill>
                  <a:latin typeface="Arial" panose="020B0604020202020204" pitchFamily="34" charset="0"/>
                </a:rPr>
                <a:t>光子</a:t>
              </a:r>
              <a:r>
                <a:rPr lang="en-US" altLang="ja-JP" dirty="0">
                  <a:solidFill>
                    <a:srgbClr val="222222"/>
                  </a:solidFill>
                  <a:latin typeface="Symbol" panose="05050102010706020507" pitchFamily="18" charset="2"/>
                </a:rPr>
                <a:t>g</a:t>
              </a:r>
              <a:endParaRPr lang="ja-JP" altLang="en-US" dirty="0">
                <a:latin typeface="Symbol" panose="05050102010706020507" pitchFamily="18" charset="2"/>
              </a:endParaRPr>
            </a:p>
          </p:txBody>
        </p:sp>
      </p:grpSp>
      <p:sp>
        <p:nvSpPr>
          <p:cNvPr id="15" name="Rectangle 22">
            <a:extLst>
              <a:ext uri="{FF2B5EF4-FFF2-40B4-BE49-F238E27FC236}">
                <a16:creationId xmlns:a16="http://schemas.microsoft.com/office/drawing/2014/main" id="{5F81CD84-FAF6-4F30-56A0-28FA8C6421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17082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ja-JP" altLang="en-US" dirty="0">
                <a:solidFill>
                  <a:srgbClr val="0000FF"/>
                </a:solidFill>
                <a:latin typeface="Arial" panose="020B0604020202020204" pitchFamily="34" charset="0"/>
              </a:rPr>
              <a:t>場の量子論</a:t>
            </a:r>
            <a:endParaRPr lang="ja-JP" altLang="en-US" dirty="0">
              <a:solidFill>
                <a:srgbClr val="0000FF"/>
              </a:solidFill>
            </a:endParaRPr>
          </a:p>
        </p:txBody>
      </p:sp>
      <p:sp>
        <p:nvSpPr>
          <p:cNvPr id="16" name="Rectangle 22">
            <a:extLst>
              <a:ext uri="{FF2B5EF4-FFF2-40B4-BE49-F238E27FC236}">
                <a16:creationId xmlns:a16="http://schemas.microsoft.com/office/drawing/2014/main" id="{DC979A83-9AB7-F6C6-90D0-B71BA11AA9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769105"/>
            <a:ext cx="518636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ja-JP" altLang="en-US" dirty="0">
                <a:solidFill>
                  <a:srgbClr val="0000FF"/>
                </a:solidFill>
                <a:latin typeface="Arial" panose="020B0604020202020204" pitchFamily="34" charset="0"/>
              </a:rPr>
              <a:t>相互情報量　</a:t>
            </a:r>
            <a:r>
              <a:rPr lang="en-US" altLang="ja-JP" i="1" dirty="0">
                <a:solidFill>
                  <a:srgbClr val="222222"/>
                </a:solidFill>
                <a:latin typeface="Bookman Old Style" panose="02050604050505020204" pitchFamily="18" charset="0"/>
              </a:rPr>
              <a:t>I</a:t>
            </a:r>
            <a:r>
              <a:rPr lang="en-US" altLang="ja-JP" baseline="-25000" dirty="0">
                <a:solidFill>
                  <a:srgbClr val="222222"/>
                </a:solidFill>
                <a:cs typeface="Times New Roman" panose="02020603050405020304" pitchFamily="18" charset="0"/>
              </a:rPr>
              <a:t>XY</a:t>
            </a:r>
            <a:r>
              <a:rPr lang="en-US" altLang="ja-JP" dirty="0">
                <a:solidFill>
                  <a:srgbClr val="222222"/>
                </a:solidFill>
                <a:latin typeface="Symbol" panose="05050102010706020507" pitchFamily="18" charset="2"/>
              </a:rPr>
              <a:t>=</a:t>
            </a:r>
            <a:r>
              <a:rPr lang="en-US" altLang="ja-JP" i="1" dirty="0">
                <a:solidFill>
                  <a:srgbClr val="222222"/>
                </a:solidFill>
                <a:latin typeface="Bookman Old Style" panose="02050604050505020204" pitchFamily="18" charset="0"/>
              </a:rPr>
              <a:t>S</a:t>
            </a:r>
            <a:r>
              <a:rPr lang="en-US" altLang="ja-JP" baseline="-25000" dirty="0">
                <a:solidFill>
                  <a:srgbClr val="222222"/>
                </a:solidFill>
                <a:cs typeface="Times New Roman" panose="02020603050405020304" pitchFamily="18" charset="0"/>
              </a:rPr>
              <a:t>X</a:t>
            </a:r>
            <a:r>
              <a:rPr lang="en-US" altLang="ja-JP" dirty="0">
                <a:solidFill>
                  <a:srgbClr val="222222"/>
                </a:solidFill>
                <a:latin typeface="Symbol" panose="05050102010706020507" pitchFamily="18" charset="2"/>
              </a:rPr>
              <a:t> + </a:t>
            </a:r>
            <a:r>
              <a:rPr lang="en-US" altLang="ja-JP" i="1" dirty="0">
                <a:solidFill>
                  <a:srgbClr val="222222"/>
                </a:solidFill>
                <a:latin typeface="Bookman Old Style" panose="02050604050505020204" pitchFamily="18" charset="0"/>
              </a:rPr>
              <a:t>S</a:t>
            </a:r>
            <a:r>
              <a:rPr lang="en-US" altLang="ja-JP" baseline="-25000" dirty="0">
                <a:solidFill>
                  <a:srgbClr val="222222"/>
                </a:solidFill>
                <a:cs typeface="Times New Roman" panose="02020603050405020304" pitchFamily="18" charset="0"/>
              </a:rPr>
              <a:t>Y</a:t>
            </a:r>
            <a:r>
              <a:rPr lang="en-US" altLang="ja-JP" dirty="0">
                <a:solidFill>
                  <a:srgbClr val="222222"/>
                </a:solidFill>
                <a:latin typeface="Symbol" panose="05050102010706020507" pitchFamily="18" charset="2"/>
              </a:rPr>
              <a:t> - </a:t>
            </a:r>
            <a:r>
              <a:rPr lang="en-US" altLang="ja-JP" i="1" dirty="0">
                <a:solidFill>
                  <a:srgbClr val="222222"/>
                </a:solidFill>
                <a:latin typeface="Bookman Old Style" panose="02050604050505020204" pitchFamily="18" charset="0"/>
              </a:rPr>
              <a:t>S</a:t>
            </a:r>
            <a:r>
              <a:rPr lang="en-US" altLang="ja-JP" baseline="-25000" dirty="0">
                <a:solidFill>
                  <a:srgbClr val="222222"/>
                </a:solidFill>
                <a:cs typeface="Times New Roman" panose="02020603050405020304" pitchFamily="18" charset="0"/>
              </a:rPr>
              <a:t>XY </a:t>
            </a:r>
            <a:r>
              <a:rPr lang="ja-JP" altLang="en-US" dirty="0">
                <a:solidFill>
                  <a:srgbClr val="222222"/>
                </a:solidFill>
                <a:latin typeface="Arial" panose="020B0604020202020204" pitchFamily="34" charset="0"/>
              </a:rPr>
              <a:t>　</a:t>
            </a:r>
            <a:endParaRPr lang="ja-JP" altLang="en-US" baseline="-25000" dirty="0">
              <a:latin typeface="Symbol" panose="05050102010706020507" pitchFamily="18" charset="2"/>
            </a:endParaRPr>
          </a:p>
        </p:txBody>
      </p:sp>
      <p:sp>
        <p:nvSpPr>
          <p:cNvPr id="22" name="Rectangle 22">
            <a:extLst>
              <a:ext uri="{FF2B5EF4-FFF2-40B4-BE49-F238E27FC236}">
                <a16:creationId xmlns:a16="http://schemas.microsoft.com/office/drawing/2014/main" id="{D0E1214E-08A3-FACD-14E2-C9D9E141A2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424" y="477753"/>
            <a:ext cx="4456617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ja-JP" altLang="en-US" dirty="0">
                <a:solidFill>
                  <a:srgbClr val="222222"/>
                </a:solidFill>
                <a:latin typeface="Arial" panose="020B0604020202020204" pitchFamily="34" charset="0"/>
              </a:rPr>
              <a:t>エネルギー運動量等の情報を光子</a:t>
            </a:r>
            <a:r>
              <a:rPr lang="en-US" altLang="ja-JP" dirty="0">
                <a:solidFill>
                  <a:srgbClr val="222222"/>
                </a:solidFill>
                <a:latin typeface="Symbol" panose="05050102010706020507" pitchFamily="18" charset="2"/>
              </a:rPr>
              <a:t>g</a:t>
            </a:r>
            <a:r>
              <a:rPr lang="ja-JP" altLang="en-US" dirty="0">
                <a:solidFill>
                  <a:srgbClr val="222222"/>
                </a:solidFill>
                <a:latin typeface="Arial" panose="020B0604020202020204" pitchFamily="34" charset="0"/>
              </a:rPr>
              <a:t>に載せて交換。</a:t>
            </a:r>
            <a:endParaRPr lang="ja-JP" alt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C8F2253-1427-8D55-D080-0632718188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628821"/>
            <a:ext cx="4250915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ja-JP" altLang="en-US" dirty="0">
                <a:solidFill>
                  <a:srgbClr val="0000FF"/>
                </a:solidFill>
                <a:latin typeface="Arial" panose="020B0604020202020204" pitchFamily="34" charset="0"/>
              </a:rPr>
              <a:t>エントロピー</a:t>
            </a:r>
            <a:r>
              <a:rPr lang="en-US" altLang="ja-JP" i="1" dirty="0">
                <a:solidFill>
                  <a:srgbClr val="222222"/>
                </a:solidFill>
                <a:latin typeface="Bookman Old Style" panose="02050604050505020204" pitchFamily="18" charset="0"/>
              </a:rPr>
              <a:t>S</a:t>
            </a:r>
            <a:r>
              <a:rPr lang="en-US" altLang="ja-JP" baseline="-25000" dirty="0">
                <a:solidFill>
                  <a:srgbClr val="222222"/>
                </a:solidFill>
                <a:cs typeface="Times New Roman" panose="02020603050405020304" pitchFamily="18" charset="0"/>
              </a:rPr>
              <a:t>X</a:t>
            </a:r>
            <a:r>
              <a:rPr lang="ja-JP" altLang="en-US" dirty="0">
                <a:solidFill>
                  <a:srgbClr val="222222"/>
                </a:solidFill>
                <a:latin typeface="Arial" panose="020B0604020202020204" pitchFamily="34" charset="0"/>
              </a:rPr>
              <a:t>とは</a:t>
            </a:r>
            <a:r>
              <a:rPr lang="ja-JP" altLang="en-US" dirty="0">
                <a:solidFill>
                  <a:srgbClr val="222222"/>
                </a:solidFill>
                <a:cs typeface="Times New Roman" panose="02020603050405020304" pitchFamily="18" charset="0"/>
              </a:rPr>
              <a:t>系</a:t>
            </a:r>
            <a:r>
              <a:rPr lang="en-US" altLang="ja-JP" dirty="0">
                <a:solidFill>
                  <a:srgbClr val="222222"/>
                </a:solidFill>
                <a:cs typeface="Times New Roman" panose="02020603050405020304" pitchFamily="18" charset="0"/>
              </a:rPr>
              <a:t>X</a:t>
            </a:r>
            <a:r>
              <a:rPr lang="ja-JP" altLang="en-US" dirty="0">
                <a:solidFill>
                  <a:srgbClr val="222222"/>
                </a:solidFill>
                <a:latin typeface="Arial" panose="020B0604020202020204" pitchFamily="34" charset="0"/>
              </a:rPr>
              <a:t>に</a:t>
            </a:r>
            <a:endParaRPr lang="en-US" altLang="ja-JP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ja-JP" altLang="en-US" dirty="0">
                <a:solidFill>
                  <a:srgbClr val="222222"/>
                </a:solidFill>
                <a:latin typeface="Arial" panose="020B0604020202020204" pitchFamily="34" charset="0"/>
              </a:rPr>
              <a:t>おける不確かさの平均。</a:t>
            </a:r>
            <a:endParaRPr lang="en-US" altLang="ja-JP" dirty="0">
              <a:solidFill>
                <a:srgbClr val="222222"/>
              </a:solidFill>
              <a:latin typeface="Arial" panose="020B0604020202020204" pitchFamily="34" charset="0"/>
            </a:endParaRPr>
          </a:p>
        </p:txBody>
      </p:sp>
      <p:sp>
        <p:nvSpPr>
          <p:cNvPr id="24" name="Rectangle 22">
            <a:extLst>
              <a:ext uri="{FF2B5EF4-FFF2-40B4-BE49-F238E27FC236}">
                <a16:creationId xmlns:a16="http://schemas.microsoft.com/office/drawing/2014/main" id="{6C1A2C9D-F0E5-9F6B-F66A-E6E332ED71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402991"/>
            <a:ext cx="4149047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altLang="ja-JP" dirty="0">
                <a:solidFill>
                  <a:srgbClr val="222222"/>
                </a:solidFill>
                <a:cs typeface="Times New Roman" panose="02020603050405020304" pitchFamily="18" charset="0"/>
              </a:rPr>
              <a:t>=</a:t>
            </a:r>
            <a:r>
              <a:rPr lang="ja-JP" altLang="en-US" dirty="0">
                <a:solidFill>
                  <a:srgbClr val="222222"/>
                </a:solidFill>
                <a:cs typeface="Times New Roman" panose="02020603050405020304" pitchFamily="18" charset="0"/>
              </a:rPr>
              <a:t>系</a:t>
            </a:r>
            <a:r>
              <a:rPr lang="en-US" altLang="ja-JP" dirty="0">
                <a:solidFill>
                  <a:srgbClr val="222222"/>
                </a:solidFill>
                <a:cs typeface="Times New Roman" panose="02020603050405020304" pitchFamily="18" charset="0"/>
              </a:rPr>
              <a:t>X</a:t>
            </a:r>
            <a:r>
              <a:rPr lang="ja-JP" altLang="en-US" dirty="0">
                <a:solidFill>
                  <a:srgbClr val="222222"/>
                </a:solidFill>
                <a:latin typeface="Arial" panose="020B0604020202020204" pitchFamily="34" charset="0"/>
              </a:rPr>
              <a:t>から</a:t>
            </a:r>
            <a:r>
              <a:rPr lang="ja-JP" altLang="en-US" dirty="0">
                <a:solidFill>
                  <a:srgbClr val="222222"/>
                </a:solidFill>
                <a:cs typeface="Times New Roman" panose="02020603050405020304" pitchFamily="18" charset="0"/>
              </a:rPr>
              <a:t>系</a:t>
            </a:r>
            <a:r>
              <a:rPr lang="en-US" altLang="ja-JP" dirty="0">
                <a:solidFill>
                  <a:srgbClr val="222222"/>
                </a:solidFill>
                <a:cs typeface="Times New Roman" panose="02020603050405020304" pitchFamily="18" charset="0"/>
              </a:rPr>
              <a:t>Y</a:t>
            </a:r>
            <a:r>
              <a:rPr lang="ja-JP" altLang="en-US" dirty="0">
                <a:solidFill>
                  <a:srgbClr val="222222"/>
                </a:solidFill>
                <a:latin typeface="Arial" panose="020B0604020202020204" pitchFamily="34" charset="0"/>
              </a:rPr>
              <a:t>に伝えら</a:t>
            </a:r>
            <a:endParaRPr lang="en-US" altLang="ja-JP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ja-JP" altLang="en-US" dirty="0">
                <a:solidFill>
                  <a:srgbClr val="222222"/>
                </a:solidFill>
                <a:latin typeface="Arial" panose="020B0604020202020204" pitchFamily="34" charset="0"/>
              </a:rPr>
              <a:t>れる情報の量　</a:t>
            </a:r>
            <a:endParaRPr lang="ja-JP" altLang="en-US" baseline="-25000" dirty="0">
              <a:latin typeface="Symbol" panose="05050102010706020507" pitchFamily="18" charset="2"/>
            </a:endParaRPr>
          </a:p>
        </p:txBody>
      </p:sp>
      <p:sp>
        <p:nvSpPr>
          <p:cNvPr id="25" name="Rectangle 22">
            <a:extLst>
              <a:ext uri="{FF2B5EF4-FFF2-40B4-BE49-F238E27FC236}">
                <a16:creationId xmlns:a16="http://schemas.microsoft.com/office/drawing/2014/main" id="{72C6060B-D669-3C2F-BA08-1228CF9DE1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354800"/>
            <a:ext cx="450787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altLang="ja-JP" dirty="0">
                <a:solidFill>
                  <a:srgbClr val="222222"/>
                </a:solidFill>
                <a:cs typeface="Times New Roman" panose="02020603050405020304" pitchFamily="18" charset="0"/>
              </a:rPr>
              <a:t>=</a:t>
            </a:r>
            <a:r>
              <a:rPr lang="ja-JP" altLang="en-US" dirty="0">
                <a:solidFill>
                  <a:srgbClr val="222222"/>
                </a:solidFill>
                <a:cs typeface="Times New Roman" panose="02020603050405020304" pitchFamily="18" charset="0"/>
              </a:rPr>
              <a:t>複合体</a:t>
            </a:r>
            <a:r>
              <a:rPr lang="en-US" altLang="ja-JP" dirty="0">
                <a:solidFill>
                  <a:srgbClr val="222222"/>
                </a:solidFill>
                <a:cs typeface="Times New Roman" panose="02020603050405020304" pitchFamily="18" charset="0"/>
              </a:rPr>
              <a:t>XY</a:t>
            </a:r>
            <a:r>
              <a:rPr lang="ja-JP" altLang="en-US" dirty="0">
                <a:solidFill>
                  <a:srgbClr val="222222"/>
                </a:solidFill>
                <a:latin typeface="Arial" panose="020B0604020202020204" pitchFamily="34" charset="0"/>
              </a:rPr>
              <a:t>が複合性を</a:t>
            </a:r>
            <a:endParaRPr lang="en-US" altLang="ja-JP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ja-JP" altLang="en-US" dirty="0">
                <a:solidFill>
                  <a:srgbClr val="222222"/>
                </a:solidFill>
                <a:latin typeface="Arial" panose="020B0604020202020204" pitchFamily="34" charset="0"/>
              </a:rPr>
              <a:t>維持するために持つ情報量　</a:t>
            </a:r>
            <a:endParaRPr lang="ja-JP" altLang="en-US" baseline="-25000" dirty="0">
              <a:latin typeface="Symbol" panose="05050102010706020507" pitchFamily="18" charset="2"/>
            </a:endParaRPr>
          </a:p>
        </p:txBody>
      </p:sp>
      <p:sp>
        <p:nvSpPr>
          <p:cNvPr id="74" name="Rectangle 22">
            <a:extLst>
              <a:ext uri="{FF2B5EF4-FFF2-40B4-BE49-F238E27FC236}">
                <a16:creationId xmlns:a16="http://schemas.microsoft.com/office/drawing/2014/main" id="{A9D6BBF6-4511-BB84-DFC5-176E27F4E3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593555"/>
            <a:ext cx="4336256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ja-JP" altLang="en-US" dirty="0">
                <a:solidFill>
                  <a:srgbClr val="0000FF"/>
                </a:solidFill>
                <a:latin typeface="Arial" panose="020B0604020202020204" pitchFamily="34" charset="0"/>
              </a:rPr>
              <a:t>一辺</a:t>
            </a:r>
            <a:r>
              <a:rPr lang="en-US" altLang="ja-JP" i="1" dirty="0">
                <a:solidFill>
                  <a:srgbClr val="222222"/>
                </a:solidFill>
                <a:latin typeface="Bookman Old Style" panose="02050604050505020204" pitchFamily="18" charset="0"/>
              </a:rPr>
              <a:t>L</a:t>
            </a:r>
            <a:r>
              <a:rPr lang="ja-JP" altLang="en-US" dirty="0">
                <a:solidFill>
                  <a:srgbClr val="0000FF"/>
                </a:solidFill>
                <a:latin typeface="Arial" panose="020B0604020202020204" pitchFamily="34" charset="0"/>
              </a:rPr>
              <a:t>温度</a:t>
            </a:r>
            <a:r>
              <a:rPr lang="en-US" altLang="ja-JP" i="1" dirty="0">
                <a:solidFill>
                  <a:srgbClr val="222222"/>
                </a:solidFill>
                <a:latin typeface="Bookman Old Style" panose="02050604050505020204" pitchFamily="18" charset="0"/>
              </a:rPr>
              <a:t>T</a:t>
            </a:r>
            <a:r>
              <a:rPr lang="ja-JP" altLang="en-US" dirty="0">
                <a:solidFill>
                  <a:srgbClr val="0000FF"/>
                </a:solidFill>
                <a:latin typeface="Arial" panose="020B0604020202020204" pitchFamily="34" charset="0"/>
              </a:rPr>
              <a:t>の箱の中の</a:t>
            </a:r>
            <a:endParaRPr lang="en-US" altLang="ja-JP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ja-JP" altLang="en-US" dirty="0">
                <a:solidFill>
                  <a:srgbClr val="0000FF"/>
                </a:solidFill>
                <a:latin typeface="Arial" panose="020B0604020202020204" pitchFamily="34" charset="0"/>
              </a:rPr>
              <a:t>水素原子の情報量</a:t>
            </a:r>
            <a:endParaRPr lang="ja-JP" altLang="en-US" dirty="0">
              <a:solidFill>
                <a:srgbClr val="0000FF"/>
              </a:solidFill>
            </a:endParaRPr>
          </a:p>
        </p:txBody>
      </p:sp>
      <p:sp>
        <p:nvSpPr>
          <p:cNvPr id="75" name="正方形/長方形 74">
            <a:extLst>
              <a:ext uri="{FF2B5EF4-FFF2-40B4-BE49-F238E27FC236}">
                <a16:creationId xmlns:a16="http://schemas.microsoft.com/office/drawing/2014/main" id="{F0D71293-BE31-1C78-952A-5C54B617F6FF}"/>
              </a:ext>
            </a:extLst>
          </p:cNvPr>
          <p:cNvSpPr/>
          <p:nvPr/>
        </p:nvSpPr>
        <p:spPr bwMode="auto">
          <a:xfrm>
            <a:off x="6557963" y="2753060"/>
            <a:ext cx="2678906" cy="2498501"/>
          </a:xfrm>
          <a:prstGeom prst="rect">
            <a:avLst/>
          </a:prstGeom>
          <a:solidFill>
            <a:srgbClr val="FFFF00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78" name="正方形/長方形 77">
            <a:extLst>
              <a:ext uri="{FF2B5EF4-FFF2-40B4-BE49-F238E27FC236}">
                <a16:creationId xmlns:a16="http://schemas.microsoft.com/office/drawing/2014/main" id="{CF6B797E-A7D0-9E41-A667-B56A643EA744}"/>
              </a:ext>
            </a:extLst>
          </p:cNvPr>
          <p:cNvSpPr/>
          <p:nvPr/>
        </p:nvSpPr>
        <p:spPr bwMode="auto">
          <a:xfrm>
            <a:off x="7028871" y="3161388"/>
            <a:ext cx="1828800" cy="1678675"/>
          </a:xfrm>
          <a:prstGeom prst="rect">
            <a:avLst/>
          </a:prstGeom>
          <a:solidFill>
            <a:schemeClr val="bg1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83" name="円/楕円 140">
            <a:extLst>
              <a:ext uri="{FF2B5EF4-FFF2-40B4-BE49-F238E27FC236}">
                <a16:creationId xmlns:a16="http://schemas.microsoft.com/office/drawing/2014/main" id="{425DF05C-377B-6CE1-AF95-EFAF514AC9F6}"/>
              </a:ext>
            </a:extLst>
          </p:cNvPr>
          <p:cNvSpPr/>
          <p:nvPr/>
        </p:nvSpPr>
        <p:spPr bwMode="auto">
          <a:xfrm>
            <a:off x="7461044" y="3533092"/>
            <a:ext cx="118455" cy="130925"/>
          </a:xfrm>
          <a:prstGeom prst="ellipse">
            <a:avLst/>
          </a:prstGeom>
          <a:solidFill>
            <a:srgbClr val="FFFF00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77" name="正方形/長方形 76">
            <a:extLst>
              <a:ext uri="{FF2B5EF4-FFF2-40B4-BE49-F238E27FC236}">
                <a16:creationId xmlns:a16="http://schemas.microsoft.com/office/drawing/2014/main" id="{CA85B445-1861-8393-9D1B-39961074A0EF}"/>
              </a:ext>
            </a:extLst>
          </p:cNvPr>
          <p:cNvSpPr/>
          <p:nvPr/>
        </p:nvSpPr>
        <p:spPr>
          <a:xfrm>
            <a:off x="6842985" y="3115760"/>
            <a:ext cx="3994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0" i="1" dirty="0">
                <a:solidFill>
                  <a:srgbClr val="000000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T</a:t>
            </a:r>
            <a:endParaRPr lang="ja-JP" altLang="en-US" dirty="0"/>
          </a:p>
        </p:txBody>
      </p:sp>
      <p:grpSp>
        <p:nvGrpSpPr>
          <p:cNvPr id="72" name="グループ化 71">
            <a:extLst>
              <a:ext uri="{FF2B5EF4-FFF2-40B4-BE49-F238E27FC236}">
                <a16:creationId xmlns:a16="http://schemas.microsoft.com/office/drawing/2014/main" id="{D10E83A7-B953-AE10-47FC-AC5660961676}"/>
              </a:ext>
            </a:extLst>
          </p:cNvPr>
          <p:cNvGrpSpPr/>
          <p:nvPr/>
        </p:nvGrpSpPr>
        <p:grpSpPr>
          <a:xfrm>
            <a:off x="4557073" y="3556471"/>
            <a:ext cx="4529776" cy="3301529"/>
            <a:chOff x="4007150" y="3058358"/>
            <a:chExt cx="4803041" cy="3572814"/>
          </a:xfrm>
        </p:grpSpPr>
        <p:grpSp>
          <p:nvGrpSpPr>
            <p:cNvPr id="45" name="グループ化 44">
              <a:extLst>
                <a:ext uri="{FF2B5EF4-FFF2-40B4-BE49-F238E27FC236}">
                  <a16:creationId xmlns:a16="http://schemas.microsoft.com/office/drawing/2014/main" id="{E917E526-39B7-DDF2-166E-AADB9E97FA02}"/>
                </a:ext>
              </a:extLst>
            </p:cNvPr>
            <p:cNvGrpSpPr/>
            <p:nvPr/>
          </p:nvGrpSpPr>
          <p:grpSpPr>
            <a:xfrm>
              <a:off x="4007150" y="3058358"/>
              <a:ext cx="4803041" cy="3572814"/>
              <a:chOff x="111859" y="3195034"/>
              <a:chExt cx="4803041" cy="3572814"/>
            </a:xfrm>
          </p:grpSpPr>
          <p:sp>
            <p:nvSpPr>
              <p:cNvPr id="46" name="正方形/長方形 65">
                <a:extLst>
                  <a:ext uri="{FF2B5EF4-FFF2-40B4-BE49-F238E27FC236}">
                    <a16:creationId xmlns:a16="http://schemas.microsoft.com/office/drawing/2014/main" id="{7E5EF30C-7F72-B7D8-9BBE-F028593372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53234" y="6244628"/>
                <a:ext cx="1197735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ja-JP" altLang="en-US" b="0" dirty="0"/>
                  <a:t>温度</a:t>
                </a:r>
                <a:endParaRPr lang="en-US" altLang="ja-JP" b="0" dirty="0"/>
              </a:p>
            </p:txBody>
          </p:sp>
          <p:cxnSp>
            <p:nvCxnSpPr>
              <p:cNvPr id="47" name="直線コネクタ 46">
                <a:extLst>
                  <a:ext uri="{FF2B5EF4-FFF2-40B4-BE49-F238E27FC236}">
                    <a16:creationId xmlns:a16="http://schemas.microsoft.com/office/drawing/2014/main" id="{4292E225-40D8-E053-9288-F62BA76878F7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753940" y="3682159"/>
                <a:ext cx="0" cy="2475755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48" name="正方形/長方形 65">
                <a:extLst>
                  <a:ext uri="{FF2B5EF4-FFF2-40B4-BE49-F238E27FC236}">
                    <a16:creationId xmlns:a16="http://schemas.microsoft.com/office/drawing/2014/main" id="{B80904D0-FF62-4C00-A828-3B848FFDC7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89560" y="6306183"/>
                <a:ext cx="1027845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ja-JP" sz="2400" b="0" i="1" dirty="0">
                    <a:solidFill>
                      <a:srgbClr val="000000"/>
                    </a:solidFill>
                    <a:latin typeface="Bookman Old Style" panose="02050604050505020204" pitchFamily="18" charset="0"/>
                    <a:cs typeface="Times New Roman" pitchFamily="18" charset="0"/>
                  </a:rPr>
                  <a:t>T</a:t>
                </a:r>
                <a:r>
                  <a:rPr lang="ja-JP" altLang="en-US" sz="2400" b="0" dirty="0">
                    <a:solidFill>
                      <a:srgbClr val="000000"/>
                    </a:solidFill>
                    <a:cs typeface="Times New Roman" pitchFamily="18" charset="0"/>
                  </a:rPr>
                  <a:t> </a:t>
                </a:r>
                <a:r>
                  <a:rPr lang="en-US" altLang="ja-JP" sz="2400" b="0" dirty="0">
                    <a:solidFill>
                      <a:srgbClr val="000000"/>
                    </a:solidFill>
                    <a:cs typeface="Times New Roman" pitchFamily="18" charset="0"/>
                  </a:rPr>
                  <a:t>(</a:t>
                </a:r>
                <a:r>
                  <a:rPr lang="en-US" altLang="ja-JP" sz="2400" b="0" dirty="0" err="1">
                    <a:solidFill>
                      <a:srgbClr val="000000"/>
                    </a:solidFill>
                    <a:cs typeface="Times New Roman" pitchFamily="18" charset="0"/>
                  </a:rPr>
                  <a:t>kK</a:t>
                </a:r>
                <a:r>
                  <a:rPr lang="en-US" altLang="ja-JP" sz="2400" b="0" dirty="0">
                    <a:solidFill>
                      <a:srgbClr val="000000"/>
                    </a:solidFill>
                    <a:cs typeface="Times New Roman" pitchFamily="18" charset="0"/>
                  </a:rPr>
                  <a:t>)</a:t>
                </a:r>
                <a:endParaRPr lang="ja-JP" altLang="en-US" sz="2400" dirty="0">
                  <a:solidFill>
                    <a:srgbClr val="000000"/>
                  </a:solidFill>
                </a:endParaRPr>
              </a:p>
            </p:txBody>
          </p:sp>
          <p:cxnSp>
            <p:nvCxnSpPr>
              <p:cNvPr id="49" name="直線コネクタ 48">
                <a:extLst>
                  <a:ext uri="{FF2B5EF4-FFF2-40B4-BE49-F238E27FC236}">
                    <a16:creationId xmlns:a16="http://schemas.microsoft.com/office/drawing/2014/main" id="{1946A309-4514-8624-3253-C9E071360D87}"/>
                  </a:ext>
                </a:extLst>
              </p:cNvPr>
              <p:cNvCxnSpPr/>
              <p:nvPr/>
            </p:nvCxnSpPr>
            <p:spPr bwMode="auto">
              <a:xfrm flipH="1">
                <a:off x="659947" y="6170958"/>
                <a:ext cx="3912053" cy="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0" name="正方形/長方形 65">
                <a:extLst>
                  <a:ext uri="{FF2B5EF4-FFF2-40B4-BE49-F238E27FC236}">
                    <a16:creationId xmlns:a16="http://schemas.microsoft.com/office/drawing/2014/main" id="{AC30BD4F-76F9-2989-1F84-FFD020E322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26193" y="6149043"/>
                <a:ext cx="602745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US" altLang="ja-JP" b="0" dirty="0"/>
                  <a:t>10</a:t>
                </a:r>
              </a:p>
            </p:txBody>
          </p:sp>
          <p:sp>
            <p:nvSpPr>
              <p:cNvPr id="51" name="正方形/長方形 65">
                <a:extLst>
                  <a:ext uri="{FF2B5EF4-FFF2-40B4-BE49-F238E27FC236}">
                    <a16:creationId xmlns:a16="http://schemas.microsoft.com/office/drawing/2014/main" id="{C48AB3CD-CF18-6405-0296-5D9199BDA7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69269" y="6091893"/>
                <a:ext cx="845631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US" altLang="ja-JP" b="0" dirty="0"/>
                  <a:t>100</a:t>
                </a:r>
              </a:p>
            </p:txBody>
          </p:sp>
          <p:sp>
            <p:nvSpPr>
              <p:cNvPr id="52" name="正方形/長方形 65">
                <a:extLst>
                  <a:ext uri="{FF2B5EF4-FFF2-40B4-BE49-F238E27FC236}">
                    <a16:creationId xmlns:a16="http://schemas.microsoft.com/office/drawing/2014/main" id="{09BA2598-F932-D0DE-7E6F-E99B5577D1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1643" y="4720293"/>
                <a:ext cx="602745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US" altLang="ja-JP" b="0" dirty="0"/>
                  <a:t>20</a:t>
                </a:r>
              </a:p>
            </p:txBody>
          </p:sp>
          <p:sp>
            <p:nvSpPr>
              <p:cNvPr id="53" name="正方形/長方形 65">
                <a:extLst>
                  <a:ext uri="{FF2B5EF4-FFF2-40B4-BE49-F238E27FC236}">
                    <a16:creationId xmlns:a16="http://schemas.microsoft.com/office/drawing/2014/main" id="{B9680ECB-AE97-E9F2-C50F-A3C01DCB41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8833" y="6091894"/>
                <a:ext cx="602745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US" altLang="ja-JP" b="0" dirty="0"/>
                  <a:t>1</a:t>
                </a:r>
              </a:p>
            </p:txBody>
          </p:sp>
          <p:sp>
            <p:nvSpPr>
              <p:cNvPr id="54" name="正方形/長方形 65">
                <a:extLst>
                  <a:ext uri="{FF2B5EF4-FFF2-40B4-BE49-F238E27FC236}">
                    <a16:creationId xmlns:a16="http://schemas.microsoft.com/office/drawing/2014/main" id="{6535D965-8C1E-7190-81B7-6341B43B52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5933" y="3577292"/>
                <a:ext cx="602745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US" altLang="ja-JP" b="0" dirty="0"/>
                  <a:t>40</a:t>
                </a:r>
              </a:p>
            </p:txBody>
          </p:sp>
          <p:cxnSp>
            <p:nvCxnSpPr>
              <p:cNvPr id="55" name="直線コネクタ 54">
                <a:extLst>
                  <a:ext uri="{FF2B5EF4-FFF2-40B4-BE49-F238E27FC236}">
                    <a16:creationId xmlns:a16="http://schemas.microsoft.com/office/drawing/2014/main" id="{CDF80688-2C95-2F37-B0B1-F5F0EEDBC266}"/>
                  </a:ext>
                </a:extLst>
              </p:cNvPr>
              <p:cNvCxnSpPr/>
              <p:nvPr/>
            </p:nvCxnSpPr>
            <p:spPr bwMode="auto">
              <a:xfrm>
                <a:off x="2618744" y="6053328"/>
                <a:ext cx="0" cy="115444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6" name="直線コネクタ 55">
                <a:extLst>
                  <a:ext uri="{FF2B5EF4-FFF2-40B4-BE49-F238E27FC236}">
                    <a16:creationId xmlns:a16="http://schemas.microsoft.com/office/drawing/2014/main" id="{49A36523-0392-2CCC-72E9-A36D83E461FD}"/>
                  </a:ext>
                </a:extLst>
              </p:cNvPr>
              <p:cNvCxnSpPr/>
              <p:nvPr/>
            </p:nvCxnSpPr>
            <p:spPr bwMode="auto">
              <a:xfrm>
                <a:off x="4470404" y="6053328"/>
                <a:ext cx="0" cy="115444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7" name="直線コネクタ 56">
                <a:extLst>
                  <a:ext uri="{FF2B5EF4-FFF2-40B4-BE49-F238E27FC236}">
                    <a16:creationId xmlns:a16="http://schemas.microsoft.com/office/drawing/2014/main" id="{CFA36731-C4AE-9F2E-EBD6-13EDBCDA873C}"/>
                  </a:ext>
                </a:extLst>
              </p:cNvPr>
              <p:cNvCxnSpPr/>
              <p:nvPr/>
            </p:nvCxnSpPr>
            <p:spPr bwMode="auto">
              <a:xfrm rot="5400000">
                <a:off x="817376" y="4965192"/>
                <a:ext cx="0" cy="115444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8" name="直線コネクタ 57">
                <a:extLst>
                  <a:ext uri="{FF2B5EF4-FFF2-40B4-BE49-F238E27FC236}">
                    <a16:creationId xmlns:a16="http://schemas.microsoft.com/office/drawing/2014/main" id="{C9C79B44-2DB3-1ACF-2E9F-F9F4739B5C9D}"/>
                  </a:ext>
                </a:extLst>
              </p:cNvPr>
              <p:cNvCxnSpPr/>
              <p:nvPr/>
            </p:nvCxnSpPr>
            <p:spPr bwMode="auto">
              <a:xfrm rot="5400000">
                <a:off x="821948" y="3808476"/>
                <a:ext cx="0" cy="115444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9" name="正方形/長方形 65">
                <a:extLst>
                  <a:ext uri="{FF2B5EF4-FFF2-40B4-BE49-F238E27FC236}">
                    <a16:creationId xmlns:a16="http://schemas.microsoft.com/office/drawing/2014/main" id="{C21ABE94-B748-5D82-5160-70402F6F11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1859" y="3195034"/>
                <a:ext cx="602745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US" altLang="ja-JP" b="0" dirty="0"/>
                  <a:t>bit</a:t>
                </a:r>
              </a:p>
            </p:txBody>
          </p:sp>
        </p:grpSp>
        <p:sp>
          <p:nvSpPr>
            <p:cNvPr id="65" name="正方形/長方形 65">
              <a:extLst>
                <a:ext uri="{FF2B5EF4-FFF2-40B4-BE49-F238E27FC236}">
                  <a16:creationId xmlns:a16="http://schemas.microsoft.com/office/drawing/2014/main" id="{915402BA-35A3-5F83-88D6-7093D31AA7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0274" y="4853576"/>
              <a:ext cx="1835562" cy="566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altLang="ja-JP" i="1" dirty="0">
                  <a:solidFill>
                    <a:srgbClr val="0000FF"/>
                  </a:solidFill>
                  <a:latin typeface="Bookman Old Style" panose="02050604050505020204" pitchFamily="18" charset="0"/>
                </a:rPr>
                <a:t>L</a:t>
              </a:r>
              <a:r>
                <a:rPr lang="en-US" altLang="ja-JP" dirty="0">
                  <a:solidFill>
                    <a:srgbClr val="0000FF"/>
                  </a:solidFill>
                  <a:latin typeface="Symbol" panose="05050102010706020507" pitchFamily="18" charset="2"/>
                </a:rPr>
                <a:t>=</a:t>
              </a:r>
              <a:r>
                <a:rPr lang="en-US" altLang="ja-JP" b="0" dirty="0">
                  <a:solidFill>
                    <a:srgbClr val="0000FF"/>
                  </a:solidFill>
                </a:rPr>
                <a:t>10nm</a:t>
              </a:r>
            </a:p>
          </p:txBody>
        </p:sp>
        <p:sp>
          <p:nvSpPr>
            <p:cNvPr id="69" name="フリーフォーム 200">
              <a:extLst>
                <a:ext uri="{FF2B5EF4-FFF2-40B4-BE49-F238E27FC236}">
                  <a16:creationId xmlns:a16="http://schemas.microsoft.com/office/drawing/2014/main" id="{483865E2-B015-215A-C2E6-A30C5D54CC5D}"/>
                </a:ext>
              </a:extLst>
            </p:cNvPr>
            <p:cNvSpPr/>
            <p:nvPr/>
          </p:nvSpPr>
          <p:spPr bwMode="auto">
            <a:xfrm>
              <a:off x="4645966" y="5245669"/>
              <a:ext cx="3591884" cy="788517"/>
            </a:xfrm>
            <a:custGeom>
              <a:avLst/>
              <a:gdLst>
                <a:gd name="connsiteX0" fmla="*/ 0 w 4373880"/>
                <a:gd name="connsiteY0" fmla="*/ 43994 h 1045882"/>
                <a:gd name="connsiteX1" fmla="*/ 1036320 w 4373880"/>
                <a:gd name="connsiteY1" fmla="*/ 43994 h 1045882"/>
                <a:gd name="connsiteX2" fmla="*/ 1965960 w 4373880"/>
                <a:gd name="connsiteY2" fmla="*/ 501194 h 1045882"/>
                <a:gd name="connsiteX3" fmla="*/ 2453640 w 4373880"/>
                <a:gd name="connsiteY3" fmla="*/ 882194 h 1045882"/>
                <a:gd name="connsiteX4" fmla="*/ 3444240 w 4373880"/>
                <a:gd name="connsiteY4" fmla="*/ 1034594 h 1045882"/>
                <a:gd name="connsiteX5" fmla="*/ 4373880 w 4373880"/>
                <a:gd name="connsiteY5" fmla="*/ 1034594 h 1045882"/>
                <a:gd name="connsiteX6" fmla="*/ 4373880 w 4373880"/>
                <a:gd name="connsiteY6" fmla="*/ 1034594 h 1045882"/>
                <a:gd name="connsiteX0" fmla="*/ 0 w 4373880"/>
                <a:gd name="connsiteY0" fmla="*/ 35502 h 1037390"/>
                <a:gd name="connsiteX1" fmla="*/ 1036320 w 4373880"/>
                <a:gd name="connsiteY1" fmla="*/ 35502 h 1037390"/>
                <a:gd name="connsiteX2" fmla="*/ 1965960 w 4373880"/>
                <a:gd name="connsiteY2" fmla="*/ 492702 h 1037390"/>
                <a:gd name="connsiteX3" fmla="*/ 2453640 w 4373880"/>
                <a:gd name="connsiteY3" fmla="*/ 873702 h 1037390"/>
                <a:gd name="connsiteX4" fmla="*/ 3444240 w 4373880"/>
                <a:gd name="connsiteY4" fmla="*/ 1026102 h 1037390"/>
                <a:gd name="connsiteX5" fmla="*/ 4373880 w 4373880"/>
                <a:gd name="connsiteY5" fmla="*/ 1026102 h 1037390"/>
                <a:gd name="connsiteX6" fmla="*/ 4373880 w 4373880"/>
                <a:gd name="connsiteY6" fmla="*/ 1026102 h 1037390"/>
                <a:gd name="connsiteX0" fmla="*/ 0 w 4368714"/>
                <a:gd name="connsiteY0" fmla="*/ 29066 h 1041286"/>
                <a:gd name="connsiteX1" fmla="*/ 1031154 w 4368714"/>
                <a:gd name="connsiteY1" fmla="*/ 39398 h 1041286"/>
                <a:gd name="connsiteX2" fmla="*/ 1960794 w 4368714"/>
                <a:gd name="connsiteY2" fmla="*/ 496598 h 1041286"/>
                <a:gd name="connsiteX3" fmla="*/ 2448474 w 4368714"/>
                <a:gd name="connsiteY3" fmla="*/ 877598 h 1041286"/>
                <a:gd name="connsiteX4" fmla="*/ 3439074 w 4368714"/>
                <a:gd name="connsiteY4" fmla="*/ 1029998 h 1041286"/>
                <a:gd name="connsiteX5" fmla="*/ 4368714 w 4368714"/>
                <a:gd name="connsiteY5" fmla="*/ 1029998 h 1041286"/>
                <a:gd name="connsiteX6" fmla="*/ 4368714 w 4368714"/>
                <a:gd name="connsiteY6" fmla="*/ 1029998 h 1041286"/>
                <a:gd name="connsiteX0" fmla="*/ 0 w 4368714"/>
                <a:gd name="connsiteY0" fmla="*/ 3470 h 1015690"/>
                <a:gd name="connsiteX1" fmla="*/ 1366951 w 4368714"/>
                <a:gd name="connsiteY1" fmla="*/ 70629 h 1015690"/>
                <a:gd name="connsiteX2" fmla="*/ 1960794 w 4368714"/>
                <a:gd name="connsiteY2" fmla="*/ 471002 h 1015690"/>
                <a:gd name="connsiteX3" fmla="*/ 2448474 w 4368714"/>
                <a:gd name="connsiteY3" fmla="*/ 852002 h 1015690"/>
                <a:gd name="connsiteX4" fmla="*/ 3439074 w 4368714"/>
                <a:gd name="connsiteY4" fmla="*/ 1004402 h 1015690"/>
                <a:gd name="connsiteX5" fmla="*/ 4368714 w 4368714"/>
                <a:gd name="connsiteY5" fmla="*/ 1004402 h 1015690"/>
                <a:gd name="connsiteX6" fmla="*/ 4368714 w 4368714"/>
                <a:gd name="connsiteY6" fmla="*/ 1004402 h 1015690"/>
                <a:gd name="connsiteX0" fmla="*/ 0 w 4368714"/>
                <a:gd name="connsiteY0" fmla="*/ 10852 h 1023072"/>
                <a:gd name="connsiteX1" fmla="*/ 1366951 w 4368714"/>
                <a:gd name="connsiteY1" fmla="*/ 78011 h 1023072"/>
                <a:gd name="connsiteX2" fmla="*/ 1960794 w 4368714"/>
                <a:gd name="connsiteY2" fmla="*/ 478384 h 1023072"/>
                <a:gd name="connsiteX3" fmla="*/ 2448474 w 4368714"/>
                <a:gd name="connsiteY3" fmla="*/ 859384 h 1023072"/>
                <a:gd name="connsiteX4" fmla="*/ 3439074 w 4368714"/>
                <a:gd name="connsiteY4" fmla="*/ 1011784 h 1023072"/>
                <a:gd name="connsiteX5" fmla="*/ 4368714 w 4368714"/>
                <a:gd name="connsiteY5" fmla="*/ 1011784 h 1023072"/>
                <a:gd name="connsiteX6" fmla="*/ 4368714 w 4368714"/>
                <a:gd name="connsiteY6" fmla="*/ 1011784 h 1023072"/>
                <a:gd name="connsiteX0" fmla="*/ 0 w 4368714"/>
                <a:gd name="connsiteY0" fmla="*/ 1828 h 1014048"/>
                <a:gd name="connsiteX1" fmla="*/ 1366951 w 4368714"/>
                <a:gd name="connsiteY1" fmla="*/ 68987 h 1014048"/>
                <a:gd name="connsiteX2" fmla="*/ 1960794 w 4368714"/>
                <a:gd name="connsiteY2" fmla="*/ 469360 h 1014048"/>
                <a:gd name="connsiteX3" fmla="*/ 2448474 w 4368714"/>
                <a:gd name="connsiteY3" fmla="*/ 850360 h 1014048"/>
                <a:gd name="connsiteX4" fmla="*/ 3439074 w 4368714"/>
                <a:gd name="connsiteY4" fmla="*/ 1002760 h 1014048"/>
                <a:gd name="connsiteX5" fmla="*/ 4368714 w 4368714"/>
                <a:gd name="connsiteY5" fmla="*/ 1002760 h 1014048"/>
                <a:gd name="connsiteX6" fmla="*/ 4368714 w 4368714"/>
                <a:gd name="connsiteY6" fmla="*/ 1002760 h 1014048"/>
                <a:gd name="connsiteX0" fmla="*/ 0 w 4368714"/>
                <a:gd name="connsiteY0" fmla="*/ 770 h 1012990"/>
                <a:gd name="connsiteX1" fmla="*/ 1366951 w 4368714"/>
                <a:gd name="connsiteY1" fmla="*/ 98926 h 1012990"/>
                <a:gd name="connsiteX2" fmla="*/ 1960794 w 4368714"/>
                <a:gd name="connsiteY2" fmla="*/ 468302 h 1012990"/>
                <a:gd name="connsiteX3" fmla="*/ 2448474 w 4368714"/>
                <a:gd name="connsiteY3" fmla="*/ 849302 h 1012990"/>
                <a:gd name="connsiteX4" fmla="*/ 3439074 w 4368714"/>
                <a:gd name="connsiteY4" fmla="*/ 1001702 h 1012990"/>
                <a:gd name="connsiteX5" fmla="*/ 4368714 w 4368714"/>
                <a:gd name="connsiteY5" fmla="*/ 1001702 h 1012990"/>
                <a:gd name="connsiteX6" fmla="*/ 4368714 w 4368714"/>
                <a:gd name="connsiteY6" fmla="*/ 1001702 h 1012990"/>
                <a:gd name="connsiteX0" fmla="*/ 0 w 4368714"/>
                <a:gd name="connsiteY0" fmla="*/ 5448 h 1017668"/>
                <a:gd name="connsiteX1" fmla="*/ 1366951 w 4368714"/>
                <a:gd name="connsiteY1" fmla="*/ 103604 h 1017668"/>
                <a:gd name="connsiteX2" fmla="*/ 1960794 w 4368714"/>
                <a:gd name="connsiteY2" fmla="*/ 472980 h 1017668"/>
                <a:gd name="connsiteX3" fmla="*/ 2448474 w 4368714"/>
                <a:gd name="connsiteY3" fmla="*/ 853980 h 1017668"/>
                <a:gd name="connsiteX4" fmla="*/ 3439074 w 4368714"/>
                <a:gd name="connsiteY4" fmla="*/ 1006380 h 1017668"/>
                <a:gd name="connsiteX5" fmla="*/ 4368714 w 4368714"/>
                <a:gd name="connsiteY5" fmla="*/ 1006380 h 1017668"/>
                <a:gd name="connsiteX6" fmla="*/ 4368714 w 4368714"/>
                <a:gd name="connsiteY6" fmla="*/ 1006380 h 1017668"/>
                <a:gd name="connsiteX0" fmla="*/ 0 w 4368714"/>
                <a:gd name="connsiteY0" fmla="*/ 1213 h 1013433"/>
                <a:gd name="connsiteX1" fmla="*/ 1366951 w 4368714"/>
                <a:gd name="connsiteY1" fmla="*/ 99369 h 1013433"/>
                <a:gd name="connsiteX2" fmla="*/ 1965960 w 4368714"/>
                <a:gd name="connsiteY2" fmla="*/ 494576 h 1013433"/>
                <a:gd name="connsiteX3" fmla="*/ 2448474 w 4368714"/>
                <a:gd name="connsiteY3" fmla="*/ 849745 h 1013433"/>
                <a:gd name="connsiteX4" fmla="*/ 3439074 w 4368714"/>
                <a:gd name="connsiteY4" fmla="*/ 1002145 h 1013433"/>
                <a:gd name="connsiteX5" fmla="*/ 4368714 w 4368714"/>
                <a:gd name="connsiteY5" fmla="*/ 1002145 h 1013433"/>
                <a:gd name="connsiteX6" fmla="*/ 4368714 w 4368714"/>
                <a:gd name="connsiteY6" fmla="*/ 1002145 h 1013433"/>
                <a:gd name="connsiteX0" fmla="*/ 0 w 4368714"/>
                <a:gd name="connsiteY0" fmla="*/ 1213 h 1013433"/>
                <a:gd name="connsiteX1" fmla="*/ 1366951 w 4368714"/>
                <a:gd name="connsiteY1" fmla="*/ 99369 h 1013433"/>
                <a:gd name="connsiteX2" fmla="*/ 1965960 w 4368714"/>
                <a:gd name="connsiteY2" fmla="*/ 494576 h 1013433"/>
                <a:gd name="connsiteX3" fmla="*/ 2448474 w 4368714"/>
                <a:gd name="connsiteY3" fmla="*/ 849745 h 1013433"/>
                <a:gd name="connsiteX4" fmla="*/ 3439074 w 4368714"/>
                <a:gd name="connsiteY4" fmla="*/ 1002145 h 1013433"/>
                <a:gd name="connsiteX5" fmla="*/ 4368714 w 4368714"/>
                <a:gd name="connsiteY5" fmla="*/ 1002145 h 1013433"/>
                <a:gd name="connsiteX6" fmla="*/ 4368714 w 4368714"/>
                <a:gd name="connsiteY6" fmla="*/ 1002145 h 1013433"/>
                <a:gd name="connsiteX0" fmla="*/ 0 w 4368714"/>
                <a:gd name="connsiteY0" fmla="*/ 1982 h 1014202"/>
                <a:gd name="connsiteX1" fmla="*/ 1366951 w 4368714"/>
                <a:gd name="connsiteY1" fmla="*/ 100138 h 1014202"/>
                <a:gd name="connsiteX2" fmla="*/ 1965960 w 4368714"/>
                <a:gd name="connsiteY2" fmla="*/ 495345 h 1014202"/>
                <a:gd name="connsiteX3" fmla="*/ 2448474 w 4368714"/>
                <a:gd name="connsiteY3" fmla="*/ 850514 h 1014202"/>
                <a:gd name="connsiteX4" fmla="*/ 3439074 w 4368714"/>
                <a:gd name="connsiteY4" fmla="*/ 1002914 h 1014202"/>
                <a:gd name="connsiteX5" fmla="*/ 4368714 w 4368714"/>
                <a:gd name="connsiteY5" fmla="*/ 1002914 h 1014202"/>
                <a:gd name="connsiteX6" fmla="*/ 4368714 w 4368714"/>
                <a:gd name="connsiteY6" fmla="*/ 1002914 h 1014202"/>
                <a:gd name="connsiteX0" fmla="*/ 0 w 4368714"/>
                <a:gd name="connsiteY0" fmla="*/ 34259 h 1046479"/>
                <a:gd name="connsiteX1" fmla="*/ 762517 w 4368714"/>
                <a:gd name="connsiteY1" fmla="*/ 49757 h 1046479"/>
                <a:gd name="connsiteX2" fmla="*/ 1965960 w 4368714"/>
                <a:gd name="connsiteY2" fmla="*/ 527622 h 1046479"/>
                <a:gd name="connsiteX3" fmla="*/ 2448474 w 4368714"/>
                <a:gd name="connsiteY3" fmla="*/ 882791 h 1046479"/>
                <a:gd name="connsiteX4" fmla="*/ 3439074 w 4368714"/>
                <a:gd name="connsiteY4" fmla="*/ 1035191 h 1046479"/>
                <a:gd name="connsiteX5" fmla="*/ 4368714 w 4368714"/>
                <a:gd name="connsiteY5" fmla="*/ 1035191 h 1046479"/>
                <a:gd name="connsiteX6" fmla="*/ 4368714 w 4368714"/>
                <a:gd name="connsiteY6" fmla="*/ 1035191 h 1046479"/>
                <a:gd name="connsiteX0" fmla="*/ 0 w 4368714"/>
                <a:gd name="connsiteY0" fmla="*/ 2698 h 1014918"/>
                <a:gd name="connsiteX1" fmla="*/ 762517 w 4368714"/>
                <a:gd name="connsiteY1" fmla="*/ 18196 h 1014918"/>
                <a:gd name="connsiteX2" fmla="*/ 1965960 w 4368714"/>
                <a:gd name="connsiteY2" fmla="*/ 496061 h 1014918"/>
                <a:gd name="connsiteX3" fmla="*/ 2448474 w 4368714"/>
                <a:gd name="connsiteY3" fmla="*/ 851230 h 1014918"/>
                <a:gd name="connsiteX4" fmla="*/ 3439074 w 4368714"/>
                <a:gd name="connsiteY4" fmla="*/ 1003630 h 1014918"/>
                <a:gd name="connsiteX5" fmla="*/ 4368714 w 4368714"/>
                <a:gd name="connsiteY5" fmla="*/ 1003630 h 1014918"/>
                <a:gd name="connsiteX6" fmla="*/ 4368714 w 4368714"/>
                <a:gd name="connsiteY6" fmla="*/ 1003630 h 1014918"/>
                <a:gd name="connsiteX0" fmla="*/ 0 w 4368714"/>
                <a:gd name="connsiteY0" fmla="*/ 5755 h 1017975"/>
                <a:gd name="connsiteX1" fmla="*/ 762517 w 4368714"/>
                <a:gd name="connsiteY1" fmla="*/ 10921 h 1017975"/>
                <a:gd name="connsiteX2" fmla="*/ 1965960 w 4368714"/>
                <a:gd name="connsiteY2" fmla="*/ 499118 h 1017975"/>
                <a:gd name="connsiteX3" fmla="*/ 2448474 w 4368714"/>
                <a:gd name="connsiteY3" fmla="*/ 854287 h 1017975"/>
                <a:gd name="connsiteX4" fmla="*/ 3439074 w 4368714"/>
                <a:gd name="connsiteY4" fmla="*/ 1006687 h 1017975"/>
                <a:gd name="connsiteX5" fmla="*/ 4368714 w 4368714"/>
                <a:gd name="connsiteY5" fmla="*/ 1006687 h 1017975"/>
                <a:gd name="connsiteX6" fmla="*/ 4368714 w 4368714"/>
                <a:gd name="connsiteY6" fmla="*/ 1006687 h 1017975"/>
                <a:gd name="connsiteX0" fmla="*/ 0 w 4368714"/>
                <a:gd name="connsiteY0" fmla="*/ 7209 h 1019429"/>
                <a:gd name="connsiteX1" fmla="*/ 762517 w 4368714"/>
                <a:gd name="connsiteY1" fmla="*/ 12375 h 1019429"/>
                <a:gd name="connsiteX2" fmla="*/ 1438501 w 4368714"/>
                <a:gd name="connsiteY2" fmla="*/ 121122 h 1019429"/>
                <a:gd name="connsiteX3" fmla="*/ 1965960 w 4368714"/>
                <a:gd name="connsiteY3" fmla="*/ 500572 h 1019429"/>
                <a:gd name="connsiteX4" fmla="*/ 2448474 w 4368714"/>
                <a:gd name="connsiteY4" fmla="*/ 855741 h 1019429"/>
                <a:gd name="connsiteX5" fmla="*/ 3439074 w 4368714"/>
                <a:gd name="connsiteY5" fmla="*/ 1008141 h 1019429"/>
                <a:gd name="connsiteX6" fmla="*/ 4368714 w 4368714"/>
                <a:gd name="connsiteY6" fmla="*/ 1008141 h 1019429"/>
                <a:gd name="connsiteX7" fmla="*/ 4368714 w 4368714"/>
                <a:gd name="connsiteY7" fmla="*/ 1008141 h 1019429"/>
                <a:gd name="connsiteX0" fmla="*/ 0 w 4368714"/>
                <a:gd name="connsiteY0" fmla="*/ 2451 h 1014671"/>
                <a:gd name="connsiteX1" fmla="*/ 762517 w 4368714"/>
                <a:gd name="connsiteY1" fmla="*/ 23116 h 1014671"/>
                <a:gd name="connsiteX2" fmla="*/ 1438501 w 4368714"/>
                <a:gd name="connsiteY2" fmla="*/ 116364 h 1014671"/>
                <a:gd name="connsiteX3" fmla="*/ 1965960 w 4368714"/>
                <a:gd name="connsiteY3" fmla="*/ 495814 h 1014671"/>
                <a:gd name="connsiteX4" fmla="*/ 2448474 w 4368714"/>
                <a:gd name="connsiteY4" fmla="*/ 850983 h 1014671"/>
                <a:gd name="connsiteX5" fmla="*/ 3439074 w 4368714"/>
                <a:gd name="connsiteY5" fmla="*/ 1003383 h 1014671"/>
                <a:gd name="connsiteX6" fmla="*/ 4368714 w 4368714"/>
                <a:gd name="connsiteY6" fmla="*/ 1003383 h 1014671"/>
                <a:gd name="connsiteX7" fmla="*/ 4368714 w 4368714"/>
                <a:gd name="connsiteY7" fmla="*/ 1003383 h 1014671"/>
                <a:gd name="connsiteX0" fmla="*/ 0 w 4368714"/>
                <a:gd name="connsiteY0" fmla="*/ 0 h 1012220"/>
                <a:gd name="connsiteX1" fmla="*/ 762517 w 4368714"/>
                <a:gd name="connsiteY1" fmla="*/ 20665 h 1012220"/>
                <a:gd name="connsiteX2" fmla="*/ 1438501 w 4368714"/>
                <a:gd name="connsiteY2" fmla="*/ 113913 h 1012220"/>
                <a:gd name="connsiteX3" fmla="*/ 1965960 w 4368714"/>
                <a:gd name="connsiteY3" fmla="*/ 493363 h 1012220"/>
                <a:gd name="connsiteX4" fmla="*/ 2448474 w 4368714"/>
                <a:gd name="connsiteY4" fmla="*/ 848532 h 1012220"/>
                <a:gd name="connsiteX5" fmla="*/ 3439074 w 4368714"/>
                <a:gd name="connsiteY5" fmla="*/ 1000932 h 1012220"/>
                <a:gd name="connsiteX6" fmla="*/ 4368714 w 4368714"/>
                <a:gd name="connsiteY6" fmla="*/ 1000932 h 1012220"/>
                <a:gd name="connsiteX7" fmla="*/ 4368714 w 4368714"/>
                <a:gd name="connsiteY7" fmla="*/ 1000932 h 1012220"/>
                <a:gd name="connsiteX0" fmla="*/ 0 w 4368714"/>
                <a:gd name="connsiteY0" fmla="*/ 0 h 1012220"/>
                <a:gd name="connsiteX1" fmla="*/ 762517 w 4368714"/>
                <a:gd name="connsiteY1" fmla="*/ 10332 h 1012220"/>
                <a:gd name="connsiteX2" fmla="*/ 1438501 w 4368714"/>
                <a:gd name="connsiteY2" fmla="*/ 113913 h 1012220"/>
                <a:gd name="connsiteX3" fmla="*/ 1965960 w 4368714"/>
                <a:gd name="connsiteY3" fmla="*/ 493363 h 1012220"/>
                <a:gd name="connsiteX4" fmla="*/ 2448474 w 4368714"/>
                <a:gd name="connsiteY4" fmla="*/ 848532 h 1012220"/>
                <a:gd name="connsiteX5" fmla="*/ 3439074 w 4368714"/>
                <a:gd name="connsiteY5" fmla="*/ 1000932 h 1012220"/>
                <a:gd name="connsiteX6" fmla="*/ 4368714 w 4368714"/>
                <a:gd name="connsiteY6" fmla="*/ 1000932 h 1012220"/>
                <a:gd name="connsiteX7" fmla="*/ 4368714 w 4368714"/>
                <a:gd name="connsiteY7" fmla="*/ 1000932 h 1012220"/>
                <a:gd name="connsiteX0" fmla="*/ 0 w 4368714"/>
                <a:gd name="connsiteY0" fmla="*/ 0 h 1013436"/>
                <a:gd name="connsiteX1" fmla="*/ 762517 w 4368714"/>
                <a:gd name="connsiteY1" fmla="*/ 10332 h 1013436"/>
                <a:gd name="connsiteX2" fmla="*/ 1438501 w 4368714"/>
                <a:gd name="connsiteY2" fmla="*/ 113913 h 1013436"/>
                <a:gd name="connsiteX3" fmla="*/ 1965960 w 4368714"/>
                <a:gd name="connsiteY3" fmla="*/ 493363 h 1013436"/>
                <a:gd name="connsiteX4" fmla="*/ 2448474 w 4368714"/>
                <a:gd name="connsiteY4" fmla="*/ 848532 h 1013436"/>
                <a:gd name="connsiteX5" fmla="*/ 3153647 w 4368714"/>
                <a:gd name="connsiteY5" fmla="*/ 1002482 h 1013436"/>
                <a:gd name="connsiteX6" fmla="*/ 3439074 w 4368714"/>
                <a:gd name="connsiteY6" fmla="*/ 1000932 h 1013436"/>
                <a:gd name="connsiteX7" fmla="*/ 4368714 w 4368714"/>
                <a:gd name="connsiteY7" fmla="*/ 1000932 h 1013436"/>
                <a:gd name="connsiteX8" fmla="*/ 4368714 w 4368714"/>
                <a:gd name="connsiteY8" fmla="*/ 1000932 h 1013436"/>
                <a:gd name="connsiteX0" fmla="*/ 0 w 4368714"/>
                <a:gd name="connsiteY0" fmla="*/ 0 h 1013436"/>
                <a:gd name="connsiteX1" fmla="*/ 762517 w 4368714"/>
                <a:gd name="connsiteY1" fmla="*/ 10332 h 1013436"/>
                <a:gd name="connsiteX2" fmla="*/ 1438501 w 4368714"/>
                <a:gd name="connsiteY2" fmla="*/ 113913 h 1013436"/>
                <a:gd name="connsiteX3" fmla="*/ 1965960 w 4368714"/>
                <a:gd name="connsiteY3" fmla="*/ 493363 h 1013436"/>
                <a:gd name="connsiteX4" fmla="*/ 2448474 w 4368714"/>
                <a:gd name="connsiteY4" fmla="*/ 848532 h 1013436"/>
                <a:gd name="connsiteX5" fmla="*/ 3153647 w 4368714"/>
                <a:gd name="connsiteY5" fmla="*/ 1002482 h 1013436"/>
                <a:gd name="connsiteX6" fmla="*/ 3439074 w 4368714"/>
                <a:gd name="connsiteY6" fmla="*/ 1000932 h 1013436"/>
                <a:gd name="connsiteX7" fmla="*/ 4368714 w 4368714"/>
                <a:gd name="connsiteY7" fmla="*/ 1000932 h 1013436"/>
                <a:gd name="connsiteX0" fmla="*/ 0 w 4425541"/>
                <a:gd name="connsiteY0" fmla="*/ 0 h 1013436"/>
                <a:gd name="connsiteX1" fmla="*/ 762517 w 4425541"/>
                <a:gd name="connsiteY1" fmla="*/ 10332 h 1013436"/>
                <a:gd name="connsiteX2" fmla="*/ 1438501 w 4425541"/>
                <a:gd name="connsiteY2" fmla="*/ 113913 h 1013436"/>
                <a:gd name="connsiteX3" fmla="*/ 1965960 w 4425541"/>
                <a:gd name="connsiteY3" fmla="*/ 493363 h 1013436"/>
                <a:gd name="connsiteX4" fmla="*/ 2448474 w 4425541"/>
                <a:gd name="connsiteY4" fmla="*/ 848532 h 1013436"/>
                <a:gd name="connsiteX5" fmla="*/ 3153647 w 4425541"/>
                <a:gd name="connsiteY5" fmla="*/ 1002482 h 1013436"/>
                <a:gd name="connsiteX6" fmla="*/ 3439074 w 4425541"/>
                <a:gd name="connsiteY6" fmla="*/ 1000932 h 1013436"/>
                <a:gd name="connsiteX7" fmla="*/ 4425541 w 4425541"/>
                <a:gd name="connsiteY7" fmla="*/ 1000932 h 1013436"/>
                <a:gd name="connsiteX0" fmla="*/ 0 w 4425541"/>
                <a:gd name="connsiteY0" fmla="*/ 0 h 1016430"/>
                <a:gd name="connsiteX1" fmla="*/ 762517 w 4425541"/>
                <a:gd name="connsiteY1" fmla="*/ 10332 h 1016430"/>
                <a:gd name="connsiteX2" fmla="*/ 1438501 w 4425541"/>
                <a:gd name="connsiteY2" fmla="*/ 113913 h 1016430"/>
                <a:gd name="connsiteX3" fmla="*/ 1965960 w 4425541"/>
                <a:gd name="connsiteY3" fmla="*/ 493363 h 1016430"/>
                <a:gd name="connsiteX4" fmla="*/ 2448474 w 4425541"/>
                <a:gd name="connsiteY4" fmla="*/ 848532 h 1016430"/>
                <a:gd name="connsiteX5" fmla="*/ 3153647 w 4425541"/>
                <a:gd name="connsiteY5" fmla="*/ 1002482 h 1016430"/>
                <a:gd name="connsiteX6" fmla="*/ 3439074 w 4425541"/>
                <a:gd name="connsiteY6" fmla="*/ 1000932 h 1016430"/>
                <a:gd name="connsiteX7" fmla="*/ 4425541 w 4425541"/>
                <a:gd name="connsiteY7" fmla="*/ 1016430 h 1016430"/>
                <a:gd name="connsiteX0" fmla="*/ 0 w 4425541"/>
                <a:gd name="connsiteY0" fmla="*/ 0 h 1018109"/>
                <a:gd name="connsiteX1" fmla="*/ 762517 w 4425541"/>
                <a:gd name="connsiteY1" fmla="*/ 10332 h 1018109"/>
                <a:gd name="connsiteX2" fmla="*/ 1438501 w 4425541"/>
                <a:gd name="connsiteY2" fmla="*/ 113913 h 1018109"/>
                <a:gd name="connsiteX3" fmla="*/ 1965960 w 4425541"/>
                <a:gd name="connsiteY3" fmla="*/ 493363 h 1018109"/>
                <a:gd name="connsiteX4" fmla="*/ 2448474 w 4425541"/>
                <a:gd name="connsiteY4" fmla="*/ 848532 h 1018109"/>
                <a:gd name="connsiteX5" fmla="*/ 3153647 w 4425541"/>
                <a:gd name="connsiteY5" fmla="*/ 1002482 h 1018109"/>
                <a:gd name="connsiteX6" fmla="*/ 3439074 w 4425541"/>
                <a:gd name="connsiteY6" fmla="*/ 1016430 h 1018109"/>
                <a:gd name="connsiteX7" fmla="*/ 4425541 w 4425541"/>
                <a:gd name="connsiteY7" fmla="*/ 1016430 h 1018109"/>
                <a:gd name="connsiteX0" fmla="*/ 0 w 4425541"/>
                <a:gd name="connsiteY0" fmla="*/ 0 h 1016430"/>
                <a:gd name="connsiteX1" fmla="*/ 762517 w 4425541"/>
                <a:gd name="connsiteY1" fmla="*/ 10332 h 1016430"/>
                <a:gd name="connsiteX2" fmla="*/ 1438501 w 4425541"/>
                <a:gd name="connsiteY2" fmla="*/ 113913 h 1016430"/>
                <a:gd name="connsiteX3" fmla="*/ 1965960 w 4425541"/>
                <a:gd name="connsiteY3" fmla="*/ 493363 h 1016430"/>
                <a:gd name="connsiteX4" fmla="*/ 2448474 w 4425541"/>
                <a:gd name="connsiteY4" fmla="*/ 848532 h 1016430"/>
                <a:gd name="connsiteX5" fmla="*/ 3439074 w 4425541"/>
                <a:gd name="connsiteY5" fmla="*/ 1016430 h 1016430"/>
                <a:gd name="connsiteX6" fmla="*/ 4425541 w 4425541"/>
                <a:gd name="connsiteY6" fmla="*/ 1016430 h 1016430"/>
                <a:gd name="connsiteX0" fmla="*/ 0 w 4425541"/>
                <a:gd name="connsiteY0" fmla="*/ 0 h 1026570"/>
                <a:gd name="connsiteX1" fmla="*/ 762517 w 4425541"/>
                <a:gd name="connsiteY1" fmla="*/ 10332 h 1026570"/>
                <a:gd name="connsiteX2" fmla="*/ 1438501 w 4425541"/>
                <a:gd name="connsiteY2" fmla="*/ 113913 h 1026570"/>
                <a:gd name="connsiteX3" fmla="*/ 1965960 w 4425541"/>
                <a:gd name="connsiteY3" fmla="*/ 493363 h 1026570"/>
                <a:gd name="connsiteX4" fmla="*/ 2536298 w 4425541"/>
                <a:gd name="connsiteY4" fmla="*/ 879528 h 1026570"/>
                <a:gd name="connsiteX5" fmla="*/ 3439074 w 4425541"/>
                <a:gd name="connsiteY5" fmla="*/ 1016430 h 1026570"/>
                <a:gd name="connsiteX6" fmla="*/ 4425541 w 4425541"/>
                <a:gd name="connsiteY6" fmla="*/ 1016430 h 1026570"/>
                <a:gd name="connsiteX0" fmla="*/ 0 w 4425541"/>
                <a:gd name="connsiteY0" fmla="*/ 0 h 1026570"/>
                <a:gd name="connsiteX1" fmla="*/ 762517 w 4425541"/>
                <a:gd name="connsiteY1" fmla="*/ 10332 h 1026570"/>
                <a:gd name="connsiteX2" fmla="*/ 1438501 w 4425541"/>
                <a:gd name="connsiteY2" fmla="*/ 113913 h 1026570"/>
                <a:gd name="connsiteX3" fmla="*/ 1965960 w 4425541"/>
                <a:gd name="connsiteY3" fmla="*/ 493363 h 1026570"/>
                <a:gd name="connsiteX4" fmla="*/ 2536298 w 4425541"/>
                <a:gd name="connsiteY4" fmla="*/ 879528 h 1026570"/>
                <a:gd name="connsiteX5" fmla="*/ 3439074 w 4425541"/>
                <a:gd name="connsiteY5" fmla="*/ 1016430 h 1026570"/>
                <a:gd name="connsiteX6" fmla="*/ 4425541 w 4425541"/>
                <a:gd name="connsiteY6" fmla="*/ 1016430 h 1026570"/>
                <a:gd name="connsiteX0" fmla="*/ 0 w 4425541"/>
                <a:gd name="connsiteY0" fmla="*/ 0 h 1022345"/>
                <a:gd name="connsiteX1" fmla="*/ 762517 w 4425541"/>
                <a:gd name="connsiteY1" fmla="*/ 10332 h 1022345"/>
                <a:gd name="connsiteX2" fmla="*/ 1438501 w 4425541"/>
                <a:gd name="connsiteY2" fmla="*/ 113913 h 1022345"/>
                <a:gd name="connsiteX3" fmla="*/ 1965960 w 4425541"/>
                <a:gd name="connsiteY3" fmla="*/ 493363 h 1022345"/>
                <a:gd name="connsiteX4" fmla="*/ 2536298 w 4425541"/>
                <a:gd name="connsiteY4" fmla="*/ 879528 h 1022345"/>
                <a:gd name="connsiteX5" fmla="*/ 3439074 w 4425541"/>
                <a:gd name="connsiteY5" fmla="*/ 1016430 h 1022345"/>
                <a:gd name="connsiteX6" fmla="*/ 3453471 w 4425541"/>
                <a:gd name="connsiteY6" fmla="*/ 999387 h 1022345"/>
                <a:gd name="connsiteX7" fmla="*/ 4425541 w 4425541"/>
                <a:gd name="connsiteY7" fmla="*/ 1016430 h 1022345"/>
                <a:gd name="connsiteX0" fmla="*/ 0 w 4429755"/>
                <a:gd name="connsiteY0" fmla="*/ 0 h 1022345"/>
                <a:gd name="connsiteX1" fmla="*/ 762517 w 4429755"/>
                <a:gd name="connsiteY1" fmla="*/ 10332 h 1022345"/>
                <a:gd name="connsiteX2" fmla="*/ 1438501 w 4429755"/>
                <a:gd name="connsiteY2" fmla="*/ 113913 h 1022345"/>
                <a:gd name="connsiteX3" fmla="*/ 1965960 w 4429755"/>
                <a:gd name="connsiteY3" fmla="*/ 493363 h 1022345"/>
                <a:gd name="connsiteX4" fmla="*/ 2536298 w 4429755"/>
                <a:gd name="connsiteY4" fmla="*/ 879528 h 1022345"/>
                <a:gd name="connsiteX5" fmla="*/ 3439074 w 4429755"/>
                <a:gd name="connsiteY5" fmla="*/ 1016430 h 1022345"/>
                <a:gd name="connsiteX6" fmla="*/ 3453471 w 4429755"/>
                <a:gd name="connsiteY6" fmla="*/ 999387 h 1022345"/>
                <a:gd name="connsiteX7" fmla="*/ 4429755 w 4429755"/>
                <a:gd name="connsiteY7" fmla="*/ 1008003 h 1022345"/>
                <a:gd name="connsiteX0" fmla="*/ 0 w 4429755"/>
                <a:gd name="connsiteY0" fmla="*/ 0 h 1024443"/>
                <a:gd name="connsiteX1" fmla="*/ 762517 w 4429755"/>
                <a:gd name="connsiteY1" fmla="*/ 10332 h 1024443"/>
                <a:gd name="connsiteX2" fmla="*/ 1438501 w 4429755"/>
                <a:gd name="connsiteY2" fmla="*/ 113913 h 1024443"/>
                <a:gd name="connsiteX3" fmla="*/ 1965960 w 4429755"/>
                <a:gd name="connsiteY3" fmla="*/ 493363 h 1024443"/>
                <a:gd name="connsiteX4" fmla="*/ 2536298 w 4429755"/>
                <a:gd name="connsiteY4" fmla="*/ 879528 h 1024443"/>
                <a:gd name="connsiteX5" fmla="*/ 3439074 w 4429755"/>
                <a:gd name="connsiteY5" fmla="*/ 1016430 h 1024443"/>
                <a:gd name="connsiteX6" fmla="*/ 4429755 w 4429755"/>
                <a:gd name="connsiteY6" fmla="*/ 1008003 h 1024443"/>
                <a:gd name="connsiteX0" fmla="*/ 0 w 4340303"/>
                <a:gd name="connsiteY0" fmla="*/ 0 h 1084559"/>
                <a:gd name="connsiteX1" fmla="*/ 762517 w 4340303"/>
                <a:gd name="connsiteY1" fmla="*/ 10332 h 1084559"/>
                <a:gd name="connsiteX2" fmla="*/ 1438501 w 4340303"/>
                <a:gd name="connsiteY2" fmla="*/ 113913 h 1084559"/>
                <a:gd name="connsiteX3" fmla="*/ 1965960 w 4340303"/>
                <a:gd name="connsiteY3" fmla="*/ 493363 h 1084559"/>
                <a:gd name="connsiteX4" fmla="*/ 2536298 w 4340303"/>
                <a:gd name="connsiteY4" fmla="*/ 879528 h 1084559"/>
                <a:gd name="connsiteX5" fmla="*/ 3439074 w 4340303"/>
                <a:gd name="connsiteY5" fmla="*/ 1016430 h 1084559"/>
                <a:gd name="connsiteX6" fmla="*/ 4340303 w 4340303"/>
                <a:gd name="connsiteY6" fmla="*/ 1084497 h 1084559"/>
                <a:gd name="connsiteX0" fmla="*/ 0 w 4340303"/>
                <a:gd name="connsiteY0" fmla="*/ 0 h 1084577"/>
                <a:gd name="connsiteX1" fmla="*/ 762517 w 4340303"/>
                <a:gd name="connsiteY1" fmla="*/ 10332 h 1084577"/>
                <a:gd name="connsiteX2" fmla="*/ 1438501 w 4340303"/>
                <a:gd name="connsiteY2" fmla="*/ 113913 h 1084577"/>
                <a:gd name="connsiteX3" fmla="*/ 1965960 w 4340303"/>
                <a:gd name="connsiteY3" fmla="*/ 493363 h 1084577"/>
                <a:gd name="connsiteX4" fmla="*/ 2536298 w 4340303"/>
                <a:gd name="connsiteY4" fmla="*/ 879528 h 1084577"/>
                <a:gd name="connsiteX5" fmla="*/ 3230352 w 4340303"/>
                <a:gd name="connsiteY5" fmla="*/ 1024930 h 1084577"/>
                <a:gd name="connsiteX6" fmla="*/ 4340303 w 4340303"/>
                <a:gd name="connsiteY6" fmla="*/ 1084497 h 1084577"/>
                <a:gd name="connsiteX0" fmla="*/ 0 w 4340303"/>
                <a:gd name="connsiteY0" fmla="*/ 0 h 1084602"/>
                <a:gd name="connsiteX1" fmla="*/ 762517 w 4340303"/>
                <a:gd name="connsiteY1" fmla="*/ 10332 h 1084602"/>
                <a:gd name="connsiteX2" fmla="*/ 1438501 w 4340303"/>
                <a:gd name="connsiteY2" fmla="*/ 113913 h 1084602"/>
                <a:gd name="connsiteX3" fmla="*/ 1965960 w 4340303"/>
                <a:gd name="connsiteY3" fmla="*/ 493363 h 1084602"/>
                <a:gd name="connsiteX4" fmla="*/ 2426967 w 4340303"/>
                <a:gd name="connsiteY4" fmla="*/ 837033 h 1084602"/>
                <a:gd name="connsiteX5" fmla="*/ 3230352 w 4340303"/>
                <a:gd name="connsiteY5" fmla="*/ 1024930 h 1084602"/>
                <a:gd name="connsiteX6" fmla="*/ 4340303 w 4340303"/>
                <a:gd name="connsiteY6" fmla="*/ 1084497 h 1084602"/>
                <a:gd name="connsiteX0" fmla="*/ 0 w 4340303"/>
                <a:gd name="connsiteY0" fmla="*/ 0 h 1084602"/>
                <a:gd name="connsiteX1" fmla="*/ 762517 w 4340303"/>
                <a:gd name="connsiteY1" fmla="*/ 10332 h 1084602"/>
                <a:gd name="connsiteX2" fmla="*/ 1438501 w 4340303"/>
                <a:gd name="connsiteY2" fmla="*/ 113913 h 1084602"/>
                <a:gd name="connsiteX3" fmla="*/ 1916264 w 4340303"/>
                <a:gd name="connsiteY3" fmla="*/ 518861 h 1084602"/>
                <a:gd name="connsiteX4" fmla="*/ 2426967 w 4340303"/>
                <a:gd name="connsiteY4" fmla="*/ 837033 h 1084602"/>
                <a:gd name="connsiteX5" fmla="*/ 3230352 w 4340303"/>
                <a:gd name="connsiteY5" fmla="*/ 1024930 h 1084602"/>
                <a:gd name="connsiteX6" fmla="*/ 4340303 w 4340303"/>
                <a:gd name="connsiteY6" fmla="*/ 1084497 h 1084602"/>
                <a:gd name="connsiteX0" fmla="*/ 0 w 4340303"/>
                <a:gd name="connsiteY0" fmla="*/ 0 h 1084573"/>
                <a:gd name="connsiteX1" fmla="*/ 762517 w 4340303"/>
                <a:gd name="connsiteY1" fmla="*/ 10332 h 1084573"/>
                <a:gd name="connsiteX2" fmla="*/ 1438501 w 4340303"/>
                <a:gd name="connsiteY2" fmla="*/ 113913 h 1084573"/>
                <a:gd name="connsiteX3" fmla="*/ 1916264 w 4340303"/>
                <a:gd name="connsiteY3" fmla="*/ 518861 h 1084573"/>
                <a:gd name="connsiteX4" fmla="*/ 2496541 w 4340303"/>
                <a:gd name="connsiteY4" fmla="*/ 888028 h 1084573"/>
                <a:gd name="connsiteX5" fmla="*/ 3230352 w 4340303"/>
                <a:gd name="connsiteY5" fmla="*/ 1024930 h 1084573"/>
                <a:gd name="connsiteX6" fmla="*/ 4340303 w 4340303"/>
                <a:gd name="connsiteY6" fmla="*/ 1084497 h 1084573"/>
                <a:gd name="connsiteX0" fmla="*/ 0 w 4340303"/>
                <a:gd name="connsiteY0" fmla="*/ 3596 h 1088169"/>
                <a:gd name="connsiteX1" fmla="*/ 762517 w 4340303"/>
                <a:gd name="connsiteY1" fmla="*/ 13928 h 1088169"/>
                <a:gd name="connsiteX2" fmla="*/ 1418623 w 4340303"/>
                <a:gd name="connsiteY2" fmla="*/ 160006 h 1088169"/>
                <a:gd name="connsiteX3" fmla="*/ 1916264 w 4340303"/>
                <a:gd name="connsiteY3" fmla="*/ 522457 h 1088169"/>
                <a:gd name="connsiteX4" fmla="*/ 2496541 w 4340303"/>
                <a:gd name="connsiteY4" fmla="*/ 891624 h 1088169"/>
                <a:gd name="connsiteX5" fmla="*/ 3230352 w 4340303"/>
                <a:gd name="connsiteY5" fmla="*/ 1028526 h 1088169"/>
                <a:gd name="connsiteX6" fmla="*/ 4340303 w 4340303"/>
                <a:gd name="connsiteY6" fmla="*/ 1088093 h 1088169"/>
                <a:gd name="connsiteX0" fmla="*/ 0 w 4340303"/>
                <a:gd name="connsiteY0" fmla="*/ 0 h 1084573"/>
                <a:gd name="connsiteX1" fmla="*/ 653186 w 4340303"/>
                <a:gd name="connsiteY1" fmla="*/ 27330 h 1084573"/>
                <a:gd name="connsiteX2" fmla="*/ 1418623 w 4340303"/>
                <a:gd name="connsiteY2" fmla="*/ 156410 h 1084573"/>
                <a:gd name="connsiteX3" fmla="*/ 1916264 w 4340303"/>
                <a:gd name="connsiteY3" fmla="*/ 518861 h 1084573"/>
                <a:gd name="connsiteX4" fmla="*/ 2496541 w 4340303"/>
                <a:gd name="connsiteY4" fmla="*/ 888028 h 1084573"/>
                <a:gd name="connsiteX5" fmla="*/ 3230352 w 4340303"/>
                <a:gd name="connsiteY5" fmla="*/ 1024930 h 1084573"/>
                <a:gd name="connsiteX6" fmla="*/ 4340303 w 4340303"/>
                <a:gd name="connsiteY6" fmla="*/ 1084497 h 1084573"/>
                <a:gd name="connsiteX0" fmla="*/ 0 w 4340303"/>
                <a:gd name="connsiteY0" fmla="*/ 0 h 1084573"/>
                <a:gd name="connsiteX1" fmla="*/ 653186 w 4340303"/>
                <a:gd name="connsiteY1" fmla="*/ 27330 h 1084573"/>
                <a:gd name="connsiteX2" fmla="*/ 1418623 w 4340303"/>
                <a:gd name="connsiteY2" fmla="*/ 156410 h 1084573"/>
                <a:gd name="connsiteX3" fmla="*/ 1916264 w 4340303"/>
                <a:gd name="connsiteY3" fmla="*/ 518861 h 1084573"/>
                <a:gd name="connsiteX4" fmla="*/ 2496541 w 4340303"/>
                <a:gd name="connsiteY4" fmla="*/ 888028 h 1084573"/>
                <a:gd name="connsiteX5" fmla="*/ 3230352 w 4340303"/>
                <a:gd name="connsiteY5" fmla="*/ 1024930 h 1084573"/>
                <a:gd name="connsiteX6" fmla="*/ 4340303 w 4340303"/>
                <a:gd name="connsiteY6" fmla="*/ 1084497 h 1084573"/>
                <a:gd name="connsiteX0" fmla="*/ 0 w 4310486"/>
                <a:gd name="connsiteY0" fmla="*/ 0 h 1076074"/>
                <a:gd name="connsiteX1" fmla="*/ 623369 w 4310486"/>
                <a:gd name="connsiteY1" fmla="*/ 18831 h 1076074"/>
                <a:gd name="connsiteX2" fmla="*/ 1388806 w 4310486"/>
                <a:gd name="connsiteY2" fmla="*/ 147911 h 1076074"/>
                <a:gd name="connsiteX3" fmla="*/ 1886447 w 4310486"/>
                <a:gd name="connsiteY3" fmla="*/ 510362 h 1076074"/>
                <a:gd name="connsiteX4" fmla="*/ 2466724 w 4310486"/>
                <a:gd name="connsiteY4" fmla="*/ 879529 h 1076074"/>
                <a:gd name="connsiteX5" fmla="*/ 3200535 w 4310486"/>
                <a:gd name="connsiteY5" fmla="*/ 1016431 h 1076074"/>
                <a:gd name="connsiteX6" fmla="*/ 4310486 w 4310486"/>
                <a:gd name="connsiteY6" fmla="*/ 1075998 h 1076074"/>
                <a:gd name="connsiteX0" fmla="*/ 0 w 4310486"/>
                <a:gd name="connsiteY0" fmla="*/ 0 h 1076074"/>
                <a:gd name="connsiteX1" fmla="*/ 623369 w 4310486"/>
                <a:gd name="connsiteY1" fmla="*/ 18831 h 1076074"/>
                <a:gd name="connsiteX2" fmla="*/ 1388806 w 4310486"/>
                <a:gd name="connsiteY2" fmla="*/ 147911 h 1076074"/>
                <a:gd name="connsiteX3" fmla="*/ 1975899 w 4310486"/>
                <a:gd name="connsiteY3" fmla="*/ 603852 h 1076074"/>
                <a:gd name="connsiteX4" fmla="*/ 2466724 w 4310486"/>
                <a:gd name="connsiteY4" fmla="*/ 879529 h 1076074"/>
                <a:gd name="connsiteX5" fmla="*/ 3200535 w 4310486"/>
                <a:gd name="connsiteY5" fmla="*/ 1016431 h 1076074"/>
                <a:gd name="connsiteX6" fmla="*/ 4310486 w 4310486"/>
                <a:gd name="connsiteY6" fmla="*/ 1075998 h 1076074"/>
                <a:gd name="connsiteX0" fmla="*/ 0 w 4310486"/>
                <a:gd name="connsiteY0" fmla="*/ 4689 h 1080763"/>
                <a:gd name="connsiteX1" fmla="*/ 662228 w 4310486"/>
                <a:gd name="connsiteY1" fmla="*/ 12365 h 1080763"/>
                <a:gd name="connsiteX2" fmla="*/ 1388806 w 4310486"/>
                <a:gd name="connsiteY2" fmla="*/ 152600 h 1080763"/>
                <a:gd name="connsiteX3" fmla="*/ 1975899 w 4310486"/>
                <a:gd name="connsiteY3" fmla="*/ 608541 h 1080763"/>
                <a:gd name="connsiteX4" fmla="*/ 2466724 w 4310486"/>
                <a:gd name="connsiteY4" fmla="*/ 884218 h 1080763"/>
                <a:gd name="connsiteX5" fmla="*/ 3200535 w 4310486"/>
                <a:gd name="connsiteY5" fmla="*/ 1021120 h 1080763"/>
                <a:gd name="connsiteX6" fmla="*/ 4310486 w 4310486"/>
                <a:gd name="connsiteY6" fmla="*/ 1080687 h 1080763"/>
                <a:gd name="connsiteX0" fmla="*/ 0 w 4310486"/>
                <a:gd name="connsiteY0" fmla="*/ 0 h 1076074"/>
                <a:gd name="connsiteX1" fmla="*/ 662228 w 4310486"/>
                <a:gd name="connsiteY1" fmla="*/ 7676 h 1076074"/>
                <a:gd name="connsiteX2" fmla="*/ 1388806 w 4310486"/>
                <a:gd name="connsiteY2" fmla="*/ 147911 h 1076074"/>
                <a:gd name="connsiteX3" fmla="*/ 1975899 w 4310486"/>
                <a:gd name="connsiteY3" fmla="*/ 603852 h 1076074"/>
                <a:gd name="connsiteX4" fmla="*/ 2466724 w 4310486"/>
                <a:gd name="connsiteY4" fmla="*/ 879529 h 1076074"/>
                <a:gd name="connsiteX5" fmla="*/ 3200535 w 4310486"/>
                <a:gd name="connsiteY5" fmla="*/ 1016431 h 1076074"/>
                <a:gd name="connsiteX6" fmla="*/ 4310486 w 4310486"/>
                <a:gd name="connsiteY6" fmla="*/ 1075998 h 1076074"/>
                <a:gd name="connsiteX0" fmla="*/ 0 w 4310486"/>
                <a:gd name="connsiteY0" fmla="*/ 0 h 1076074"/>
                <a:gd name="connsiteX1" fmla="*/ 662228 w 4310486"/>
                <a:gd name="connsiteY1" fmla="*/ 7676 h 1076074"/>
                <a:gd name="connsiteX2" fmla="*/ 1388806 w 4310486"/>
                <a:gd name="connsiteY2" fmla="*/ 147911 h 1076074"/>
                <a:gd name="connsiteX3" fmla="*/ 2057934 w 4310486"/>
                <a:gd name="connsiteY3" fmla="*/ 652188 h 1076074"/>
                <a:gd name="connsiteX4" fmla="*/ 2466724 w 4310486"/>
                <a:gd name="connsiteY4" fmla="*/ 879529 h 1076074"/>
                <a:gd name="connsiteX5" fmla="*/ 3200535 w 4310486"/>
                <a:gd name="connsiteY5" fmla="*/ 1016431 h 1076074"/>
                <a:gd name="connsiteX6" fmla="*/ 4310486 w 4310486"/>
                <a:gd name="connsiteY6" fmla="*/ 1075998 h 1076074"/>
                <a:gd name="connsiteX0" fmla="*/ 0 w 4310486"/>
                <a:gd name="connsiteY0" fmla="*/ 0 h 1076073"/>
                <a:gd name="connsiteX1" fmla="*/ 662228 w 4310486"/>
                <a:gd name="connsiteY1" fmla="*/ 7676 h 1076073"/>
                <a:gd name="connsiteX2" fmla="*/ 1388806 w 4310486"/>
                <a:gd name="connsiteY2" fmla="*/ 147911 h 1076073"/>
                <a:gd name="connsiteX3" fmla="*/ 2057934 w 4310486"/>
                <a:gd name="connsiteY3" fmla="*/ 652188 h 1076073"/>
                <a:gd name="connsiteX4" fmla="*/ 2496949 w 4310486"/>
                <a:gd name="connsiteY4" fmla="*/ 883246 h 1076073"/>
                <a:gd name="connsiteX5" fmla="*/ 3200535 w 4310486"/>
                <a:gd name="connsiteY5" fmla="*/ 1016431 h 1076073"/>
                <a:gd name="connsiteX6" fmla="*/ 4310486 w 4310486"/>
                <a:gd name="connsiteY6" fmla="*/ 1075998 h 1076073"/>
                <a:gd name="connsiteX0" fmla="*/ 0 w 4310486"/>
                <a:gd name="connsiteY0" fmla="*/ 0 h 1076073"/>
                <a:gd name="connsiteX1" fmla="*/ 662228 w 4310486"/>
                <a:gd name="connsiteY1" fmla="*/ 7676 h 1076073"/>
                <a:gd name="connsiteX2" fmla="*/ 1629652 w 4310486"/>
                <a:gd name="connsiteY2" fmla="*/ 66753 h 1076073"/>
                <a:gd name="connsiteX3" fmla="*/ 2057934 w 4310486"/>
                <a:gd name="connsiteY3" fmla="*/ 652188 h 1076073"/>
                <a:gd name="connsiteX4" fmla="*/ 2496949 w 4310486"/>
                <a:gd name="connsiteY4" fmla="*/ 883246 h 1076073"/>
                <a:gd name="connsiteX5" fmla="*/ 3200535 w 4310486"/>
                <a:gd name="connsiteY5" fmla="*/ 1016431 h 1076073"/>
                <a:gd name="connsiteX6" fmla="*/ 4310486 w 4310486"/>
                <a:gd name="connsiteY6" fmla="*/ 1075998 h 1076073"/>
                <a:gd name="connsiteX0" fmla="*/ 0 w 4310486"/>
                <a:gd name="connsiteY0" fmla="*/ 0 h 1076073"/>
                <a:gd name="connsiteX1" fmla="*/ 662228 w 4310486"/>
                <a:gd name="connsiteY1" fmla="*/ 7676 h 1076073"/>
                <a:gd name="connsiteX2" fmla="*/ 1629652 w 4310486"/>
                <a:gd name="connsiteY2" fmla="*/ 66753 h 1076073"/>
                <a:gd name="connsiteX3" fmla="*/ 2131235 w 4310486"/>
                <a:gd name="connsiteY3" fmla="*/ 643171 h 1076073"/>
                <a:gd name="connsiteX4" fmla="*/ 2496949 w 4310486"/>
                <a:gd name="connsiteY4" fmla="*/ 883246 h 1076073"/>
                <a:gd name="connsiteX5" fmla="*/ 3200535 w 4310486"/>
                <a:gd name="connsiteY5" fmla="*/ 1016431 h 1076073"/>
                <a:gd name="connsiteX6" fmla="*/ 4310486 w 4310486"/>
                <a:gd name="connsiteY6" fmla="*/ 1075998 h 1076073"/>
                <a:gd name="connsiteX0" fmla="*/ 0 w 4310486"/>
                <a:gd name="connsiteY0" fmla="*/ 0 h 1076061"/>
                <a:gd name="connsiteX1" fmla="*/ 662228 w 4310486"/>
                <a:gd name="connsiteY1" fmla="*/ 7676 h 1076061"/>
                <a:gd name="connsiteX2" fmla="*/ 1629652 w 4310486"/>
                <a:gd name="connsiteY2" fmla="*/ 66753 h 1076061"/>
                <a:gd name="connsiteX3" fmla="*/ 2131235 w 4310486"/>
                <a:gd name="connsiteY3" fmla="*/ 643171 h 1076061"/>
                <a:gd name="connsiteX4" fmla="*/ 2570250 w 4310486"/>
                <a:gd name="connsiteY4" fmla="*/ 919316 h 1076061"/>
                <a:gd name="connsiteX5" fmla="*/ 3200535 w 4310486"/>
                <a:gd name="connsiteY5" fmla="*/ 1016431 h 1076061"/>
                <a:gd name="connsiteX6" fmla="*/ 4310486 w 4310486"/>
                <a:gd name="connsiteY6" fmla="*/ 1075998 h 1076061"/>
                <a:gd name="connsiteX0" fmla="*/ 0 w 4310486"/>
                <a:gd name="connsiteY0" fmla="*/ 0 h 1076061"/>
                <a:gd name="connsiteX1" fmla="*/ 662228 w 4310486"/>
                <a:gd name="connsiteY1" fmla="*/ 7676 h 1076061"/>
                <a:gd name="connsiteX2" fmla="*/ 1629652 w 4310486"/>
                <a:gd name="connsiteY2" fmla="*/ 66753 h 1076061"/>
                <a:gd name="connsiteX3" fmla="*/ 2131235 w 4310486"/>
                <a:gd name="connsiteY3" fmla="*/ 643171 h 1076061"/>
                <a:gd name="connsiteX4" fmla="*/ 2507421 w 4310486"/>
                <a:gd name="connsiteY4" fmla="*/ 919316 h 1076061"/>
                <a:gd name="connsiteX5" fmla="*/ 3200535 w 4310486"/>
                <a:gd name="connsiteY5" fmla="*/ 1016431 h 1076061"/>
                <a:gd name="connsiteX6" fmla="*/ 4310486 w 4310486"/>
                <a:gd name="connsiteY6" fmla="*/ 1075998 h 1076061"/>
                <a:gd name="connsiteX0" fmla="*/ 0 w 4310486"/>
                <a:gd name="connsiteY0" fmla="*/ 1854 h 1077915"/>
                <a:gd name="connsiteX1" fmla="*/ 662228 w 4310486"/>
                <a:gd name="connsiteY1" fmla="*/ 9530 h 1077915"/>
                <a:gd name="connsiteX2" fmla="*/ 1588477 w 4310486"/>
                <a:gd name="connsiteY2" fmla="*/ 46446 h 1077915"/>
                <a:gd name="connsiteX3" fmla="*/ 2131235 w 4310486"/>
                <a:gd name="connsiteY3" fmla="*/ 645025 h 1077915"/>
                <a:gd name="connsiteX4" fmla="*/ 2507421 w 4310486"/>
                <a:gd name="connsiteY4" fmla="*/ 921170 h 1077915"/>
                <a:gd name="connsiteX5" fmla="*/ 3200535 w 4310486"/>
                <a:gd name="connsiteY5" fmla="*/ 1018285 h 1077915"/>
                <a:gd name="connsiteX6" fmla="*/ 4310486 w 4310486"/>
                <a:gd name="connsiteY6" fmla="*/ 1077852 h 1077915"/>
                <a:gd name="connsiteX0" fmla="*/ 0 w 4310486"/>
                <a:gd name="connsiteY0" fmla="*/ 8402 h 1084463"/>
                <a:gd name="connsiteX1" fmla="*/ 662228 w 4310486"/>
                <a:gd name="connsiteY1" fmla="*/ 16078 h 1084463"/>
                <a:gd name="connsiteX2" fmla="*/ 1588477 w 4310486"/>
                <a:gd name="connsiteY2" fmla="*/ 52994 h 1084463"/>
                <a:gd name="connsiteX3" fmla="*/ 2131235 w 4310486"/>
                <a:gd name="connsiteY3" fmla="*/ 651573 h 1084463"/>
                <a:gd name="connsiteX4" fmla="*/ 2507421 w 4310486"/>
                <a:gd name="connsiteY4" fmla="*/ 927718 h 1084463"/>
                <a:gd name="connsiteX5" fmla="*/ 3200535 w 4310486"/>
                <a:gd name="connsiteY5" fmla="*/ 1024833 h 1084463"/>
                <a:gd name="connsiteX6" fmla="*/ 4310486 w 4310486"/>
                <a:gd name="connsiteY6" fmla="*/ 1084400 h 1084463"/>
                <a:gd name="connsiteX0" fmla="*/ 0 w 4310486"/>
                <a:gd name="connsiteY0" fmla="*/ 1855 h 1077916"/>
                <a:gd name="connsiteX1" fmla="*/ 662228 w 4310486"/>
                <a:gd name="connsiteY1" fmla="*/ 9531 h 1077916"/>
                <a:gd name="connsiteX2" fmla="*/ 1588477 w 4310486"/>
                <a:gd name="connsiteY2" fmla="*/ 46447 h 1077916"/>
                <a:gd name="connsiteX3" fmla="*/ 2131235 w 4310486"/>
                <a:gd name="connsiteY3" fmla="*/ 645026 h 1077916"/>
                <a:gd name="connsiteX4" fmla="*/ 2507421 w 4310486"/>
                <a:gd name="connsiteY4" fmla="*/ 921171 h 1077916"/>
                <a:gd name="connsiteX5" fmla="*/ 3200535 w 4310486"/>
                <a:gd name="connsiteY5" fmla="*/ 1018286 h 1077916"/>
                <a:gd name="connsiteX6" fmla="*/ 4310486 w 4310486"/>
                <a:gd name="connsiteY6" fmla="*/ 1077853 h 1077916"/>
                <a:gd name="connsiteX0" fmla="*/ 0 w 4310486"/>
                <a:gd name="connsiteY0" fmla="*/ 6033 h 1082094"/>
                <a:gd name="connsiteX1" fmla="*/ 662228 w 4310486"/>
                <a:gd name="connsiteY1" fmla="*/ 4845 h 1082094"/>
                <a:gd name="connsiteX2" fmla="*/ 1588477 w 4310486"/>
                <a:gd name="connsiteY2" fmla="*/ 50625 h 1082094"/>
                <a:gd name="connsiteX3" fmla="*/ 2131235 w 4310486"/>
                <a:gd name="connsiteY3" fmla="*/ 649204 h 1082094"/>
                <a:gd name="connsiteX4" fmla="*/ 2507421 w 4310486"/>
                <a:gd name="connsiteY4" fmla="*/ 925349 h 1082094"/>
                <a:gd name="connsiteX5" fmla="*/ 3200535 w 4310486"/>
                <a:gd name="connsiteY5" fmla="*/ 1022464 h 1082094"/>
                <a:gd name="connsiteX6" fmla="*/ 4310486 w 4310486"/>
                <a:gd name="connsiteY6" fmla="*/ 1082031 h 1082094"/>
                <a:gd name="connsiteX0" fmla="*/ 0 w 4310486"/>
                <a:gd name="connsiteY0" fmla="*/ 9507 h 1085568"/>
                <a:gd name="connsiteX1" fmla="*/ 662228 w 4310486"/>
                <a:gd name="connsiteY1" fmla="*/ 8319 h 1085568"/>
                <a:gd name="connsiteX2" fmla="*/ 1588477 w 4310486"/>
                <a:gd name="connsiteY2" fmla="*/ 54099 h 1085568"/>
                <a:gd name="connsiteX3" fmla="*/ 2131235 w 4310486"/>
                <a:gd name="connsiteY3" fmla="*/ 652678 h 1085568"/>
                <a:gd name="connsiteX4" fmla="*/ 2507421 w 4310486"/>
                <a:gd name="connsiteY4" fmla="*/ 928823 h 1085568"/>
                <a:gd name="connsiteX5" fmla="*/ 3200535 w 4310486"/>
                <a:gd name="connsiteY5" fmla="*/ 1025938 h 1085568"/>
                <a:gd name="connsiteX6" fmla="*/ 4310486 w 4310486"/>
                <a:gd name="connsiteY6" fmla="*/ 1085505 h 1085568"/>
                <a:gd name="connsiteX0" fmla="*/ 0 w 4310486"/>
                <a:gd name="connsiteY0" fmla="*/ 5268 h 1081329"/>
                <a:gd name="connsiteX1" fmla="*/ 662228 w 4310486"/>
                <a:gd name="connsiteY1" fmla="*/ 4080 h 1081329"/>
                <a:gd name="connsiteX2" fmla="*/ 1614213 w 4310486"/>
                <a:gd name="connsiteY2" fmla="*/ 63158 h 1081329"/>
                <a:gd name="connsiteX3" fmla="*/ 2131235 w 4310486"/>
                <a:gd name="connsiteY3" fmla="*/ 648439 h 1081329"/>
                <a:gd name="connsiteX4" fmla="*/ 2507421 w 4310486"/>
                <a:gd name="connsiteY4" fmla="*/ 924584 h 1081329"/>
                <a:gd name="connsiteX5" fmla="*/ 3200535 w 4310486"/>
                <a:gd name="connsiteY5" fmla="*/ 1021699 h 1081329"/>
                <a:gd name="connsiteX6" fmla="*/ 4310486 w 4310486"/>
                <a:gd name="connsiteY6" fmla="*/ 1081266 h 1081329"/>
                <a:gd name="connsiteX0" fmla="*/ 0 w 4331074"/>
                <a:gd name="connsiteY0" fmla="*/ 5268 h 1085756"/>
                <a:gd name="connsiteX1" fmla="*/ 662228 w 4331074"/>
                <a:gd name="connsiteY1" fmla="*/ 4080 h 1085756"/>
                <a:gd name="connsiteX2" fmla="*/ 1614213 w 4331074"/>
                <a:gd name="connsiteY2" fmla="*/ 63158 h 1085756"/>
                <a:gd name="connsiteX3" fmla="*/ 2131235 w 4331074"/>
                <a:gd name="connsiteY3" fmla="*/ 648439 h 1085756"/>
                <a:gd name="connsiteX4" fmla="*/ 2507421 w 4331074"/>
                <a:gd name="connsiteY4" fmla="*/ 924584 h 1085756"/>
                <a:gd name="connsiteX5" fmla="*/ 3200535 w 4331074"/>
                <a:gd name="connsiteY5" fmla="*/ 1021699 h 1085756"/>
                <a:gd name="connsiteX6" fmla="*/ 4331074 w 4331074"/>
                <a:gd name="connsiteY6" fmla="*/ 1085699 h 1085756"/>
                <a:gd name="connsiteX0" fmla="*/ 0 w 4336221"/>
                <a:gd name="connsiteY0" fmla="*/ 5268 h 1072481"/>
                <a:gd name="connsiteX1" fmla="*/ 662228 w 4336221"/>
                <a:gd name="connsiteY1" fmla="*/ 4080 h 1072481"/>
                <a:gd name="connsiteX2" fmla="*/ 1614213 w 4336221"/>
                <a:gd name="connsiteY2" fmla="*/ 63158 h 1072481"/>
                <a:gd name="connsiteX3" fmla="*/ 2131235 w 4336221"/>
                <a:gd name="connsiteY3" fmla="*/ 648439 h 1072481"/>
                <a:gd name="connsiteX4" fmla="*/ 2507421 w 4336221"/>
                <a:gd name="connsiteY4" fmla="*/ 924584 h 1072481"/>
                <a:gd name="connsiteX5" fmla="*/ 3200535 w 4336221"/>
                <a:gd name="connsiteY5" fmla="*/ 1021699 h 1072481"/>
                <a:gd name="connsiteX6" fmla="*/ 4336221 w 4336221"/>
                <a:gd name="connsiteY6" fmla="*/ 1072402 h 1072481"/>
                <a:gd name="connsiteX0" fmla="*/ 0 w 4336221"/>
                <a:gd name="connsiteY0" fmla="*/ 8867 h 1076080"/>
                <a:gd name="connsiteX1" fmla="*/ 662228 w 4336221"/>
                <a:gd name="connsiteY1" fmla="*/ 7679 h 1076080"/>
                <a:gd name="connsiteX2" fmla="*/ 1491102 w 4336221"/>
                <a:gd name="connsiteY2" fmla="*/ 115421 h 1076080"/>
                <a:gd name="connsiteX3" fmla="*/ 2131235 w 4336221"/>
                <a:gd name="connsiteY3" fmla="*/ 652038 h 1076080"/>
                <a:gd name="connsiteX4" fmla="*/ 2507421 w 4336221"/>
                <a:gd name="connsiteY4" fmla="*/ 928183 h 1076080"/>
                <a:gd name="connsiteX5" fmla="*/ 3200535 w 4336221"/>
                <a:gd name="connsiteY5" fmla="*/ 1025298 h 1076080"/>
                <a:gd name="connsiteX6" fmla="*/ 4336221 w 4336221"/>
                <a:gd name="connsiteY6" fmla="*/ 1076001 h 1076080"/>
                <a:gd name="connsiteX0" fmla="*/ 0 w 4336221"/>
                <a:gd name="connsiteY0" fmla="*/ 8867 h 1076080"/>
                <a:gd name="connsiteX1" fmla="*/ 662228 w 4336221"/>
                <a:gd name="connsiteY1" fmla="*/ 7679 h 1076080"/>
                <a:gd name="connsiteX2" fmla="*/ 1491102 w 4336221"/>
                <a:gd name="connsiteY2" fmla="*/ 115421 h 1076080"/>
                <a:gd name="connsiteX3" fmla="*/ 1626477 w 4336221"/>
                <a:gd name="connsiteY3" fmla="*/ 617278 h 1076080"/>
                <a:gd name="connsiteX4" fmla="*/ 2507421 w 4336221"/>
                <a:gd name="connsiteY4" fmla="*/ 928183 h 1076080"/>
                <a:gd name="connsiteX5" fmla="*/ 3200535 w 4336221"/>
                <a:gd name="connsiteY5" fmla="*/ 1025298 h 1076080"/>
                <a:gd name="connsiteX6" fmla="*/ 4336221 w 4336221"/>
                <a:gd name="connsiteY6" fmla="*/ 1076001 h 1076080"/>
                <a:gd name="connsiteX0" fmla="*/ 0 w 4336221"/>
                <a:gd name="connsiteY0" fmla="*/ 8867 h 1076080"/>
                <a:gd name="connsiteX1" fmla="*/ 662228 w 4336221"/>
                <a:gd name="connsiteY1" fmla="*/ 7679 h 1076080"/>
                <a:gd name="connsiteX2" fmla="*/ 1491102 w 4336221"/>
                <a:gd name="connsiteY2" fmla="*/ 115421 h 1076080"/>
                <a:gd name="connsiteX3" fmla="*/ 1626477 w 4336221"/>
                <a:gd name="connsiteY3" fmla="*/ 617278 h 1076080"/>
                <a:gd name="connsiteX4" fmla="*/ 1817995 w 4336221"/>
                <a:gd name="connsiteY4" fmla="*/ 955991 h 1076080"/>
                <a:gd name="connsiteX5" fmla="*/ 3200535 w 4336221"/>
                <a:gd name="connsiteY5" fmla="*/ 1025298 h 1076080"/>
                <a:gd name="connsiteX6" fmla="*/ 4336221 w 4336221"/>
                <a:gd name="connsiteY6" fmla="*/ 1076001 h 1076080"/>
                <a:gd name="connsiteX0" fmla="*/ 0 w 4336221"/>
                <a:gd name="connsiteY0" fmla="*/ 8867 h 1076080"/>
                <a:gd name="connsiteX1" fmla="*/ 662228 w 4336221"/>
                <a:gd name="connsiteY1" fmla="*/ 7679 h 1076080"/>
                <a:gd name="connsiteX2" fmla="*/ 1491102 w 4336221"/>
                <a:gd name="connsiteY2" fmla="*/ 115421 h 1076080"/>
                <a:gd name="connsiteX3" fmla="*/ 1626477 w 4336221"/>
                <a:gd name="connsiteY3" fmla="*/ 617278 h 1076080"/>
                <a:gd name="connsiteX4" fmla="*/ 1817995 w 4336221"/>
                <a:gd name="connsiteY4" fmla="*/ 955991 h 1076080"/>
                <a:gd name="connsiteX5" fmla="*/ 3200535 w 4336221"/>
                <a:gd name="connsiteY5" fmla="*/ 1025298 h 1076080"/>
                <a:gd name="connsiteX6" fmla="*/ 4336221 w 4336221"/>
                <a:gd name="connsiteY6" fmla="*/ 1076001 h 1076080"/>
                <a:gd name="connsiteX0" fmla="*/ 0 w 4336221"/>
                <a:gd name="connsiteY0" fmla="*/ 6182 h 1073395"/>
                <a:gd name="connsiteX1" fmla="*/ 662228 w 4336221"/>
                <a:gd name="connsiteY1" fmla="*/ 4994 h 1073395"/>
                <a:gd name="connsiteX2" fmla="*/ 1380301 w 4336221"/>
                <a:gd name="connsiteY2" fmla="*/ 64072 h 1073395"/>
                <a:gd name="connsiteX3" fmla="*/ 1626477 w 4336221"/>
                <a:gd name="connsiteY3" fmla="*/ 614593 h 1073395"/>
                <a:gd name="connsiteX4" fmla="*/ 1817995 w 4336221"/>
                <a:gd name="connsiteY4" fmla="*/ 953306 h 1073395"/>
                <a:gd name="connsiteX5" fmla="*/ 3200535 w 4336221"/>
                <a:gd name="connsiteY5" fmla="*/ 1022613 h 1073395"/>
                <a:gd name="connsiteX6" fmla="*/ 4336221 w 4336221"/>
                <a:gd name="connsiteY6" fmla="*/ 1073316 h 1073395"/>
                <a:gd name="connsiteX0" fmla="*/ 0 w 4336221"/>
                <a:gd name="connsiteY0" fmla="*/ 6182 h 1073395"/>
                <a:gd name="connsiteX1" fmla="*/ 662228 w 4336221"/>
                <a:gd name="connsiteY1" fmla="*/ 4994 h 1073395"/>
                <a:gd name="connsiteX2" fmla="*/ 1380301 w 4336221"/>
                <a:gd name="connsiteY2" fmla="*/ 64072 h 1073395"/>
                <a:gd name="connsiteX3" fmla="*/ 1626477 w 4336221"/>
                <a:gd name="connsiteY3" fmla="*/ 614593 h 1073395"/>
                <a:gd name="connsiteX4" fmla="*/ 1928796 w 4336221"/>
                <a:gd name="connsiteY4" fmla="*/ 953306 h 1073395"/>
                <a:gd name="connsiteX5" fmla="*/ 3200535 w 4336221"/>
                <a:gd name="connsiteY5" fmla="*/ 1022613 h 1073395"/>
                <a:gd name="connsiteX6" fmla="*/ 4336221 w 4336221"/>
                <a:gd name="connsiteY6" fmla="*/ 1073316 h 1073395"/>
                <a:gd name="connsiteX0" fmla="*/ 0 w 4336221"/>
                <a:gd name="connsiteY0" fmla="*/ 6182 h 1073395"/>
                <a:gd name="connsiteX1" fmla="*/ 662228 w 4336221"/>
                <a:gd name="connsiteY1" fmla="*/ 4994 h 1073395"/>
                <a:gd name="connsiteX2" fmla="*/ 1380301 w 4336221"/>
                <a:gd name="connsiteY2" fmla="*/ 64072 h 1073395"/>
                <a:gd name="connsiteX3" fmla="*/ 1626477 w 4336221"/>
                <a:gd name="connsiteY3" fmla="*/ 614593 h 1073395"/>
                <a:gd name="connsiteX4" fmla="*/ 1928796 w 4336221"/>
                <a:gd name="connsiteY4" fmla="*/ 953306 h 1073395"/>
                <a:gd name="connsiteX5" fmla="*/ 3200535 w 4336221"/>
                <a:gd name="connsiteY5" fmla="*/ 1022613 h 1073395"/>
                <a:gd name="connsiteX6" fmla="*/ 4336221 w 4336221"/>
                <a:gd name="connsiteY6" fmla="*/ 1073316 h 1073395"/>
                <a:gd name="connsiteX0" fmla="*/ 0 w 4336221"/>
                <a:gd name="connsiteY0" fmla="*/ 6182 h 1073395"/>
                <a:gd name="connsiteX1" fmla="*/ 662228 w 4336221"/>
                <a:gd name="connsiteY1" fmla="*/ 4994 h 1073395"/>
                <a:gd name="connsiteX2" fmla="*/ 1380301 w 4336221"/>
                <a:gd name="connsiteY2" fmla="*/ 64072 h 1073395"/>
                <a:gd name="connsiteX3" fmla="*/ 1626477 w 4336221"/>
                <a:gd name="connsiteY3" fmla="*/ 614593 h 1073395"/>
                <a:gd name="connsiteX4" fmla="*/ 1830306 w 4336221"/>
                <a:gd name="connsiteY4" fmla="*/ 953306 h 1073395"/>
                <a:gd name="connsiteX5" fmla="*/ 3200535 w 4336221"/>
                <a:gd name="connsiteY5" fmla="*/ 1022613 h 1073395"/>
                <a:gd name="connsiteX6" fmla="*/ 4336221 w 4336221"/>
                <a:gd name="connsiteY6" fmla="*/ 1073316 h 1073395"/>
                <a:gd name="connsiteX0" fmla="*/ 0 w 4336221"/>
                <a:gd name="connsiteY0" fmla="*/ 5268 h 1072481"/>
                <a:gd name="connsiteX1" fmla="*/ 662228 w 4336221"/>
                <a:gd name="connsiteY1" fmla="*/ 4080 h 1072481"/>
                <a:gd name="connsiteX2" fmla="*/ 1380301 w 4336221"/>
                <a:gd name="connsiteY2" fmla="*/ 63158 h 1072481"/>
                <a:gd name="connsiteX3" fmla="*/ 1589544 w 4336221"/>
                <a:gd name="connsiteY3" fmla="*/ 453783 h 1072481"/>
                <a:gd name="connsiteX4" fmla="*/ 1830306 w 4336221"/>
                <a:gd name="connsiteY4" fmla="*/ 952392 h 1072481"/>
                <a:gd name="connsiteX5" fmla="*/ 3200535 w 4336221"/>
                <a:gd name="connsiteY5" fmla="*/ 1021699 h 1072481"/>
                <a:gd name="connsiteX6" fmla="*/ 4336221 w 4336221"/>
                <a:gd name="connsiteY6" fmla="*/ 1072402 h 1072481"/>
                <a:gd name="connsiteX0" fmla="*/ 0 w 4336221"/>
                <a:gd name="connsiteY0" fmla="*/ 5268 h 1072481"/>
                <a:gd name="connsiteX1" fmla="*/ 662228 w 4336221"/>
                <a:gd name="connsiteY1" fmla="*/ 4080 h 1072481"/>
                <a:gd name="connsiteX2" fmla="*/ 1380301 w 4336221"/>
                <a:gd name="connsiteY2" fmla="*/ 63158 h 1072481"/>
                <a:gd name="connsiteX3" fmla="*/ 1589544 w 4336221"/>
                <a:gd name="connsiteY3" fmla="*/ 453783 h 1072481"/>
                <a:gd name="connsiteX4" fmla="*/ 1830306 w 4336221"/>
                <a:gd name="connsiteY4" fmla="*/ 952392 h 1072481"/>
                <a:gd name="connsiteX5" fmla="*/ 3200535 w 4336221"/>
                <a:gd name="connsiteY5" fmla="*/ 1021699 h 1072481"/>
                <a:gd name="connsiteX6" fmla="*/ 4336221 w 4336221"/>
                <a:gd name="connsiteY6" fmla="*/ 1072402 h 1072481"/>
                <a:gd name="connsiteX0" fmla="*/ 0 w 4336221"/>
                <a:gd name="connsiteY0" fmla="*/ 5268 h 1072481"/>
                <a:gd name="connsiteX1" fmla="*/ 662228 w 4336221"/>
                <a:gd name="connsiteY1" fmla="*/ 4080 h 1072481"/>
                <a:gd name="connsiteX2" fmla="*/ 1232567 w 4336221"/>
                <a:gd name="connsiteY2" fmla="*/ 63158 h 1072481"/>
                <a:gd name="connsiteX3" fmla="*/ 1589544 w 4336221"/>
                <a:gd name="connsiteY3" fmla="*/ 453783 h 1072481"/>
                <a:gd name="connsiteX4" fmla="*/ 1830306 w 4336221"/>
                <a:gd name="connsiteY4" fmla="*/ 952392 h 1072481"/>
                <a:gd name="connsiteX5" fmla="*/ 3200535 w 4336221"/>
                <a:gd name="connsiteY5" fmla="*/ 1021699 h 1072481"/>
                <a:gd name="connsiteX6" fmla="*/ 4336221 w 4336221"/>
                <a:gd name="connsiteY6" fmla="*/ 1072402 h 1072481"/>
                <a:gd name="connsiteX0" fmla="*/ 0 w 4336221"/>
                <a:gd name="connsiteY0" fmla="*/ 5268 h 1072481"/>
                <a:gd name="connsiteX1" fmla="*/ 662228 w 4336221"/>
                <a:gd name="connsiteY1" fmla="*/ 4080 h 1072481"/>
                <a:gd name="connsiteX2" fmla="*/ 1232567 w 4336221"/>
                <a:gd name="connsiteY2" fmla="*/ 63158 h 1072481"/>
                <a:gd name="connsiteX3" fmla="*/ 1417188 w 4336221"/>
                <a:gd name="connsiteY3" fmla="*/ 481591 h 1072481"/>
                <a:gd name="connsiteX4" fmla="*/ 1830306 w 4336221"/>
                <a:gd name="connsiteY4" fmla="*/ 952392 h 1072481"/>
                <a:gd name="connsiteX5" fmla="*/ 3200535 w 4336221"/>
                <a:gd name="connsiteY5" fmla="*/ 1021699 h 1072481"/>
                <a:gd name="connsiteX6" fmla="*/ 4336221 w 4336221"/>
                <a:gd name="connsiteY6" fmla="*/ 1072402 h 1072481"/>
                <a:gd name="connsiteX0" fmla="*/ 0 w 4336221"/>
                <a:gd name="connsiteY0" fmla="*/ 5268 h 1072481"/>
                <a:gd name="connsiteX1" fmla="*/ 662228 w 4336221"/>
                <a:gd name="connsiteY1" fmla="*/ 4080 h 1072481"/>
                <a:gd name="connsiteX2" fmla="*/ 1146388 w 4336221"/>
                <a:gd name="connsiteY2" fmla="*/ 63158 h 1072481"/>
                <a:gd name="connsiteX3" fmla="*/ 1417188 w 4336221"/>
                <a:gd name="connsiteY3" fmla="*/ 481591 h 1072481"/>
                <a:gd name="connsiteX4" fmla="*/ 1830306 w 4336221"/>
                <a:gd name="connsiteY4" fmla="*/ 952392 h 1072481"/>
                <a:gd name="connsiteX5" fmla="*/ 3200535 w 4336221"/>
                <a:gd name="connsiteY5" fmla="*/ 1021699 h 1072481"/>
                <a:gd name="connsiteX6" fmla="*/ 4336221 w 4336221"/>
                <a:gd name="connsiteY6" fmla="*/ 1072402 h 1072481"/>
                <a:gd name="connsiteX0" fmla="*/ 0 w 4336221"/>
                <a:gd name="connsiteY0" fmla="*/ 5268 h 1072481"/>
                <a:gd name="connsiteX1" fmla="*/ 662228 w 4336221"/>
                <a:gd name="connsiteY1" fmla="*/ 4080 h 1072481"/>
                <a:gd name="connsiteX2" fmla="*/ 1146388 w 4336221"/>
                <a:gd name="connsiteY2" fmla="*/ 63158 h 1072481"/>
                <a:gd name="connsiteX3" fmla="*/ 1417188 w 4336221"/>
                <a:gd name="connsiteY3" fmla="*/ 481591 h 1072481"/>
                <a:gd name="connsiteX4" fmla="*/ 1682572 w 4336221"/>
                <a:gd name="connsiteY4" fmla="*/ 938488 h 1072481"/>
                <a:gd name="connsiteX5" fmla="*/ 3200535 w 4336221"/>
                <a:gd name="connsiteY5" fmla="*/ 1021699 h 1072481"/>
                <a:gd name="connsiteX6" fmla="*/ 4336221 w 4336221"/>
                <a:gd name="connsiteY6" fmla="*/ 1072402 h 1072481"/>
                <a:gd name="connsiteX0" fmla="*/ 0 w 4336221"/>
                <a:gd name="connsiteY0" fmla="*/ 5268 h 1072481"/>
                <a:gd name="connsiteX1" fmla="*/ 662228 w 4336221"/>
                <a:gd name="connsiteY1" fmla="*/ 4080 h 1072481"/>
                <a:gd name="connsiteX2" fmla="*/ 1146388 w 4336221"/>
                <a:gd name="connsiteY2" fmla="*/ 63158 h 1072481"/>
                <a:gd name="connsiteX3" fmla="*/ 1331010 w 4336221"/>
                <a:gd name="connsiteY3" fmla="*/ 481591 h 1072481"/>
                <a:gd name="connsiteX4" fmla="*/ 1682572 w 4336221"/>
                <a:gd name="connsiteY4" fmla="*/ 938488 h 1072481"/>
                <a:gd name="connsiteX5" fmla="*/ 3200535 w 4336221"/>
                <a:gd name="connsiteY5" fmla="*/ 1021699 h 1072481"/>
                <a:gd name="connsiteX6" fmla="*/ 4336221 w 4336221"/>
                <a:gd name="connsiteY6" fmla="*/ 1072402 h 1072481"/>
                <a:gd name="connsiteX0" fmla="*/ 0 w 4336221"/>
                <a:gd name="connsiteY0" fmla="*/ 5268 h 1072481"/>
                <a:gd name="connsiteX1" fmla="*/ 662228 w 4336221"/>
                <a:gd name="connsiteY1" fmla="*/ 4080 h 1072481"/>
                <a:gd name="connsiteX2" fmla="*/ 1146388 w 4336221"/>
                <a:gd name="connsiteY2" fmla="*/ 63158 h 1072481"/>
                <a:gd name="connsiteX3" fmla="*/ 1331010 w 4336221"/>
                <a:gd name="connsiteY3" fmla="*/ 481591 h 1072481"/>
                <a:gd name="connsiteX4" fmla="*/ 1596393 w 4336221"/>
                <a:gd name="connsiteY4" fmla="*/ 945440 h 1072481"/>
                <a:gd name="connsiteX5" fmla="*/ 3200535 w 4336221"/>
                <a:gd name="connsiteY5" fmla="*/ 1021699 h 1072481"/>
                <a:gd name="connsiteX6" fmla="*/ 4336221 w 4336221"/>
                <a:gd name="connsiteY6" fmla="*/ 1072402 h 1072481"/>
                <a:gd name="connsiteX0" fmla="*/ 0 w 4336221"/>
                <a:gd name="connsiteY0" fmla="*/ 5268 h 1072481"/>
                <a:gd name="connsiteX1" fmla="*/ 662228 w 4336221"/>
                <a:gd name="connsiteY1" fmla="*/ 4080 h 1072481"/>
                <a:gd name="connsiteX2" fmla="*/ 1146388 w 4336221"/>
                <a:gd name="connsiteY2" fmla="*/ 63158 h 1072481"/>
                <a:gd name="connsiteX3" fmla="*/ 1331010 w 4336221"/>
                <a:gd name="connsiteY3" fmla="*/ 481591 h 1072481"/>
                <a:gd name="connsiteX4" fmla="*/ 1547149 w 4336221"/>
                <a:gd name="connsiteY4" fmla="*/ 896776 h 1072481"/>
                <a:gd name="connsiteX5" fmla="*/ 3200535 w 4336221"/>
                <a:gd name="connsiteY5" fmla="*/ 1021699 h 1072481"/>
                <a:gd name="connsiteX6" fmla="*/ 4336221 w 4336221"/>
                <a:gd name="connsiteY6" fmla="*/ 1072402 h 1072481"/>
                <a:gd name="connsiteX0" fmla="*/ 0 w 4336221"/>
                <a:gd name="connsiteY0" fmla="*/ 5268 h 1072481"/>
                <a:gd name="connsiteX1" fmla="*/ 662228 w 4336221"/>
                <a:gd name="connsiteY1" fmla="*/ 4080 h 1072481"/>
                <a:gd name="connsiteX2" fmla="*/ 1146388 w 4336221"/>
                <a:gd name="connsiteY2" fmla="*/ 63158 h 1072481"/>
                <a:gd name="connsiteX3" fmla="*/ 1331010 w 4336221"/>
                <a:gd name="connsiteY3" fmla="*/ 481591 h 1072481"/>
                <a:gd name="connsiteX4" fmla="*/ 1547149 w 4336221"/>
                <a:gd name="connsiteY4" fmla="*/ 896776 h 1072481"/>
                <a:gd name="connsiteX5" fmla="*/ 3200535 w 4336221"/>
                <a:gd name="connsiteY5" fmla="*/ 1021699 h 1072481"/>
                <a:gd name="connsiteX6" fmla="*/ 4336221 w 4336221"/>
                <a:gd name="connsiteY6" fmla="*/ 1072402 h 1072481"/>
                <a:gd name="connsiteX0" fmla="*/ 0 w 4336221"/>
                <a:gd name="connsiteY0" fmla="*/ 5268 h 1072481"/>
                <a:gd name="connsiteX1" fmla="*/ 662228 w 4336221"/>
                <a:gd name="connsiteY1" fmla="*/ 4080 h 1072481"/>
                <a:gd name="connsiteX2" fmla="*/ 1146388 w 4336221"/>
                <a:gd name="connsiteY2" fmla="*/ 63158 h 1072481"/>
                <a:gd name="connsiteX3" fmla="*/ 1331010 w 4336221"/>
                <a:gd name="connsiteY3" fmla="*/ 481591 h 1072481"/>
                <a:gd name="connsiteX4" fmla="*/ 2519731 w 4336221"/>
                <a:gd name="connsiteY4" fmla="*/ 961905 h 1072481"/>
                <a:gd name="connsiteX5" fmla="*/ 3200535 w 4336221"/>
                <a:gd name="connsiteY5" fmla="*/ 1021699 h 1072481"/>
                <a:gd name="connsiteX6" fmla="*/ 4336221 w 4336221"/>
                <a:gd name="connsiteY6" fmla="*/ 1072402 h 1072481"/>
                <a:gd name="connsiteX0" fmla="*/ 0 w 4336221"/>
                <a:gd name="connsiteY0" fmla="*/ 5268 h 1072481"/>
                <a:gd name="connsiteX1" fmla="*/ 662228 w 4336221"/>
                <a:gd name="connsiteY1" fmla="*/ 4080 h 1072481"/>
                <a:gd name="connsiteX2" fmla="*/ 1146388 w 4336221"/>
                <a:gd name="connsiteY2" fmla="*/ 63158 h 1072481"/>
                <a:gd name="connsiteX3" fmla="*/ 2439015 w 4336221"/>
                <a:gd name="connsiteY3" fmla="*/ 444374 h 1072481"/>
                <a:gd name="connsiteX4" fmla="*/ 2519731 w 4336221"/>
                <a:gd name="connsiteY4" fmla="*/ 961905 h 1072481"/>
                <a:gd name="connsiteX5" fmla="*/ 3200535 w 4336221"/>
                <a:gd name="connsiteY5" fmla="*/ 1021699 h 1072481"/>
                <a:gd name="connsiteX6" fmla="*/ 4336221 w 4336221"/>
                <a:gd name="connsiteY6" fmla="*/ 1072402 h 1072481"/>
                <a:gd name="connsiteX0" fmla="*/ 0 w 4336221"/>
                <a:gd name="connsiteY0" fmla="*/ 4581 h 1071794"/>
                <a:gd name="connsiteX1" fmla="*/ 662228 w 4336221"/>
                <a:gd name="connsiteY1" fmla="*/ 3393 h 1071794"/>
                <a:gd name="connsiteX2" fmla="*/ 2291327 w 4336221"/>
                <a:gd name="connsiteY2" fmla="*/ 53167 h 1071794"/>
                <a:gd name="connsiteX3" fmla="*/ 2439015 w 4336221"/>
                <a:gd name="connsiteY3" fmla="*/ 443687 h 1071794"/>
                <a:gd name="connsiteX4" fmla="*/ 2519731 w 4336221"/>
                <a:gd name="connsiteY4" fmla="*/ 961218 h 1071794"/>
                <a:gd name="connsiteX5" fmla="*/ 3200535 w 4336221"/>
                <a:gd name="connsiteY5" fmla="*/ 1021012 h 1071794"/>
                <a:gd name="connsiteX6" fmla="*/ 4336221 w 4336221"/>
                <a:gd name="connsiteY6" fmla="*/ 1071715 h 1071794"/>
                <a:gd name="connsiteX0" fmla="*/ 0 w 4336221"/>
                <a:gd name="connsiteY0" fmla="*/ 4581 h 1071794"/>
                <a:gd name="connsiteX1" fmla="*/ 662228 w 4336221"/>
                <a:gd name="connsiteY1" fmla="*/ 3393 h 1071794"/>
                <a:gd name="connsiteX2" fmla="*/ 2291327 w 4336221"/>
                <a:gd name="connsiteY2" fmla="*/ 53167 h 1071794"/>
                <a:gd name="connsiteX3" fmla="*/ 2439015 w 4336221"/>
                <a:gd name="connsiteY3" fmla="*/ 443687 h 1071794"/>
                <a:gd name="connsiteX4" fmla="*/ 2519731 w 4336221"/>
                <a:gd name="connsiteY4" fmla="*/ 961218 h 1071794"/>
                <a:gd name="connsiteX5" fmla="*/ 3200535 w 4336221"/>
                <a:gd name="connsiteY5" fmla="*/ 1021012 h 1071794"/>
                <a:gd name="connsiteX6" fmla="*/ 4336221 w 4336221"/>
                <a:gd name="connsiteY6" fmla="*/ 1071715 h 1071794"/>
                <a:gd name="connsiteX0" fmla="*/ 0 w 4336221"/>
                <a:gd name="connsiteY0" fmla="*/ 3895 h 1071108"/>
                <a:gd name="connsiteX1" fmla="*/ 662228 w 4336221"/>
                <a:gd name="connsiteY1" fmla="*/ 2707 h 1071108"/>
                <a:gd name="connsiteX2" fmla="*/ 2168216 w 4336221"/>
                <a:gd name="connsiteY2" fmla="*/ 43177 h 1071108"/>
                <a:gd name="connsiteX3" fmla="*/ 2439015 w 4336221"/>
                <a:gd name="connsiteY3" fmla="*/ 443001 h 1071108"/>
                <a:gd name="connsiteX4" fmla="*/ 2519731 w 4336221"/>
                <a:gd name="connsiteY4" fmla="*/ 960532 h 1071108"/>
                <a:gd name="connsiteX5" fmla="*/ 3200535 w 4336221"/>
                <a:gd name="connsiteY5" fmla="*/ 1020326 h 1071108"/>
                <a:gd name="connsiteX6" fmla="*/ 4336221 w 4336221"/>
                <a:gd name="connsiteY6" fmla="*/ 1071029 h 1071108"/>
                <a:gd name="connsiteX0" fmla="*/ 0 w 4336221"/>
                <a:gd name="connsiteY0" fmla="*/ 3895 h 1071108"/>
                <a:gd name="connsiteX1" fmla="*/ 662228 w 4336221"/>
                <a:gd name="connsiteY1" fmla="*/ 2707 h 1071108"/>
                <a:gd name="connsiteX2" fmla="*/ 2168216 w 4336221"/>
                <a:gd name="connsiteY2" fmla="*/ 43177 h 1071108"/>
                <a:gd name="connsiteX3" fmla="*/ 2439015 w 4336221"/>
                <a:gd name="connsiteY3" fmla="*/ 443001 h 1071108"/>
                <a:gd name="connsiteX4" fmla="*/ 2605909 w 4336221"/>
                <a:gd name="connsiteY4" fmla="*/ 979141 h 1071108"/>
                <a:gd name="connsiteX5" fmla="*/ 3200535 w 4336221"/>
                <a:gd name="connsiteY5" fmla="*/ 1020326 h 1071108"/>
                <a:gd name="connsiteX6" fmla="*/ 4336221 w 4336221"/>
                <a:gd name="connsiteY6" fmla="*/ 1071029 h 1071108"/>
                <a:gd name="connsiteX0" fmla="*/ 0 w 4336221"/>
                <a:gd name="connsiteY0" fmla="*/ 3895 h 1071108"/>
                <a:gd name="connsiteX1" fmla="*/ 662228 w 4336221"/>
                <a:gd name="connsiteY1" fmla="*/ 2707 h 1071108"/>
                <a:gd name="connsiteX2" fmla="*/ 2168216 w 4336221"/>
                <a:gd name="connsiteY2" fmla="*/ 43177 h 1071108"/>
                <a:gd name="connsiteX3" fmla="*/ 2439015 w 4336221"/>
                <a:gd name="connsiteY3" fmla="*/ 443001 h 1071108"/>
                <a:gd name="connsiteX4" fmla="*/ 2605909 w 4336221"/>
                <a:gd name="connsiteY4" fmla="*/ 979141 h 1071108"/>
                <a:gd name="connsiteX5" fmla="*/ 3200535 w 4336221"/>
                <a:gd name="connsiteY5" fmla="*/ 1020326 h 1071108"/>
                <a:gd name="connsiteX6" fmla="*/ 4336221 w 4336221"/>
                <a:gd name="connsiteY6" fmla="*/ 1071029 h 1071108"/>
                <a:gd name="connsiteX0" fmla="*/ 0 w 4336221"/>
                <a:gd name="connsiteY0" fmla="*/ 3895 h 1071108"/>
                <a:gd name="connsiteX1" fmla="*/ 662228 w 4336221"/>
                <a:gd name="connsiteY1" fmla="*/ 2707 h 1071108"/>
                <a:gd name="connsiteX2" fmla="*/ 2168216 w 4336221"/>
                <a:gd name="connsiteY2" fmla="*/ 43177 h 1071108"/>
                <a:gd name="connsiteX3" fmla="*/ 2439015 w 4336221"/>
                <a:gd name="connsiteY3" fmla="*/ 508130 h 1071108"/>
                <a:gd name="connsiteX4" fmla="*/ 2605909 w 4336221"/>
                <a:gd name="connsiteY4" fmla="*/ 979141 h 1071108"/>
                <a:gd name="connsiteX5" fmla="*/ 3200535 w 4336221"/>
                <a:gd name="connsiteY5" fmla="*/ 1020326 h 1071108"/>
                <a:gd name="connsiteX6" fmla="*/ 4336221 w 4336221"/>
                <a:gd name="connsiteY6" fmla="*/ 1071029 h 1071108"/>
                <a:gd name="connsiteX0" fmla="*/ 0 w 4336221"/>
                <a:gd name="connsiteY0" fmla="*/ 3895 h 1071701"/>
                <a:gd name="connsiteX1" fmla="*/ 662228 w 4336221"/>
                <a:gd name="connsiteY1" fmla="*/ 2707 h 1071701"/>
                <a:gd name="connsiteX2" fmla="*/ 2168216 w 4336221"/>
                <a:gd name="connsiteY2" fmla="*/ 43177 h 1071701"/>
                <a:gd name="connsiteX3" fmla="*/ 2439015 w 4336221"/>
                <a:gd name="connsiteY3" fmla="*/ 508130 h 1071701"/>
                <a:gd name="connsiteX4" fmla="*/ 2605909 w 4336221"/>
                <a:gd name="connsiteY4" fmla="*/ 979141 h 1071701"/>
                <a:gd name="connsiteX5" fmla="*/ 3212846 w 4336221"/>
                <a:gd name="connsiteY5" fmla="*/ 1048238 h 1071701"/>
                <a:gd name="connsiteX6" fmla="*/ 4336221 w 4336221"/>
                <a:gd name="connsiteY6" fmla="*/ 1071029 h 1071701"/>
                <a:gd name="connsiteX0" fmla="*/ 0 w 4336221"/>
                <a:gd name="connsiteY0" fmla="*/ 3895 h 1117598"/>
                <a:gd name="connsiteX1" fmla="*/ 662228 w 4336221"/>
                <a:gd name="connsiteY1" fmla="*/ 2707 h 1117598"/>
                <a:gd name="connsiteX2" fmla="*/ 2168216 w 4336221"/>
                <a:gd name="connsiteY2" fmla="*/ 43177 h 1117598"/>
                <a:gd name="connsiteX3" fmla="*/ 2439015 w 4336221"/>
                <a:gd name="connsiteY3" fmla="*/ 508130 h 1117598"/>
                <a:gd name="connsiteX4" fmla="*/ 2605909 w 4336221"/>
                <a:gd name="connsiteY4" fmla="*/ 979141 h 1117598"/>
                <a:gd name="connsiteX5" fmla="*/ 3212846 w 4336221"/>
                <a:gd name="connsiteY5" fmla="*/ 1048238 h 1117598"/>
                <a:gd name="connsiteX6" fmla="*/ 4336221 w 4336221"/>
                <a:gd name="connsiteY6" fmla="*/ 1117550 h 1117598"/>
                <a:gd name="connsiteX0" fmla="*/ 0 w 4336221"/>
                <a:gd name="connsiteY0" fmla="*/ 3895 h 1117758"/>
                <a:gd name="connsiteX1" fmla="*/ 662228 w 4336221"/>
                <a:gd name="connsiteY1" fmla="*/ 2707 h 1117758"/>
                <a:gd name="connsiteX2" fmla="*/ 2168216 w 4336221"/>
                <a:gd name="connsiteY2" fmla="*/ 43177 h 1117758"/>
                <a:gd name="connsiteX3" fmla="*/ 2439015 w 4336221"/>
                <a:gd name="connsiteY3" fmla="*/ 508130 h 1117758"/>
                <a:gd name="connsiteX4" fmla="*/ 2605909 w 4336221"/>
                <a:gd name="connsiteY4" fmla="*/ 979141 h 1117758"/>
                <a:gd name="connsiteX5" fmla="*/ 3212846 w 4336221"/>
                <a:gd name="connsiteY5" fmla="*/ 1085455 h 1117758"/>
                <a:gd name="connsiteX6" fmla="*/ 4336221 w 4336221"/>
                <a:gd name="connsiteY6" fmla="*/ 1117550 h 1117758"/>
                <a:gd name="connsiteX0" fmla="*/ 0 w 4336221"/>
                <a:gd name="connsiteY0" fmla="*/ 3895 h 1154815"/>
                <a:gd name="connsiteX1" fmla="*/ 662228 w 4336221"/>
                <a:gd name="connsiteY1" fmla="*/ 2707 h 1154815"/>
                <a:gd name="connsiteX2" fmla="*/ 2168216 w 4336221"/>
                <a:gd name="connsiteY2" fmla="*/ 43177 h 1154815"/>
                <a:gd name="connsiteX3" fmla="*/ 2439015 w 4336221"/>
                <a:gd name="connsiteY3" fmla="*/ 508130 h 1154815"/>
                <a:gd name="connsiteX4" fmla="*/ 2605909 w 4336221"/>
                <a:gd name="connsiteY4" fmla="*/ 979141 h 1154815"/>
                <a:gd name="connsiteX5" fmla="*/ 3212846 w 4336221"/>
                <a:gd name="connsiteY5" fmla="*/ 1085455 h 1154815"/>
                <a:gd name="connsiteX6" fmla="*/ 4336221 w 4336221"/>
                <a:gd name="connsiteY6" fmla="*/ 1154767 h 1154815"/>
                <a:gd name="connsiteX0" fmla="*/ 0 w 4336221"/>
                <a:gd name="connsiteY0" fmla="*/ 3895 h 1154767"/>
                <a:gd name="connsiteX1" fmla="*/ 662228 w 4336221"/>
                <a:gd name="connsiteY1" fmla="*/ 2707 h 1154767"/>
                <a:gd name="connsiteX2" fmla="*/ 2168216 w 4336221"/>
                <a:gd name="connsiteY2" fmla="*/ 43177 h 1154767"/>
                <a:gd name="connsiteX3" fmla="*/ 2439015 w 4336221"/>
                <a:gd name="connsiteY3" fmla="*/ 508130 h 1154767"/>
                <a:gd name="connsiteX4" fmla="*/ 2605909 w 4336221"/>
                <a:gd name="connsiteY4" fmla="*/ 979141 h 1154767"/>
                <a:gd name="connsiteX5" fmla="*/ 3212846 w 4336221"/>
                <a:gd name="connsiteY5" fmla="*/ 1085455 h 1154767"/>
                <a:gd name="connsiteX6" fmla="*/ 4336221 w 4336221"/>
                <a:gd name="connsiteY6" fmla="*/ 1154767 h 1154767"/>
                <a:gd name="connsiteX0" fmla="*/ 0 w 4336221"/>
                <a:gd name="connsiteY0" fmla="*/ 2854 h 1153726"/>
                <a:gd name="connsiteX1" fmla="*/ 662228 w 4336221"/>
                <a:gd name="connsiteY1" fmla="*/ 1666 h 1153726"/>
                <a:gd name="connsiteX2" fmla="*/ 2168216 w 4336221"/>
                <a:gd name="connsiteY2" fmla="*/ 42136 h 1153726"/>
                <a:gd name="connsiteX3" fmla="*/ 2439015 w 4336221"/>
                <a:gd name="connsiteY3" fmla="*/ 507089 h 1153726"/>
                <a:gd name="connsiteX4" fmla="*/ 2605909 w 4336221"/>
                <a:gd name="connsiteY4" fmla="*/ 978100 h 1153726"/>
                <a:gd name="connsiteX5" fmla="*/ 3212846 w 4336221"/>
                <a:gd name="connsiteY5" fmla="*/ 1084414 h 1153726"/>
                <a:gd name="connsiteX6" fmla="*/ 4336221 w 4336221"/>
                <a:gd name="connsiteY6" fmla="*/ 1153726 h 1153726"/>
                <a:gd name="connsiteX0" fmla="*/ 0 w 4336221"/>
                <a:gd name="connsiteY0" fmla="*/ 22345 h 1173217"/>
                <a:gd name="connsiteX1" fmla="*/ 982318 w 4336221"/>
                <a:gd name="connsiteY1" fmla="*/ 2549 h 1173217"/>
                <a:gd name="connsiteX2" fmla="*/ 2168216 w 4336221"/>
                <a:gd name="connsiteY2" fmla="*/ 61627 h 1173217"/>
                <a:gd name="connsiteX3" fmla="*/ 2439015 w 4336221"/>
                <a:gd name="connsiteY3" fmla="*/ 526580 h 1173217"/>
                <a:gd name="connsiteX4" fmla="*/ 2605909 w 4336221"/>
                <a:gd name="connsiteY4" fmla="*/ 997591 h 1173217"/>
                <a:gd name="connsiteX5" fmla="*/ 3212846 w 4336221"/>
                <a:gd name="connsiteY5" fmla="*/ 1103905 h 1173217"/>
                <a:gd name="connsiteX6" fmla="*/ 4336221 w 4336221"/>
                <a:gd name="connsiteY6" fmla="*/ 1173217 h 1173217"/>
                <a:gd name="connsiteX0" fmla="*/ 0 w 4336221"/>
                <a:gd name="connsiteY0" fmla="*/ 11036 h 1161908"/>
                <a:gd name="connsiteX1" fmla="*/ 982318 w 4336221"/>
                <a:gd name="connsiteY1" fmla="*/ 9848 h 1161908"/>
                <a:gd name="connsiteX2" fmla="*/ 2168216 w 4336221"/>
                <a:gd name="connsiteY2" fmla="*/ 50318 h 1161908"/>
                <a:gd name="connsiteX3" fmla="*/ 2439015 w 4336221"/>
                <a:gd name="connsiteY3" fmla="*/ 515271 h 1161908"/>
                <a:gd name="connsiteX4" fmla="*/ 2605909 w 4336221"/>
                <a:gd name="connsiteY4" fmla="*/ 986282 h 1161908"/>
                <a:gd name="connsiteX5" fmla="*/ 3212846 w 4336221"/>
                <a:gd name="connsiteY5" fmla="*/ 1092596 h 1161908"/>
                <a:gd name="connsiteX6" fmla="*/ 4336221 w 4336221"/>
                <a:gd name="connsiteY6" fmla="*/ 1161908 h 1161908"/>
                <a:gd name="connsiteX0" fmla="*/ 0 w 4336221"/>
                <a:gd name="connsiteY0" fmla="*/ 5956 h 1156828"/>
                <a:gd name="connsiteX1" fmla="*/ 982318 w 4336221"/>
                <a:gd name="connsiteY1" fmla="*/ 4768 h 1156828"/>
                <a:gd name="connsiteX2" fmla="*/ 2229771 w 4336221"/>
                <a:gd name="connsiteY2" fmla="*/ 73150 h 1156828"/>
                <a:gd name="connsiteX3" fmla="*/ 2439015 w 4336221"/>
                <a:gd name="connsiteY3" fmla="*/ 510191 h 1156828"/>
                <a:gd name="connsiteX4" fmla="*/ 2605909 w 4336221"/>
                <a:gd name="connsiteY4" fmla="*/ 981202 h 1156828"/>
                <a:gd name="connsiteX5" fmla="*/ 3212846 w 4336221"/>
                <a:gd name="connsiteY5" fmla="*/ 1087516 h 1156828"/>
                <a:gd name="connsiteX6" fmla="*/ 4336221 w 4336221"/>
                <a:gd name="connsiteY6" fmla="*/ 1156828 h 1156828"/>
                <a:gd name="connsiteX0" fmla="*/ 0 w 4336221"/>
                <a:gd name="connsiteY0" fmla="*/ 5956 h 1156828"/>
                <a:gd name="connsiteX1" fmla="*/ 982318 w 4336221"/>
                <a:gd name="connsiteY1" fmla="*/ 4768 h 1156828"/>
                <a:gd name="connsiteX2" fmla="*/ 2229771 w 4336221"/>
                <a:gd name="connsiteY2" fmla="*/ 73150 h 1156828"/>
                <a:gd name="connsiteX3" fmla="*/ 2439015 w 4336221"/>
                <a:gd name="connsiteY3" fmla="*/ 510191 h 1156828"/>
                <a:gd name="connsiteX4" fmla="*/ 2605909 w 4336221"/>
                <a:gd name="connsiteY4" fmla="*/ 981202 h 1156828"/>
                <a:gd name="connsiteX5" fmla="*/ 3212846 w 4336221"/>
                <a:gd name="connsiteY5" fmla="*/ 1087516 h 1156828"/>
                <a:gd name="connsiteX6" fmla="*/ 4336221 w 4336221"/>
                <a:gd name="connsiteY6" fmla="*/ 1156828 h 1156828"/>
                <a:gd name="connsiteX0" fmla="*/ 0 w 4336221"/>
                <a:gd name="connsiteY0" fmla="*/ 5956 h 1156828"/>
                <a:gd name="connsiteX1" fmla="*/ 982318 w 4336221"/>
                <a:gd name="connsiteY1" fmla="*/ 4768 h 1156828"/>
                <a:gd name="connsiteX2" fmla="*/ 2291327 w 4336221"/>
                <a:gd name="connsiteY2" fmla="*/ 73150 h 1156828"/>
                <a:gd name="connsiteX3" fmla="*/ 2439015 w 4336221"/>
                <a:gd name="connsiteY3" fmla="*/ 510191 h 1156828"/>
                <a:gd name="connsiteX4" fmla="*/ 2605909 w 4336221"/>
                <a:gd name="connsiteY4" fmla="*/ 981202 h 1156828"/>
                <a:gd name="connsiteX5" fmla="*/ 3212846 w 4336221"/>
                <a:gd name="connsiteY5" fmla="*/ 1087516 h 1156828"/>
                <a:gd name="connsiteX6" fmla="*/ 4336221 w 4336221"/>
                <a:gd name="connsiteY6" fmla="*/ 1156828 h 1156828"/>
                <a:gd name="connsiteX0" fmla="*/ 0 w 4336221"/>
                <a:gd name="connsiteY0" fmla="*/ 1188 h 1152060"/>
                <a:gd name="connsiteX1" fmla="*/ 982318 w 4336221"/>
                <a:gd name="connsiteY1" fmla="*/ 0 h 1152060"/>
                <a:gd name="connsiteX2" fmla="*/ 2192838 w 4336221"/>
                <a:gd name="connsiteY2" fmla="*/ 31165 h 1152060"/>
                <a:gd name="connsiteX3" fmla="*/ 2439015 w 4336221"/>
                <a:gd name="connsiteY3" fmla="*/ 505423 h 1152060"/>
                <a:gd name="connsiteX4" fmla="*/ 2605909 w 4336221"/>
                <a:gd name="connsiteY4" fmla="*/ 976434 h 1152060"/>
                <a:gd name="connsiteX5" fmla="*/ 3212846 w 4336221"/>
                <a:gd name="connsiteY5" fmla="*/ 1082748 h 1152060"/>
                <a:gd name="connsiteX6" fmla="*/ 4336221 w 4336221"/>
                <a:gd name="connsiteY6" fmla="*/ 1152060 h 1152060"/>
                <a:gd name="connsiteX0" fmla="*/ 0 w 4336221"/>
                <a:gd name="connsiteY0" fmla="*/ 1188 h 1152060"/>
                <a:gd name="connsiteX1" fmla="*/ 982318 w 4336221"/>
                <a:gd name="connsiteY1" fmla="*/ 0 h 1152060"/>
                <a:gd name="connsiteX2" fmla="*/ 2279016 w 4336221"/>
                <a:gd name="connsiteY2" fmla="*/ 31165 h 1152060"/>
                <a:gd name="connsiteX3" fmla="*/ 2439015 w 4336221"/>
                <a:gd name="connsiteY3" fmla="*/ 505423 h 1152060"/>
                <a:gd name="connsiteX4" fmla="*/ 2605909 w 4336221"/>
                <a:gd name="connsiteY4" fmla="*/ 976434 h 1152060"/>
                <a:gd name="connsiteX5" fmla="*/ 3212846 w 4336221"/>
                <a:gd name="connsiteY5" fmla="*/ 1082748 h 1152060"/>
                <a:gd name="connsiteX6" fmla="*/ 4336221 w 4336221"/>
                <a:gd name="connsiteY6" fmla="*/ 1152060 h 1152060"/>
                <a:gd name="connsiteX0" fmla="*/ 0 w 4336221"/>
                <a:gd name="connsiteY0" fmla="*/ 1188 h 1152060"/>
                <a:gd name="connsiteX1" fmla="*/ 982318 w 4336221"/>
                <a:gd name="connsiteY1" fmla="*/ 0 h 1152060"/>
                <a:gd name="connsiteX2" fmla="*/ 2279016 w 4336221"/>
                <a:gd name="connsiteY2" fmla="*/ 31165 h 1152060"/>
                <a:gd name="connsiteX3" fmla="*/ 2439015 w 4336221"/>
                <a:gd name="connsiteY3" fmla="*/ 505423 h 1152060"/>
                <a:gd name="connsiteX4" fmla="*/ 2605909 w 4336221"/>
                <a:gd name="connsiteY4" fmla="*/ 976434 h 1152060"/>
                <a:gd name="connsiteX5" fmla="*/ 3212846 w 4336221"/>
                <a:gd name="connsiteY5" fmla="*/ 1082748 h 1152060"/>
                <a:gd name="connsiteX6" fmla="*/ 4336221 w 4336221"/>
                <a:gd name="connsiteY6" fmla="*/ 1152060 h 1152060"/>
                <a:gd name="connsiteX0" fmla="*/ 0 w 4336221"/>
                <a:gd name="connsiteY0" fmla="*/ 15430 h 1166302"/>
                <a:gd name="connsiteX1" fmla="*/ 982318 w 4336221"/>
                <a:gd name="connsiteY1" fmla="*/ 14242 h 1166302"/>
                <a:gd name="connsiteX2" fmla="*/ 2279016 w 4336221"/>
                <a:gd name="connsiteY2" fmla="*/ 45407 h 1166302"/>
                <a:gd name="connsiteX3" fmla="*/ 2500571 w 4336221"/>
                <a:gd name="connsiteY3" fmla="*/ 510361 h 1166302"/>
                <a:gd name="connsiteX4" fmla="*/ 2605909 w 4336221"/>
                <a:gd name="connsiteY4" fmla="*/ 990676 h 1166302"/>
                <a:gd name="connsiteX5" fmla="*/ 3212846 w 4336221"/>
                <a:gd name="connsiteY5" fmla="*/ 1096990 h 1166302"/>
                <a:gd name="connsiteX6" fmla="*/ 4336221 w 4336221"/>
                <a:gd name="connsiteY6" fmla="*/ 1166302 h 1166302"/>
                <a:gd name="connsiteX0" fmla="*/ 0 w 4336221"/>
                <a:gd name="connsiteY0" fmla="*/ 1188 h 1152060"/>
                <a:gd name="connsiteX1" fmla="*/ 982318 w 4336221"/>
                <a:gd name="connsiteY1" fmla="*/ 0 h 1152060"/>
                <a:gd name="connsiteX2" fmla="*/ 2279016 w 4336221"/>
                <a:gd name="connsiteY2" fmla="*/ 31165 h 1152060"/>
                <a:gd name="connsiteX3" fmla="*/ 2500571 w 4336221"/>
                <a:gd name="connsiteY3" fmla="*/ 496119 h 1152060"/>
                <a:gd name="connsiteX4" fmla="*/ 2605909 w 4336221"/>
                <a:gd name="connsiteY4" fmla="*/ 976434 h 1152060"/>
                <a:gd name="connsiteX5" fmla="*/ 3212846 w 4336221"/>
                <a:gd name="connsiteY5" fmla="*/ 1082748 h 1152060"/>
                <a:gd name="connsiteX6" fmla="*/ 4336221 w 4336221"/>
                <a:gd name="connsiteY6" fmla="*/ 1152060 h 1152060"/>
                <a:gd name="connsiteX0" fmla="*/ 0 w 4349052"/>
                <a:gd name="connsiteY0" fmla="*/ 0 h 1364213"/>
                <a:gd name="connsiteX1" fmla="*/ 995149 w 4349052"/>
                <a:gd name="connsiteY1" fmla="*/ 212153 h 1364213"/>
                <a:gd name="connsiteX2" fmla="*/ 2291847 w 4349052"/>
                <a:gd name="connsiteY2" fmla="*/ 243318 h 1364213"/>
                <a:gd name="connsiteX3" fmla="*/ 2513402 w 4349052"/>
                <a:gd name="connsiteY3" fmla="*/ 708272 h 1364213"/>
                <a:gd name="connsiteX4" fmla="*/ 2618740 w 4349052"/>
                <a:gd name="connsiteY4" fmla="*/ 1188587 h 1364213"/>
                <a:gd name="connsiteX5" fmla="*/ 3225677 w 4349052"/>
                <a:gd name="connsiteY5" fmla="*/ 1294901 h 1364213"/>
                <a:gd name="connsiteX6" fmla="*/ 4349052 w 4349052"/>
                <a:gd name="connsiteY6" fmla="*/ 1364213 h 1364213"/>
                <a:gd name="connsiteX0" fmla="*/ 0 w 4349052"/>
                <a:gd name="connsiteY0" fmla="*/ 1 h 1364214"/>
                <a:gd name="connsiteX1" fmla="*/ 995149 w 4349052"/>
                <a:gd name="connsiteY1" fmla="*/ 105484 h 1364214"/>
                <a:gd name="connsiteX2" fmla="*/ 2291847 w 4349052"/>
                <a:gd name="connsiteY2" fmla="*/ 243319 h 1364214"/>
                <a:gd name="connsiteX3" fmla="*/ 2513402 w 4349052"/>
                <a:gd name="connsiteY3" fmla="*/ 708273 h 1364214"/>
                <a:gd name="connsiteX4" fmla="*/ 2618740 w 4349052"/>
                <a:gd name="connsiteY4" fmla="*/ 1188588 h 1364214"/>
                <a:gd name="connsiteX5" fmla="*/ 3225677 w 4349052"/>
                <a:gd name="connsiteY5" fmla="*/ 1294902 h 1364214"/>
                <a:gd name="connsiteX6" fmla="*/ 4349052 w 4349052"/>
                <a:gd name="connsiteY6" fmla="*/ 1364214 h 1364214"/>
                <a:gd name="connsiteX0" fmla="*/ 0 w 4349052"/>
                <a:gd name="connsiteY0" fmla="*/ 1 h 1364214"/>
                <a:gd name="connsiteX1" fmla="*/ 995149 w 4349052"/>
                <a:gd name="connsiteY1" fmla="*/ 105484 h 1364214"/>
                <a:gd name="connsiteX2" fmla="*/ 2291847 w 4349052"/>
                <a:gd name="connsiteY2" fmla="*/ 243319 h 1364214"/>
                <a:gd name="connsiteX3" fmla="*/ 2513402 w 4349052"/>
                <a:gd name="connsiteY3" fmla="*/ 708273 h 1364214"/>
                <a:gd name="connsiteX4" fmla="*/ 2618740 w 4349052"/>
                <a:gd name="connsiteY4" fmla="*/ 1188588 h 1364214"/>
                <a:gd name="connsiteX5" fmla="*/ 3225677 w 4349052"/>
                <a:gd name="connsiteY5" fmla="*/ 1294902 h 1364214"/>
                <a:gd name="connsiteX6" fmla="*/ 4349052 w 4349052"/>
                <a:gd name="connsiteY6" fmla="*/ 1364214 h 1364214"/>
                <a:gd name="connsiteX0" fmla="*/ 0 w 4349052"/>
                <a:gd name="connsiteY0" fmla="*/ 0 h 1364213"/>
                <a:gd name="connsiteX1" fmla="*/ 2291847 w 4349052"/>
                <a:gd name="connsiteY1" fmla="*/ 243318 h 1364213"/>
                <a:gd name="connsiteX2" fmla="*/ 2513402 w 4349052"/>
                <a:gd name="connsiteY2" fmla="*/ 708272 h 1364213"/>
                <a:gd name="connsiteX3" fmla="*/ 2618740 w 4349052"/>
                <a:gd name="connsiteY3" fmla="*/ 1188587 h 1364213"/>
                <a:gd name="connsiteX4" fmla="*/ 3225677 w 4349052"/>
                <a:gd name="connsiteY4" fmla="*/ 1294901 h 1364213"/>
                <a:gd name="connsiteX5" fmla="*/ 4349052 w 4349052"/>
                <a:gd name="connsiteY5" fmla="*/ 1364213 h 1364213"/>
                <a:gd name="connsiteX0" fmla="*/ 0 w 4349052"/>
                <a:gd name="connsiteY0" fmla="*/ 0 h 1364213"/>
                <a:gd name="connsiteX1" fmla="*/ 2176366 w 4349052"/>
                <a:gd name="connsiteY1" fmla="*/ 243318 h 1364213"/>
                <a:gd name="connsiteX2" fmla="*/ 2513402 w 4349052"/>
                <a:gd name="connsiteY2" fmla="*/ 708272 h 1364213"/>
                <a:gd name="connsiteX3" fmla="*/ 2618740 w 4349052"/>
                <a:gd name="connsiteY3" fmla="*/ 1188587 h 1364213"/>
                <a:gd name="connsiteX4" fmla="*/ 3225677 w 4349052"/>
                <a:gd name="connsiteY4" fmla="*/ 1294901 h 1364213"/>
                <a:gd name="connsiteX5" fmla="*/ 4349052 w 4349052"/>
                <a:gd name="connsiteY5" fmla="*/ 1364213 h 1364213"/>
                <a:gd name="connsiteX0" fmla="*/ 0 w 4349052"/>
                <a:gd name="connsiteY0" fmla="*/ 0 h 1364213"/>
                <a:gd name="connsiteX1" fmla="*/ 2176366 w 4349052"/>
                <a:gd name="connsiteY1" fmla="*/ 243318 h 1364213"/>
                <a:gd name="connsiteX2" fmla="*/ 2513402 w 4349052"/>
                <a:gd name="connsiteY2" fmla="*/ 708272 h 1364213"/>
                <a:gd name="connsiteX3" fmla="*/ 2618740 w 4349052"/>
                <a:gd name="connsiteY3" fmla="*/ 1188587 h 1364213"/>
                <a:gd name="connsiteX4" fmla="*/ 3225677 w 4349052"/>
                <a:gd name="connsiteY4" fmla="*/ 1294901 h 1364213"/>
                <a:gd name="connsiteX5" fmla="*/ 4349052 w 4349052"/>
                <a:gd name="connsiteY5" fmla="*/ 1364213 h 1364213"/>
                <a:gd name="connsiteX0" fmla="*/ 0 w 4349052"/>
                <a:gd name="connsiteY0" fmla="*/ 0 h 1364213"/>
                <a:gd name="connsiteX1" fmla="*/ 2176366 w 4349052"/>
                <a:gd name="connsiteY1" fmla="*/ 243318 h 1364213"/>
                <a:gd name="connsiteX2" fmla="*/ 2513402 w 4349052"/>
                <a:gd name="connsiteY2" fmla="*/ 708272 h 1364213"/>
                <a:gd name="connsiteX3" fmla="*/ 2618740 w 4349052"/>
                <a:gd name="connsiteY3" fmla="*/ 1188587 h 1364213"/>
                <a:gd name="connsiteX4" fmla="*/ 3174352 w 4349052"/>
                <a:gd name="connsiteY4" fmla="*/ 1323993 h 1364213"/>
                <a:gd name="connsiteX5" fmla="*/ 4349052 w 4349052"/>
                <a:gd name="connsiteY5" fmla="*/ 1364213 h 1364213"/>
                <a:gd name="connsiteX0" fmla="*/ 0 w 4464534"/>
                <a:gd name="connsiteY0" fmla="*/ 0 h 1432095"/>
                <a:gd name="connsiteX1" fmla="*/ 2176366 w 4464534"/>
                <a:gd name="connsiteY1" fmla="*/ 243318 h 1432095"/>
                <a:gd name="connsiteX2" fmla="*/ 2513402 w 4464534"/>
                <a:gd name="connsiteY2" fmla="*/ 708272 h 1432095"/>
                <a:gd name="connsiteX3" fmla="*/ 2618740 w 4464534"/>
                <a:gd name="connsiteY3" fmla="*/ 1188587 h 1432095"/>
                <a:gd name="connsiteX4" fmla="*/ 3174352 w 4464534"/>
                <a:gd name="connsiteY4" fmla="*/ 1323993 h 1432095"/>
                <a:gd name="connsiteX5" fmla="*/ 4464534 w 4464534"/>
                <a:gd name="connsiteY5" fmla="*/ 1432095 h 1432095"/>
                <a:gd name="connsiteX0" fmla="*/ 0 w 4464534"/>
                <a:gd name="connsiteY0" fmla="*/ 0 h 1432095"/>
                <a:gd name="connsiteX1" fmla="*/ 2176366 w 4464534"/>
                <a:gd name="connsiteY1" fmla="*/ 243318 h 1432095"/>
                <a:gd name="connsiteX2" fmla="*/ 2513402 w 4464534"/>
                <a:gd name="connsiteY2" fmla="*/ 708272 h 1432095"/>
                <a:gd name="connsiteX3" fmla="*/ 2618740 w 4464534"/>
                <a:gd name="connsiteY3" fmla="*/ 1188587 h 1432095"/>
                <a:gd name="connsiteX4" fmla="*/ 3174352 w 4464534"/>
                <a:gd name="connsiteY4" fmla="*/ 1323993 h 1432095"/>
                <a:gd name="connsiteX5" fmla="*/ 4464534 w 4464534"/>
                <a:gd name="connsiteY5" fmla="*/ 1432095 h 1432095"/>
                <a:gd name="connsiteX0" fmla="*/ 0 w 4464534"/>
                <a:gd name="connsiteY0" fmla="*/ 0 h 1432095"/>
                <a:gd name="connsiteX1" fmla="*/ 2176366 w 4464534"/>
                <a:gd name="connsiteY1" fmla="*/ 243318 h 1432095"/>
                <a:gd name="connsiteX2" fmla="*/ 2513402 w 4464534"/>
                <a:gd name="connsiteY2" fmla="*/ 708272 h 1432095"/>
                <a:gd name="connsiteX3" fmla="*/ 2682897 w 4464534"/>
                <a:gd name="connsiteY3" fmla="*/ 1217678 h 1432095"/>
                <a:gd name="connsiteX4" fmla="*/ 3174352 w 4464534"/>
                <a:gd name="connsiteY4" fmla="*/ 1323993 h 1432095"/>
                <a:gd name="connsiteX5" fmla="*/ 4464534 w 4464534"/>
                <a:gd name="connsiteY5" fmla="*/ 1432095 h 1432095"/>
                <a:gd name="connsiteX0" fmla="*/ 0 w 4464534"/>
                <a:gd name="connsiteY0" fmla="*/ 0 h 1432095"/>
                <a:gd name="connsiteX1" fmla="*/ 2176366 w 4464534"/>
                <a:gd name="connsiteY1" fmla="*/ 243318 h 1432095"/>
                <a:gd name="connsiteX2" fmla="*/ 2513402 w 4464534"/>
                <a:gd name="connsiteY2" fmla="*/ 708272 h 1432095"/>
                <a:gd name="connsiteX3" fmla="*/ 2605909 w 4464534"/>
                <a:gd name="connsiteY3" fmla="*/ 1188587 h 1432095"/>
                <a:gd name="connsiteX4" fmla="*/ 3174352 w 4464534"/>
                <a:gd name="connsiteY4" fmla="*/ 1323993 h 1432095"/>
                <a:gd name="connsiteX5" fmla="*/ 4464534 w 4464534"/>
                <a:gd name="connsiteY5" fmla="*/ 1432095 h 1432095"/>
                <a:gd name="connsiteX0" fmla="*/ 0 w 4464534"/>
                <a:gd name="connsiteY0" fmla="*/ 0 h 1432095"/>
                <a:gd name="connsiteX1" fmla="*/ 2176366 w 4464534"/>
                <a:gd name="connsiteY1" fmla="*/ 243318 h 1432095"/>
                <a:gd name="connsiteX2" fmla="*/ 2513402 w 4464534"/>
                <a:gd name="connsiteY2" fmla="*/ 708272 h 1432095"/>
                <a:gd name="connsiteX3" fmla="*/ 2605909 w 4464534"/>
                <a:gd name="connsiteY3" fmla="*/ 1188587 h 1432095"/>
                <a:gd name="connsiteX4" fmla="*/ 3174352 w 4464534"/>
                <a:gd name="connsiteY4" fmla="*/ 1323993 h 1432095"/>
                <a:gd name="connsiteX5" fmla="*/ 4464534 w 4464534"/>
                <a:gd name="connsiteY5" fmla="*/ 1432095 h 1432095"/>
                <a:gd name="connsiteX0" fmla="*/ 0 w 4464534"/>
                <a:gd name="connsiteY0" fmla="*/ 0 h 1432095"/>
                <a:gd name="connsiteX1" fmla="*/ 2176366 w 4464534"/>
                <a:gd name="connsiteY1" fmla="*/ 243318 h 1432095"/>
                <a:gd name="connsiteX2" fmla="*/ 2513402 w 4464534"/>
                <a:gd name="connsiteY2" fmla="*/ 708272 h 1432095"/>
                <a:gd name="connsiteX3" fmla="*/ 3174352 w 4464534"/>
                <a:gd name="connsiteY3" fmla="*/ 1323993 h 1432095"/>
                <a:gd name="connsiteX4" fmla="*/ 4464534 w 4464534"/>
                <a:gd name="connsiteY4" fmla="*/ 1432095 h 1432095"/>
                <a:gd name="connsiteX0" fmla="*/ 0 w 4464534"/>
                <a:gd name="connsiteY0" fmla="*/ 0 h 1432095"/>
                <a:gd name="connsiteX1" fmla="*/ 2176366 w 4464534"/>
                <a:gd name="connsiteY1" fmla="*/ 243318 h 1432095"/>
                <a:gd name="connsiteX2" fmla="*/ 2513402 w 4464534"/>
                <a:gd name="connsiteY2" fmla="*/ 708272 h 1432095"/>
                <a:gd name="connsiteX3" fmla="*/ 3174352 w 4464534"/>
                <a:gd name="connsiteY3" fmla="*/ 1323993 h 1432095"/>
                <a:gd name="connsiteX4" fmla="*/ 4464534 w 4464534"/>
                <a:gd name="connsiteY4" fmla="*/ 1432095 h 1432095"/>
                <a:gd name="connsiteX0" fmla="*/ 0 w 4464534"/>
                <a:gd name="connsiteY0" fmla="*/ 0 h 1432095"/>
                <a:gd name="connsiteX1" fmla="*/ 2176366 w 4464534"/>
                <a:gd name="connsiteY1" fmla="*/ 243318 h 1432095"/>
                <a:gd name="connsiteX2" fmla="*/ 2513402 w 4464534"/>
                <a:gd name="connsiteY2" fmla="*/ 708272 h 1432095"/>
                <a:gd name="connsiteX3" fmla="*/ 3007545 w 4464534"/>
                <a:gd name="connsiteY3" fmla="*/ 1333691 h 1432095"/>
                <a:gd name="connsiteX4" fmla="*/ 4464534 w 4464534"/>
                <a:gd name="connsiteY4" fmla="*/ 1432095 h 1432095"/>
                <a:gd name="connsiteX0" fmla="*/ 0 w 4464534"/>
                <a:gd name="connsiteY0" fmla="*/ 0 h 1432095"/>
                <a:gd name="connsiteX1" fmla="*/ 2176366 w 4464534"/>
                <a:gd name="connsiteY1" fmla="*/ 243318 h 1432095"/>
                <a:gd name="connsiteX2" fmla="*/ 2513402 w 4464534"/>
                <a:gd name="connsiteY2" fmla="*/ 708272 h 1432095"/>
                <a:gd name="connsiteX3" fmla="*/ 3007545 w 4464534"/>
                <a:gd name="connsiteY3" fmla="*/ 1333691 h 1432095"/>
                <a:gd name="connsiteX4" fmla="*/ 4464534 w 4464534"/>
                <a:gd name="connsiteY4" fmla="*/ 1432095 h 1432095"/>
                <a:gd name="connsiteX0" fmla="*/ 0 w 4464534"/>
                <a:gd name="connsiteY0" fmla="*/ 0 h 1432095"/>
                <a:gd name="connsiteX1" fmla="*/ 2163536 w 4464534"/>
                <a:gd name="connsiteY1" fmla="*/ 243318 h 1432095"/>
                <a:gd name="connsiteX2" fmla="*/ 2513402 w 4464534"/>
                <a:gd name="connsiteY2" fmla="*/ 708272 h 1432095"/>
                <a:gd name="connsiteX3" fmla="*/ 3007545 w 4464534"/>
                <a:gd name="connsiteY3" fmla="*/ 1333691 h 1432095"/>
                <a:gd name="connsiteX4" fmla="*/ 4464534 w 4464534"/>
                <a:gd name="connsiteY4" fmla="*/ 1432095 h 1432095"/>
                <a:gd name="connsiteX0" fmla="*/ 0 w 4464534"/>
                <a:gd name="connsiteY0" fmla="*/ 0 h 1432095"/>
                <a:gd name="connsiteX1" fmla="*/ 2163536 w 4464534"/>
                <a:gd name="connsiteY1" fmla="*/ 243318 h 1432095"/>
                <a:gd name="connsiteX2" fmla="*/ 2513402 w 4464534"/>
                <a:gd name="connsiteY2" fmla="*/ 708272 h 1432095"/>
                <a:gd name="connsiteX3" fmla="*/ 3007545 w 4464534"/>
                <a:gd name="connsiteY3" fmla="*/ 1333691 h 1432095"/>
                <a:gd name="connsiteX4" fmla="*/ 4464534 w 4464534"/>
                <a:gd name="connsiteY4" fmla="*/ 1432095 h 1432095"/>
                <a:gd name="connsiteX0" fmla="*/ 0 w 4464534"/>
                <a:gd name="connsiteY0" fmla="*/ 0 h 1432095"/>
                <a:gd name="connsiteX1" fmla="*/ 2163536 w 4464534"/>
                <a:gd name="connsiteY1" fmla="*/ 243318 h 1432095"/>
                <a:gd name="connsiteX2" fmla="*/ 2513402 w 4464534"/>
                <a:gd name="connsiteY2" fmla="*/ 708272 h 1432095"/>
                <a:gd name="connsiteX3" fmla="*/ 3007545 w 4464534"/>
                <a:gd name="connsiteY3" fmla="*/ 1333691 h 1432095"/>
                <a:gd name="connsiteX4" fmla="*/ 4464534 w 4464534"/>
                <a:gd name="connsiteY4" fmla="*/ 1432095 h 1432095"/>
                <a:gd name="connsiteX0" fmla="*/ 0 w 4464534"/>
                <a:gd name="connsiteY0" fmla="*/ 0 h 1432095"/>
                <a:gd name="connsiteX1" fmla="*/ 2163536 w 4464534"/>
                <a:gd name="connsiteY1" fmla="*/ 243318 h 1432095"/>
                <a:gd name="connsiteX2" fmla="*/ 2513402 w 4464534"/>
                <a:gd name="connsiteY2" fmla="*/ 708272 h 1432095"/>
                <a:gd name="connsiteX3" fmla="*/ 2827906 w 4464534"/>
                <a:gd name="connsiteY3" fmla="*/ 1217324 h 1432095"/>
                <a:gd name="connsiteX4" fmla="*/ 4464534 w 4464534"/>
                <a:gd name="connsiteY4" fmla="*/ 1432095 h 1432095"/>
                <a:gd name="connsiteX0" fmla="*/ 0 w 4464534"/>
                <a:gd name="connsiteY0" fmla="*/ 0 h 1432095"/>
                <a:gd name="connsiteX1" fmla="*/ 2163536 w 4464534"/>
                <a:gd name="connsiteY1" fmla="*/ 243318 h 1432095"/>
                <a:gd name="connsiteX2" fmla="*/ 2513402 w 4464534"/>
                <a:gd name="connsiteY2" fmla="*/ 708272 h 1432095"/>
                <a:gd name="connsiteX3" fmla="*/ 2827906 w 4464534"/>
                <a:gd name="connsiteY3" fmla="*/ 1217324 h 1432095"/>
                <a:gd name="connsiteX4" fmla="*/ 4464534 w 4464534"/>
                <a:gd name="connsiteY4" fmla="*/ 1432095 h 1432095"/>
                <a:gd name="connsiteX0" fmla="*/ 0 w 4464534"/>
                <a:gd name="connsiteY0" fmla="*/ 0 h 1432095"/>
                <a:gd name="connsiteX1" fmla="*/ 2163536 w 4464534"/>
                <a:gd name="connsiteY1" fmla="*/ 243318 h 1432095"/>
                <a:gd name="connsiteX2" fmla="*/ 2513402 w 4464534"/>
                <a:gd name="connsiteY2" fmla="*/ 708272 h 1432095"/>
                <a:gd name="connsiteX3" fmla="*/ 2879231 w 4464534"/>
                <a:gd name="connsiteY3" fmla="*/ 1227021 h 1432095"/>
                <a:gd name="connsiteX4" fmla="*/ 4464534 w 4464534"/>
                <a:gd name="connsiteY4" fmla="*/ 1432095 h 1432095"/>
                <a:gd name="connsiteX0" fmla="*/ 0 w 4464534"/>
                <a:gd name="connsiteY0" fmla="*/ 0 h 1432095"/>
                <a:gd name="connsiteX1" fmla="*/ 2163536 w 4464534"/>
                <a:gd name="connsiteY1" fmla="*/ 243318 h 1432095"/>
                <a:gd name="connsiteX2" fmla="*/ 2513402 w 4464534"/>
                <a:gd name="connsiteY2" fmla="*/ 708272 h 1432095"/>
                <a:gd name="connsiteX3" fmla="*/ 2802243 w 4464534"/>
                <a:gd name="connsiteY3" fmla="*/ 1217324 h 1432095"/>
                <a:gd name="connsiteX4" fmla="*/ 4464534 w 4464534"/>
                <a:gd name="connsiteY4" fmla="*/ 1432095 h 1432095"/>
                <a:gd name="connsiteX0" fmla="*/ 0 w 4464534"/>
                <a:gd name="connsiteY0" fmla="*/ 0 h 1432095"/>
                <a:gd name="connsiteX1" fmla="*/ 2163536 w 4464534"/>
                <a:gd name="connsiteY1" fmla="*/ 243318 h 1432095"/>
                <a:gd name="connsiteX2" fmla="*/ 2513402 w 4464534"/>
                <a:gd name="connsiteY2" fmla="*/ 708272 h 1432095"/>
                <a:gd name="connsiteX3" fmla="*/ 2802243 w 4464534"/>
                <a:gd name="connsiteY3" fmla="*/ 1217324 h 1432095"/>
                <a:gd name="connsiteX4" fmla="*/ 4464534 w 4464534"/>
                <a:gd name="connsiteY4" fmla="*/ 1432095 h 1432095"/>
                <a:gd name="connsiteX0" fmla="*/ 0 w 4464534"/>
                <a:gd name="connsiteY0" fmla="*/ 0 h 1432095"/>
                <a:gd name="connsiteX1" fmla="*/ 2163536 w 4464534"/>
                <a:gd name="connsiteY1" fmla="*/ 243318 h 1432095"/>
                <a:gd name="connsiteX2" fmla="*/ 2513402 w 4464534"/>
                <a:gd name="connsiteY2" fmla="*/ 708272 h 1432095"/>
                <a:gd name="connsiteX3" fmla="*/ 2802243 w 4464534"/>
                <a:gd name="connsiteY3" fmla="*/ 1217324 h 1432095"/>
                <a:gd name="connsiteX4" fmla="*/ 4464534 w 4464534"/>
                <a:gd name="connsiteY4" fmla="*/ 1432095 h 1432095"/>
                <a:gd name="connsiteX0" fmla="*/ 0 w 5067608"/>
                <a:gd name="connsiteY0" fmla="*/ 0 h 1412700"/>
                <a:gd name="connsiteX1" fmla="*/ 2163536 w 5067608"/>
                <a:gd name="connsiteY1" fmla="*/ 243318 h 1412700"/>
                <a:gd name="connsiteX2" fmla="*/ 2513402 w 5067608"/>
                <a:gd name="connsiteY2" fmla="*/ 708272 h 1412700"/>
                <a:gd name="connsiteX3" fmla="*/ 2802243 w 5067608"/>
                <a:gd name="connsiteY3" fmla="*/ 1217324 h 1412700"/>
                <a:gd name="connsiteX4" fmla="*/ 5067608 w 5067608"/>
                <a:gd name="connsiteY4" fmla="*/ 1412700 h 1412700"/>
                <a:gd name="connsiteX0" fmla="*/ 0 w 5067608"/>
                <a:gd name="connsiteY0" fmla="*/ 0 h 1412700"/>
                <a:gd name="connsiteX1" fmla="*/ 2163536 w 5067608"/>
                <a:gd name="connsiteY1" fmla="*/ 243318 h 1412700"/>
                <a:gd name="connsiteX2" fmla="*/ 2513402 w 5067608"/>
                <a:gd name="connsiteY2" fmla="*/ 708272 h 1412700"/>
                <a:gd name="connsiteX3" fmla="*/ 2802243 w 5067608"/>
                <a:gd name="connsiteY3" fmla="*/ 1217324 h 1412700"/>
                <a:gd name="connsiteX4" fmla="*/ 5067608 w 5067608"/>
                <a:gd name="connsiteY4" fmla="*/ 1412700 h 1412700"/>
                <a:gd name="connsiteX0" fmla="*/ 0 w 5041945"/>
                <a:gd name="connsiteY0" fmla="*/ 0 h 1286636"/>
                <a:gd name="connsiteX1" fmla="*/ 2137873 w 5041945"/>
                <a:gd name="connsiteY1" fmla="*/ 117254 h 1286636"/>
                <a:gd name="connsiteX2" fmla="*/ 2487739 w 5041945"/>
                <a:gd name="connsiteY2" fmla="*/ 582208 h 1286636"/>
                <a:gd name="connsiteX3" fmla="*/ 2776580 w 5041945"/>
                <a:gd name="connsiteY3" fmla="*/ 1091260 h 1286636"/>
                <a:gd name="connsiteX4" fmla="*/ 5041945 w 5041945"/>
                <a:gd name="connsiteY4" fmla="*/ 1286636 h 1286636"/>
                <a:gd name="connsiteX0" fmla="*/ 0 w 5041945"/>
                <a:gd name="connsiteY0" fmla="*/ 0 h 1286636"/>
                <a:gd name="connsiteX1" fmla="*/ 2137873 w 5041945"/>
                <a:gd name="connsiteY1" fmla="*/ 117254 h 1286636"/>
                <a:gd name="connsiteX2" fmla="*/ 2487739 w 5041945"/>
                <a:gd name="connsiteY2" fmla="*/ 582208 h 1286636"/>
                <a:gd name="connsiteX3" fmla="*/ 2776580 w 5041945"/>
                <a:gd name="connsiteY3" fmla="*/ 1091260 h 1286636"/>
                <a:gd name="connsiteX4" fmla="*/ 5041945 w 5041945"/>
                <a:gd name="connsiteY4" fmla="*/ 1286636 h 1286636"/>
                <a:gd name="connsiteX0" fmla="*/ 0 w 5041945"/>
                <a:gd name="connsiteY0" fmla="*/ 0 h 1286636"/>
                <a:gd name="connsiteX1" fmla="*/ 2150705 w 5041945"/>
                <a:gd name="connsiteY1" fmla="*/ 165741 h 1286636"/>
                <a:gd name="connsiteX2" fmla="*/ 2487739 w 5041945"/>
                <a:gd name="connsiteY2" fmla="*/ 582208 h 1286636"/>
                <a:gd name="connsiteX3" fmla="*/ 2776580 w 5041945"/>
                <a:gd name="connsiteY3" fmla="*/ 1091260 h 1286636"/>
                <a:gd name="connsiteX4" fmla="*/ 5041945 w 5041945"/>
                <a:gd name="connsiteY4" fmla="*/ 1286636 h 1286636"/>
                <a:gd name="connsiteX0" fmla="*/ 0 w 5041945"/>
                <a:gd name="connsiteY0" fmla="*/ 0 h 1286636"/>
                <a:gd name="connsiteX1" fmla="*/ 2150705 w 5041945"/>
                <a:gd name="connsiteY1" fmla="*/ 165741 h 1286636"/>
                <a:gd name="connsiteX2" fmla="*/ 2487739 w 5041945"/>
                <a:gd name="connsiteY2" fmla="*/ 582208 h 1286636"/>
                <a:gd name="connsiteX3" fmla="*/ 2776580 w 5041945"/>
                <a:gd name="connsiteY3" fmla="*/ 1091260 h 1286636"/>
                <a:gd name="connsiteX4" fmla="*/ 5041945 w 5041945"/>
                <a:gd name="connsiteY4" fmla="*/ 1286636 h 1286636"/>
                <a:gd name="connsiteX0" fmla="*/ 0 w 5041945"/>
                <a:gd name="connsiteY0" fmla="*/ 0 h 1286636"/>
                <a:gd name="connsiteX1" fmla="*/ 2125043 w 5041945"/>
                <a:gd name="connsiteY1" fmla="*/ 156043 h 1286636"/>
                <a:gd name="connsiteX2" fmla="*/ 2487739 w 5041945"/>
                <a:gd name="connsiteY2" fmla="*/ 582208 h 1286636"/>
                <a:gd name="connsiteX3" fmla="*/ 2776580 w 5041945"/>
                <a:gd name="connsiteY3" fmla="*/ 1091260 h 1286636"/>
                <a:gd name="connsiteX4" fmla="*/ 5041945 w 5041945"/>
                <a:gd name="connsiteY4" fmla="*/ 1286636 h 1286636"/>
                <a:gd name="connsiteX0" fmla="*/ 0 w 5041945"/>
                <a:gd name="connsiteY0" fmla="*/ 0 h 1286636"/>
                <a:gd name="connsiteX1" fmla="*/ 2125043 w 5041945"/>
                <a:gd name="connsiteY1" fmla="*/ 156043 h 1286636"/>
                <a:gd name="connsiteX2" fmla="*/ 2487739 w 5041945"/>
                <a:gd name="connsiteY2" fmla="*/ 582208 h 1286636"/>
                <a:gd name="connsiteX3" fmla="*/ 2776580 w 5041945"/>
                <a:gd name="connsiteY3" fmla="*/ 1091260 h 1286636"/>
                <a:gd name="connsiteX4" fmla="*/ 5041945 w 5041945"/>
                <a:gd name="connsiteY4" fmla="*/ 1286636 h 1286636"/>
                <a:gd name="connsiteX0" fmla="*/ 0 w 5041945"/>
                <a:gd name="connsiteY0" fmla="*/ 0 h 1286636"/>
                <a:gd name="connsiteX1" fmla="*/ 2125043 w 5041945"/>
                <a:gd name="connsiteY1" fmla="*/ 156043 h 1286636"/>
                <a:gd name="connsiteX2" fmla="*/ 2487739 w 5041945"/>
                <a:gd name="connsiteY2" fmla="*/ 582208 h 1286636"/>
                <a:gd name="connsiteX3" fmla="*/ 2776580 w 5041945"/>
                <a:gd name="connsiteY3" fmla="*/ 1091260 h 1286636"/>
                <a:gd name="connsiteX4" fmla="*/ 5041945 w 5041945"/>
                <a:gd name="connsiteY4" fmla="*/ 1286636 h 1286636"/>
                <a:gd name="connsiteX0" fmla="*/ 0 w 5041945"/>
                <a:gd name="connsiteY0" fmla="*/ 0 h 1286636"/>
                <a:gd name="connsiteX1" fmla="*/ 2125044 w 5041945"/>
                <a:gd name="connsiteY1" fmla="*/ 117253 h 1286636"/>
                <a:gd name="connsiteX2" fmla="*/ 2487739 w 5041945"/>
                <a:gd name="connsiteY2" fmla="*/ 582208 h 1286636"/>
                <a:gd name="connsiteX3" fmla="*/ 2776580 w 5041945"/>
                <a:gd name="connsiteY3" fmla="*/ 1091260 h 1286636"/>
                <a:gd name="connsiteX4" fmla="*/ 5041945 w 5041945"/>
                <a:gd name="connsiteY4" fmla="*/ 1286636 h 1286636"/>
                <a:gd name="connsiteX0" fmla="*/ 0 w 5041945"/>
                <a:gd name="connsiteY0" fmla="*/ 0 h 1286636"/>
                <a:gd name="connsiteX1" fmla="*/ 2125044 w 5041945"/>
                <a:gd name="connsiteY1" fmla="*/ 117253 h 1286636"/>
                <a:gd name="connsiteX2" fmla="*/ 2487739 w 5041945"/>
                <a:gd name="connsiteY2" fmla="*/ 582208 h 1286636"/>
                <a:gd name="connsiteX3" fmla="*/ 2789412 w 5041945"/>
                <a:gd name="connsiteY3" fmla="*/ 1062169 h 1286636"/>
                <a:gd name="connsiteX4" fmla="*/ 5041945 w 5041945"/>
                <a:gd name="connsiteY4" fmla="*/ 1286636 h 1286636"/>
                <a:gd name="connsiteX0" fmla="*/ 0 w 5041945"/>
                <a:gd name="connsiteY0" fmla="*/ 0 h 1286636"/>
                <a:gd name="connsiteX1" fmla="*/ 2125044 w 5041945"/>
                <a:gd name="connsiteY1" fmla="*/ 117253 h 1286636"/>
                <a:gd name="connsiteX2" fmla="*/ 2487739 w 5041945"/>
                <a:gd name="connsiteY2" fmla="*/ 582208 h 1286636"/>
                <a:gd name="connsiteX3" fmla="*/ 2789412 w 5041945"/>
                <a:gd name="connsiteY3" fmla="*/ 1062169 h 1286636"/>
                <a:gd name="connsiteX4" fmla="*/ 5041945 w 5041945"/>
                <a:gd name="connsiteY4" fmla="*/ 1286636 h 1286636"/>
                <a:gd name="connsiteX0" fmla="*/ 0 w 5029114"/>
                <a:gd name="connsiteY0" fmla="*/ 0 h 1364214"/>
                <a:gd name="connsiteX1" fmla="*/ 2112213 w 5029114"/>
                <a:gd name="connsiteY1" fmla="*/ 194831 h 1364214"/>
                <a:gd name="connsiteX2" fmla="*/ 2474908 w 5029114"/>
                <a:gd name="connsiteY2" fmla="*/ 659786 h 1364214"/>
                <a:gd name="connsiteX3" fmla="*/ 2776581 w 5029114"/>
                <a:gd name="connsiteY3" fmla="*/ 1139747 h 1364214"/>
                <a:gd name="connsiteX4" fmla="*/ 5029114 w 5029114"/>
                <a:gd name="connsiteY4" fmla="*/ 1364214 h 1364214"/>
                <a:gd name="connsiteX0" fmla="*/ 0 w 5029114"/>
                <a:gd name="connsiteY0" fmla="*/ 0 h 1364214"/>
                <a:gd name="connsiteX1" fmla="*/ 2112213 w 5029114"/>
                <a:gd name="connsiteY1" fmla="*/ 194831 h 1364214"/>
                <a:gd name="connsiteX2" fmla="*/ 2474908 w 5029114"/>
                <a:gd name="connsiteY2" fmla="*/ 659786 h 1364214"/>
                <a:gd name="connsiteX3" fmla="*/ 2776581 w 5029114"/>
                <a:gd name="connsiteY3" fmla="*/ 1139747 h 1364214"/>
                <a:gd name="connsiteX4" fmla="*/ 5029114 w 5029114"/>
                <a:gd name="connsiteY4" fmla="*/ 1364214 h 1364214"/>
                <a:gd name="connsiteX0" fmla="*/ 0 w 5029114"/>
                <a:gd name="connsiteY0" fmla="*/ 0 h 1364214"/>
                <a:gd name="connsiteX1" fmla="*/ 2009562 w 5029114"/>
                <a:gd name="connsiteY1" fmla="*/ 185134 h 1364214"/>
                <a:gd name="connsiteX2" fmla="*/ 2474908 w 5029114"/>
                <a:gd name="connsiteY2" fmla="*/ 659786 h 1364214"/>
                <a:gd name="connsiteX3" fmla="*/ 2776581 w 5029114"/>
                <a:gd name="connsiteY3" fmla="*/ 1139747 h 1364214"/>
                <a:gd name="connsiteX4" fmla="*/ 5029114 w 5029114"/>
                <a:gd name="connsiteY4" fmla="*/ 1364214 h 1364214"/>
                <a:gd name="connsiteX0" fmla="*/ 0 w 5029114"/>
                <a:gd name="connsiteY0" fmla="*/ 0 h 1364214"/>
                <a:gd name="connsiteX1" fmla="*/ 2009562 w 5029114"/>
                <a:gd name="connsiteY1" fmla="*/ 185134 h 1364214"/>
                <a:gd name="connsiteX2" fmla="*/ 2474908 w 5029114"/>
                <a:gd name="connsiteY2" fmla="*/ 659786 h 1364214"/>
                <a:gd name="connsiteX3" fmla="*/ 2776581 w 5029114"/>
                <a:gd name="connsiteY3" fmla="*/ 1139747 h 1364214"/>
                <a:gd name="connsiteX4" fmla="*/ 5029114 w 5029114"/>
                <a:gd name="connsiteY4" fmla="*/ 1364214 h 1364214"/>
                <a:gd name="connsiteX0" fmla="*/ 0 w 5029114"/>
                <a:gd name="connsiteY0" fmla="*/ 0 h 1412700"/>
                <a:gd name="connsiteX1" fmla="*/ 2009562 w 5029114"/>
                <a:gd name="connsiteY1" fmla="*/ 233620 h 1412700"/>
                <a:gd name="connsiteX2" fmla="*/ 2474908 w 5029114"/>
                <a:gd name="connsiteY2" fmla="*/ 708272 h 1412700"/>
                <a:gd name="connsiteX3" fmla="*/ 2776581 w 5029114"/>
                <a:gd name="connsiteY3" fmla="*/ 1188233 h 1412700"/>
                <a:gd name="connsiteX4" fmla="*/ 5029114 w 5029114"/>
                <a:gd name="connsiteY4" fmla="*/ 1412700 h 1412700"/>
                <a:gd name="connsiteX0" fmla="*/ 0 w 5029114"/>
                <a:gd name="connsiteY0" fmla="*/ 0 h 1412700"/>
                <a:gd name="connsiteX1" fmla="*/ 2009562 w 5029114"/>
                <a:gd name="connsiteY1" fmla="*/ 233620 h 1412700"/>
                <a:gd name="connsiteX2" fmla="*/ 2474908 w 5029114"/>
                <a:gd name="connsiteY2" fmla="*/ 708272 h 1412700"/>
                <a:gd name="connsiteX3" fmla="*/ 2776581 w 5029114"/>
                <a:gd name="connsiteY3" fmla="*/ 1188233 h 1412700"/>
                <a:gd name="connsiteX4" fmla="*/ 5029114 w 5029114"/>
                <a:gd name="connsiteY4" fmla="*/ 1412700 h 1412700"/>
                <a:gd name="connsiteX0" fmla="*/ 0 w 5067608"/>
                <a:gd name="connsiteY0" fmla="*/ 0 h 1335122"/>
                <a:gd name="connsiteX1" fmla="*/ 2048056 w 5067608"/>
                <a:gd name="connsiteY1" fmla="*/ 156042 h 1335122"/>
                <a:gd name="connsiteX2" fmla="*/ 2513402 w 5067608"/>
                <a:gd name="connsiteY2" fmla="*/ 630694 h 1335122"/>
                <a:gd name="connsiteX3" fmla="*/ 2815075 w 5067608"/>
                <a:gd name="connsiteY3" fmla="*/ 1110655 h 1335122"/>
                <a:gd name="connsiteX4" fmla="*/ 5067608 w 5067608"/>
                <a:gd name="connsiteY4" fmla="*/ 1335122 h 1335122"/>
                <a:gd name="connsiteX0" fmla="*/ 0 w 4746824"/>
                <a:gd name="connsiteY0" fmla="*/ 0 h 1306030"/>
                <a:gd name="connsiteX1" fmla="*/ 1727272 w 4746824"/>
                <a:gd name="connsiteY1" fmla="*/ 126950 h 1306030"/>
                <a:gd name="connsiteX2" fmla="*/ 2192618 w 4746824"/>
                <a:gd name="connsiteY2" fmla="*/ 601602 h 1306030"/>
                <a:gd name="connsiteX3" fmla="*/ 2494291 w 4746824"/>
                <a:gd name="connsiteY3" fmla="*/ 1081563 h 1306030"/>
                <a:gd name="connsiteX4" fmla="*/ 4746824 w 4746824"/>
                <a:gd name="connsiteY4" fmla="*/ 1306030 h 1306030"/>
                <a:gd name="connsiteX0" fmla="*/ 0 w 4746824"/>
                <a:gd name="connsiteY0" fmla="*/ 0 h 1306030"/>
                <a:gd name="connsiteX1" fmla="*/ 1727272 w 4746824"/>
                <a:gd name="connsiteY1" fmla="*/ 126950 h 1306030"/>
                <a:gd name="connsiteX2" fmla="*/ 2192618 w 4746824"/>
                <a:gd name="connsiteY2" fmla="*/ 601602 h 1306030"/>
                <a:gd name="connsiteX3" fmla="*/ 2494291 w 4746824"/>
                <a:gd name="connsiteY3" fmla="*/ 1081563 h 1306030"/>
                <a:gd name="connsiteX4" fmla="*/ 4746824 w 4746824"/>
                <a:gd name="connsiteY4" fmla="*/ 1306030 h 1306030"/>
                <a:gd name="connsiteX0" fmla="*/ 0 w 4746824"/>
                <a:gd name="connsiteY0" fmla="*/ 0 h 1306030"/>
                <a:gd name="connsiteX1" fmla="*/ 1727272 w 4746824"/>
                <a:gd name="connsiteY1" fmla="*/ 126950 h 1306030"/>
                <a:gd name="connsiteX2" fmla="*/ 2192618 w 4746824"/>
                <a:gd name="connsiteY2" fmla="*/ 601602 h 1306030"/>
                <a:gd name="connsiteX3" fmla="*/ 2494291 w 4746824"/>
                <a:gd name="connsiteY3" fmla="*/ 1081563 h 1306030"/>
                <a:gd name="connsiteX4" fmla="*/ 4746824 w 4746824"/>
                <a:gd name="connsiteY4" fmla="*/ 1306030 h 1306030"/>
                <a:gd name="connsiteX0" fmla="*/ 0 w 4746824"/>
                <a:gd name="connsiteY0" fmla="*/ 0 h 1306030"/>
                <a:gd name="connsiteX1" fmla="*/ 1558885 w 4746824"/>
                <a:gd name="connsiteY1" fmla="*/ 234529 h 1306030"/>
                <a:gd name="connsiteX2" fmla="*/ 2192618 w 4746824"/>
                <a:gd name="connsiteY2" fmla="*/ 601602 h 1306030"/>
                <a:gd name="connsiteX3" fmla="*/ 2494291 w 4746824"/>
                <a:gd name="connsiteY3" fmla="*/ 1081563 h 1306030"/>
                <a:gd name="connsiteX4" fmla="*/ 4746824 w 4746824"/>
                <a:gd name="connsiteY4" fmla="*/ 1306030 h 1306030"/>
                <a:gd name="connsiteX0" fmla="*/ 0 w 4746824"/>
                <a:gd name="connsiteY0" fmla="*/ 0 h 1306030"/>
                <a:gd name="connsiteX1" fmla="*/ 1558885 w 4746824"/>
                <a:gd name="connsiteY1" fmla="*/ 234529 h 1306030"/>
                <a:gd name="connsiteX2" fmla="*/ 2192618 w 4746824"/>
                <a:gd name="connsiteY2" fmla="*/ 601602 h 1306030"/>
                <a:gd name="connsiteX3" fmla="*/ 2494291 w 4746824"/>
                <a:gd name="connsiteY3" fmla="*/ 1081563 h 1306030"/>
                <a:gd name="connsiteX4" fmla="*/ 4746824 w 4746824"/>
                <a:gd name="connsiteY4" fmla="*/ 1306030 h 1306030"/>
                <a:gd name="connsiteX0" fmla="*/ 0 w 4732791"/>
                <a:gd name="connsiteY0" fmla="*/ 0 h 1252240"/>
                <a:gd name="connsiteX1" fmla="*/ 1544852 w 4732791"/>
                <a:gd name="connsiteY1" fmla="*/ 180739 h 1252240"/>
                <a:gd name="connsiteX2" fmla="*/ 2178585 w 4732791"/>
                <a:gd name="connsiteY2" fmla="*/ 547812 h 1252240"/>
                <a:gd name="connsiteX3" fmla="*/ 2480258 w 4732791"/>
                <a:gd name="connsiteY3" fmla="*/ 1027773 h 1252240"/>
                <a:gd name="connsiteX4" fmla="*/ 4732791 w 4732791"/>
                <a:gd name="connsiteY4" fmla="*/ 1252240 h 1252240"/>
                <a:gd name="connsiteX0" fmla="*/ 0 w 4732791"/>
                <a:gd name="connsiteY0" fmla="*/ 0 h 1252240"/>
                <a:gd name="connsiteX1" fmla="*/ 1544852 w 4732791"/>
                <a:gd name="connsiteY1" fmla="*/ 180739 h 1252240"/>
                <a:gd name="connsiteX2" fmla="*/ 2178585 w 4732791"/>
                <a:gd name="connsiteY2" fmla="*/ 547812 h 1252240"/>
                <a:gd name="connsiteX3" fmla="*/ 2480258 w 4732791"/>
                <a:gd name="connsiteY3" fmla="*/ 1027773 h 1252240"/>
                <a:gd name="connsiteX4" fmla="*/ 4732791 w 4732791"/>
                <a:gd name="connsiteY4" fmla="*/ 1252240 h 1252240"/>
                <a:gd name="connsiteX0" fmla="*/ 0 w 4732791"/>
                <a:gd name="connsiteY0" fmla="*/ 0 h 1252240"/>
                <a:gd name="connsiteX1" fmla="*/ 2007916 w 4732791"/>
                <a:gd name="connsiteY1" fmla="*/ 256044 h 1252240"/>
                <a:gd name="connsiteX2" fmla="*/ 2178585 w 4732791"/>
                <a:gd name="connsiteY2" fmla="*/ 547812 h 1252240"/>
                <a:gd name="connsiteX3" fmla="*/ 2480258 w 4732791"/>
                <a:gd name="connsiteY3" fmla="*/ 1027773 h 1252240"/>
                <a:gd name="connsiteX4" fmla="*/ 4732791 w 4732791"/>
                <a:gd name="connsiteY4" fmla="*/ 1252240 h 1252240"/>
                <a:gd name="connsiteX0" fmla="*/ 0 w 4732791"/>
                <a:gd name="connsiteY0" fmla="*/ 0 h 1252240"/>
                <a:gd name="connsiteX1" fmla="*/ 1348402 w 4732791"/>
                <a:gd name="connsiteY1" fmla="*/ 137707 h 1252240"/>
                <a:gd name="connsiteX2" fmla="*/ 2178585 w 4732791"/>
                <a:gd name="connsiteY2" fmla="*/ 547812 h 1252240"/>
                <a:gd name="connsiteX3" fmla="*/ 2480258 w 4732791"/>
                <a:gd name="connsiteY3" fmla="*/ 1027773 h 1252240"/>
                <a:gd name="connsiteX4" fmla="*/ 4732791 w 4732791"/>
                <a:gd name="connsiteY4" fmla="*/ 1252240 h 1252240"/>
                <a:gd name="connsiteX0" fmla="*/ 0 w 4732791"/>
                <a:gd name="connsiteY0" fmla="*/ 0 h 1252240"/>
                <a:gd name="connsiteX1" fmla="*/ 1348402 w 4732791"/>
                <a:gd name="connsiteY1" fmla="*/ 137707 h 1252240"/>
                <a:gd name="connsiteX2" fmla="*/ 2178585 w 4732791"/>
                <a:gd name="connsiteY2" fmla="*/ 547812 h 1252240"/>
                <a:gd name="connsiteX3" fmla="*/ 2480258 w 4732791"/>
                <a:gd name="connsiteY3" fmla="*/ 1027773 h 1252240"/>
                <a:gd name="connsiteX4" fmla="*/ 4732791 w 4732791"/>
                <a:gd name="connsiteY4" fmla="*/ 1252240 h 1252240"/>
                <a:gd name="connsiteX0" fmla="*/ 0 w 4732791"/>
                <a:gd name="connsiteY0" fmla="*/ 0 h 1252240"/>
                <a:gd name="connsiteX1" fmla="*/ 1348402 w 4732791"/>
                <a:gd name="connsiteY1" fmla="*/ 137707 h 1252240"/>
                <a:gd name="connsiteX2" fmla="*/ 2178585 w 4732791"/>
                <a:gd name="connsiteY2" fmla="*/ 547812 h 1252240"/>
                <a:gd name="connsiteX3" fmla="*/ 2480258 w 4732791"/>
                <a:gd name="connsiteY3" fmla="*/ 1027773 h 1252240"/>
                <a:gd name="connsiteX4" fmla="*/ 4732791 w 4732791"/>
                <a:gd name="connsiteY4" fmla="*/ 1252240 h 1252240"/>
                <a:gd name="connsiteX0" fmla="*/ 0 w 4732791"/>
                <a:gd name="connsiteY0" fmla="*/ 0 h 1252240"/>
                <a:gd name="connsiteX1" fmla="*/ 1348402 w 4732791"/>
                <a:gd name="connsiteY1" fmla="*/ 137707 h 1252240"/>
                <a:gd name="connsiteX2" fmla="*/ 2234714 w 4732791"/>
                <a:gd name="connsiteY2" fmla="*/ 558570 h 1252240"/>
                <a:gd name="connsiteX3" fmla="*/ 2480258 w 4732791"/>
                <a:gd name="connsiteY3" fmla="*/ 1027773 h 1252240"/>
                <a:gd name="connsiteX4" fmla="*/ 4732791 w 4732791"/>
                <a:gd name="connsiteY4" fmla="*/ 1252240 h 1252240"/>
                <a:gd name="connsiteX0" fmla="*/ 0 w 4732791"/>
                <a:gd name="connsiteY0" fmla="*/ 0 h 1252240"/>
                <a:gd name="connsiteX1" fmla="*/ 1348402 w 4732791"/>
                <a:gd name="connsiteY1" fmla="*/ 137707 h 1252240"/>
                <a:gd name="connsiteX2" fmla="*/ 2234714 w 4732791"/>
                <a:gd name="connsiteY2" fmla="*/ 558570 h 1252240"/>
                <a:gd name="connsiteX3" fmla="*/ 2480258 w 4732791"/>
                <a:gd name="connsiteY3" fmla="*/ 1027773 h 1252240"/>
                <a:gd name="connsiteX4" fmla="*/ 4732791 w 4732791"/>
                <a:gd name="connsiteY4" fmla="*/ 1252240 h 1252240"/>
                <a:gd name="connsiteX0" fmla="*/ 0 w 4732791"/>
                <a:gd name="connsiteY0" fmla="*/ 0 h 1252240"/>
                <a:gd name="connsiteX1" fmla="*/ 1348402 w 4732791"/>
                <a:gd name="connsiteY1" fmla="*/ 137707 h 1252240"/>
                <a:gd name="connsiteX2" fmla="*/ 2262778 w 4732791"/>
                <a:gd name="connsiteY2" fmla="*/ 612359 h 1252240"/>
                <a:gd name="connsiteX3" fmla="*/ 2480258 w 4732791"/>
                <a:gd name="connsiteY3" fmla="*/ 1027773 h 1252240"/>
                <a:gd name="connsiteX4" fmla="*/ 4732791 w 4732791"/>
                <a:gd name="connsiteY4" fmla="*/ 1252240 h 1252240"/>
                <a:gd name="connsiteX0" fmla="*/ 0 w 4732791"/>
                <a:gd name="connsiteY0" fmla="*/ 0 h 1252240"/>
                <a:gd name="connsiteX1" fmla="*/ 1348402 w 4732791"/>
                <a:gd name="connsiteY1" fmla="*/ 137707 h 1252240"/>
                <a:gd name="connsiteX2" fmla="*/ 2262778 w 4732791"/>
                <a:gd name="connsiteY2" fmla="*/ 612359 h 1252240"/>
                <a:gd name="connsiteX3" fmla="*/ 2480258 w 4732791"/>
                <a:gd name="connsiteY3" fmla="*/ 1027773 h 1252240"/>
                <a:gd name="connsiteX4" fmla="*/ 4732791 w 4732791"/>
                <a:gd name="connsiteY4" fmla="*/ 1252240 h 1252240"/>
                <a:gd name="connsiteX0" fmla="*/ 0 w 4732791"/>
                <a:gd name="connsiteY0" fmla="*/ 0 h 1252240"/>
                <a:gd name="connsiteX1" fmla="*/ 1348402 w 4732791"/>
                <a:gd name="connsiteY1" fmla="*/ 137707 h 1252240"/>
                <a:gd name="connsiteX2" fmla="*/ 2262778 w 4732791"/>
                <a:gd name="connsiteY2" fmla="*/ 612359 h 1252240"/>
                <a:gd name="connsiteX3" fmla="*/ 3097675 w 4732791"/>
                <a:gd name="connsiteY3" fmla="*/ 1092320 h 1252240"/>
                <a:gd name="connsiteX4" fmla="*/ 4732791 w 4732791"/>
                <a:gd name="connsiteY4" fmla="*/ 1252240 h 1252240"/>
                <a:gd name="connsiteX0" fmla="*/ 0 w 4732791"/>
                <a:gd name="connsiteY0" fmla="*/ 0 h 1252240"/>
                <a:gd name="connsiteX1" fmla="*/ 1348402 w 4732791"/>
                <a:gd name="connsiteY1" fmla="*/ 137707 h 1252240"/>
                <a:gd name="connsiteX2" fmla="*/ 2262778 w 4732791"/>
                <a:gd name="connsiteY2" fmla="*/ 612359 h 1252240"/>
                <a:gd name="connsiteX3" fmla="*/ 3097675 w 4732791"/>
                <a:gd name="connsiteY3" fmla="*/ 1092320 h 1252240"/>
                <a:gd name="connsiteX4" fmla="*/ 4732791 w 4732791"/>
                <a:gd name="connsiteY4" fmla="*/ 1252240 h 1252240"/>
                <a:gd name="connsiteX0" fmla="*/ 0 w 4732791"/>
                <a:gd name="connsiteY0" fmla="*/ 0 h 1252240"/>
                <a:gd name="connsiteX1" fmla="*/ 1348402 w 4732791"/>
                <a:gd name="connsiteY1" fmla="*/ 137707 h 1252240"/>
                <a:gd name="connsiteX2" fmla="*/ 2262778 w 4732791"/>
                <a:gd name="connsiteY2" fmla="*/ 612359 h 1252240"/>
                <a:gd name="connsiteX3" fmla="*/ 3097675 w 4732791"/>
                <a:gd name="connsiteY3" fmla="*/ 1092320 h 1252240"/>
                <a:gd name="connsiteX4" fmla="*/ 4732791 w 4732791"/>
                <a:gd name="connsiteY4" fmla="*/ 1252240 h 1252240"/>
                <a:gd name="connsiteX0" fmla="*/ 0 w 4732791"/>
                <a:gd name="connsiteY0" fmla="*/ 0 h 1252240"/>
                <a:gd name="connsiteX1" fmla="*/ 1348402 w 4732791"/>
                <a:gd name="connsiteY1" fmla="*/ 137707 h 1252240"/>
                <a:gd name="connsiteX2" fmla="*/ 2262778 w 4732791"/>
                <a:gd name="connsiteY2" fmla="*/ 612359 h 1252240"/>
                <a:gd name="connsiteX3" fmla="*/ 3097675 w 4732791"/>
                <a:gd name="connsiteY3" fmla="*/ 1092320 h 1252240"/>
                <a:gd name="connsiteX4" fmla="*/ 4732791 w 4732791"/>
                <a:gd name="connsiteY4" fmla="*/ 1252240 h 1252240"/>
                <a:gd name="connsiteX0" fmla="*/ 0 w 4732791"/>
                <a:gd name="connsiteY0" fmla="*/ 0 h 1252240"/>
                <a:gd name="connsiteX1" fmla="*/ 1348402 w 4732791"/>
                <a:gd name="connsiteY1" fmla="*/ 137707 h 1252240"/>
                <a:gd name="connsiteX2" fmla="*/ 2262778 w 4732791"/>
                <a:gd name="connsiteY2" fmla="*/ 612359 h 1252240"/>
                <a:gd name="connsiteX3" fmla="*/ 3097675 w 4732791"/>
                <a:gd name="connsiteY3" fmla="*/ 1092320 h 1252240"/>
                <a:gd name="connsiteX4" fmla="*/ 4732791 w 4732791"/>
                <a:gd name="connsiteY4" fmla="*/ 1252240 h 1252240"/>
                <a:gd name="connsiteX0" fmla="*/ 0 w 3610213"/>
                <a:gd name="connsiteY0" fmla="*/ 0 h 1198451"/>
                <a:gd name="connsiteX1" fmla="*/ 1348402 w 3610213"/>
                <a:gd name="connsiteY1" fmla="*/ 137707 h 1198451"/>
                <a:gd name="connsiteX2" fmla="*/ 2262778 w 3610213"/>
                <a:gd name="connsiteY2" fmla="*/ 612359 h 1198451"/>
                <a:gd name="connsiteX3" fmla="*/ 3097675 w 3610213"/>
                <a:gd name="connsiteY3" fmla="*/ 1092320 h 1198451"/>
                <a:gd name="connsiteX4" fmla="*/ 3610213 w 3610213"/>
                <a:gd name="connsiteY4" fmla="*/ 1198451 h 1198451"/>
                <a:gd name="connsiteX0" fmla="*/ 0 w 3610213"/>
                <a:gd name="connsiteY0" fmla="*/ 0 h 1198451"/>
                <a:gd name="connsiteX1" fmla="*/ 1348402 w 3610213"/>
                <a:gd name="connsiteY1" fmla="*/ 137707 h 1198451"/>
                <a:gd name="connsiteX2" fmla="*/ 2262778 w 3610213"/>
                <a:gd name="connsiteY2" fmla="*/ 612359 h 1198451"/>
                <a:gd name="connsiteX3" fmla="*/ 3097675 w 3610213"/>
                <a:gd name="connsiteY3" fmla="*/ 1092320 h 1198451"/>
                <a:gd name="connsiteX4" fmla="*/ 3610213 w 3610213"/>
                <a:gd name="connsiteY4" fmla="*/ 1198451 h 1198451"/>
                <a:gd name="connsiteX0" fmla="*/ 0 w 3610213"/>
                <a:gd name="connsiteY0" fmla="*/ 0 h 1198451"/>
                <a:gd name="connsiteX1" fmla="*/ 1348402 w 3610213"/>
                <a:gd name="connsiteY1" fmla="*/ 137707 h 1198451"/>
                <a:gd name="connsiteX2" fmla="*/ 2262778 w 3610213"/>
                <a:gd name="connsiteY2" fmla="*/ 612359 h 1198451"/>
                <a:gd name="connsiteX3" fmla="*/ 3097675 w 3610213"/>
                <a:gd name="connsiteY3" fmla="*/ 1092320 h 1198451"/>
                <a:gd name="connsiteX4" fmla="*/ 3610213 w 3610213"/>
                <a:gd name="connsiteY4" fmla="*/ 1198451 h 1198451"/>
                <a:gd name="connsiteX0" fmla="*/ 0 w 3610213"/>
                <a:gd name="connsiteY0" fmla="*/ 0 h 1198451"/>
                <a:gd name="connsiteX1" fmla="*/ 1348402 w 3610213"/>
                <a:gd name="connsiteY1" fmla="*/ 137707 h 1198451"/>
                <a:gd name="connsiteX2" fmla="*/ 2262778 w 3610213"/>
                <a:gd name="connsiteY2" fmla="*/ 612359 h 1198451"/>
                <a:gd name="connsiteX3" fmla="*/ 2887191 w 3610213"/>
                <a:gd name="connsiteY3" fmla="*/ 1027772 h 1198451"/>
                <a:gd name="connsiteX4" fmla="*/ 3610213 w 3610213"/>
                <a:gd name="connsiteY4" fmla="*/ 1198451 h 1198451"/>
                <a:gd name="connsiteX0" fmla="*/ 0 w 3610213"/>
                <a:gd name="connsiteY0" fmla="*/ 0 h 1198451"/>
                <a:gd name="connsiteX1" fmla="*/ 1348402 w 3610213"/>
                <a:gd name="connsiteY1" fmla="*/ 137707 h 1198451"/>
                <a:gd name="connsiteX2" fmla="*/ 2262778 w 3610213"/>
                <a:gd name="connsiteY2" fmla="*/ 612359 h 1198451"/>
                <a:gd name="connsiteX3" fmla="*/ 2887191 w 3610213"/>
                <a:gd name="connsiteY3" fmla="*/ 1027772 h 1198451"/>
                <a:gd name="connsiteX4" fmla="*/ 3610213 w 3610213"/>
                <a:gd name="connsiteY4" fmla="*/ 1198451 h 1198451"/>
                <a:gd name="connsiteX0" fmla="*/ 0 w 3610213"/>
                <a:gd name="connsiteY0" fmla="*/ 0 h 1198451"/>
                <a:gd name="connsiteX1" fmla="*/ 1348402 w 3610213"/>
                <a:gd name="connsiteY1" fmla="*/ 137707 h 1198451"/>
                <a:gd name="connsiteX2" fmla="*/ 2262778 w 3610213"/>
                <a:gd name="connsiteY2" fmla="*/ 612359 h 1198451"/>
                <a:gd name="connsiteX3" fmla="*/ 2887191 w 3610213"/>
                <a:gd name="connsiteY3" fmla="*/ 1027772 h 1198451"/>
                <a:gd name="connsiteX4" fmla="*/ 3610213 w 3610213"/>
                <a:gd name="connsiteY4" fmla="*/ 1198451 h 1198451"/>
                <a:gd name="connsiteX0" fmla="*/ 0 w 3497955"/>
                <a:gd name="connsiteY0" fmla="*/ 0 h 1176935"/>
                <a:gd name="connsiteX1" fmla="*/ 1348402 w 3497955"/>
                <a:gd name="connsiteY1" fmla="*/ 137707 h 1176935"/>
                <a:gd name="connsiteX2" fmla="*/ 2262778 w 3497955"/>
                <a:gd name="connsiteY2" fmla="*/ 612359 h 1176935"/>
                <a:gd name="connsiteX3" fmla="*/ 2887191 w 3497955"/>
                <a:gd name="connsiteY3" fmla="*/ 1027772 h 1176935"/>
                <a:gd name="connsiteX4" fmla="*/ 3497955 w 3497955"/>
                <a:gd name="connsiteY4" fmla="*/ 1176935 h 1176935"/>
                <a:gd name="connsiteX0" fmla="*/ 0 w 3497955"/>
                <a:gd name="connsiteY0" fmla="*/ 0 h 1176935"/>
                <a:gd name="connsiteX1" fmla="*/ 1348402 w 3497955"/>
                <a:gd name="connsiteY1" fmla="*/ 137707 h 1176935"/>
                <a:gd name="connsiteX2" fmla="*/ 2262778 w 3497955"/>
                <a:gd name="connsiteY2" fmla="*/ 612359 h 1176935"/>
                <a:gd name="connsiteX3" fmla="*/ 2887191 w 3497955"/>
                <a:gd name="connsiteY3" fmla="*/ 1027772 h 1176935"/>
                <a:gd name="connsiteX4" fmla="*/ 3497955 w 3497955"/>
                <a:gd name="connsiteY4" fmla="*/ 1176935 h 1176935"/>
                <a:gd name="connsiteX0" fmla="*/ 0 w 3497955"/>
                <a:gd name="connsiteY0" fmla="*/ 0 h 1198451"/>
                <a:gd name="connsiteX1" fmla="*/ 1348402 w 3497955"/>
                <a:gd name="connsiteY1" fmla="*/ 137707 h 1198451"/>
                <a:gd name="connsiteX2" fmla="*/ 2262778 w 3497955"/>
                <a:gd name="connsiteY2" fmla="*/ 612359 h 1198451"/>
                <a:gd name="connsiteX3" fmla="*/ 2887191 w 3497955"/>
                <a:gd name="connsiteY3" fmla="*/ 1027772 h 1198451"/>
                <a:gd name="connsiteX4" fmla="*/ 3497955 w 3497955"/>
                <a:gd name="connsiteY4" fmla="*/ 1198451 h 1198451"/>
                <a:gd name="connsiteX0" fmla="*/ 0 w 3497955"/>
                <a:gd name="connsiteY0" fmla="*/ 0 h 1198451"/>
                <a:gd name="connsiteX1" fmla="*/ 1348402 w 3497955"/>
                <a:gd name="connsiteY1" fmla="*/ 137707 h 1198451"/>
                <a:gd name="connsiteX2" fmla="*/ 2262778 w 3497955"/>
                <a:gd name="connsiteY2" fmla="*/ 612359 h 1198451"/>
                <a:gd name="connsiteX3" fmla="*/ 3069610 w 3497955"/>
                <a:gd name="connsiteY3" fmla="*/ 1092320 h 1198451"/>
                <a:gd name="connsiteX4" fmla="*/ 3497955 w 3497955"/>
                <a:gd name="connsiteY4" fmla="*/ 1198451 h 1198451"/>
                <a:gd name="connsiteX0" fmla="*/ 0 w 3497955"/>
                <a:gd name="connsiteY0" fmla="*/ 0 h 1198451"/>
                <a:gd name="connsiteX1" fmla="*/ 1348402 w 3497955"/>
                <a:gd name="connsiteY1" fmla="*/ 137707 h 1198451"/>
                <a:gd name="connsiteX2" fmla="*/ 2262778 w 3497955"/>
                <a:gd name="connsiteY2" fmla="*/ 612359 h 1198451"/>
                <a:gd name="connsiteX3" fmla="*/ 2469671 w 3497955"/>
                <a:gd name="connsiteY3" fmla="*/ 921731 h 1198451"/>
                <a:gd name="connsiteX4" fmla="*/ 3069610 w 3497955"/>
                <a:gd name="connsiteY4" fmla="*/ 1092320 h 1198451"/>
                <a:gd name="connsiteX5" fmla="*/ 3497955 w 3497955"/>
                <a:gd name="connsiteY5" fmla="*/ 1198451 h 1198451"/>
                <a:gd name="connsiteX0" fmla="*/ 0 w 3497955"/>
                <a:gd name="connsiteY0" fmla="*/ 0 h 1198451"/>
                <a:gd name="connsiteX1" fmla="*/ 1348402 w 3497955"/>
                <a:gd name="connsiteY1" fmla="*/ 137707 h 1198451"/>
                <a:gd name="connsiteX2" fmla="*/ 2094391 w 3497955"/>
                <a:gd name="connsiteY2" fmla="*/ 278864 h 1198451"/>
                <a:gd name="connsiteX3" fmla="*/ 2469671 w 3497955"/>
                <a:gd name="connsiteY3" fmla="*/ 921731 h 1198451"/>
                <a:gd name="connsiteX4" fmla="*/ 3069610 w 3497955"/>
                <a:gd name="connsiteY4" fmla="*/ 1092320 h 1198451"/>
                <a:gd name="connsiteX5" fmla="*/ 3497955 w 3497955"/>
                <a:gd name="connsiteY5" fmla="*/ 1198451 h 1198451"/>
                <a:gd name="connsiteX0" fmla="*/ 0 w 3497955"/>
                <a:gd name="connsiteY0" fmla="*/ 0 h 1198451"/>
                <a:gd name="connsiteX1" fmla="*/ 1348402 w 3497955"/>
                <a:gd name="connsiteY1" fmla="*/ 137707 h 1198451"/>
                <a:gd name="connsiteX2" fmla="*/ 2136488 w 3497955"/>
                <a:gd name="connsiteY2" fmla="*/ 354169 h 1198451"/>
                <a:gd name="connsiteX3" fmla="*/ 2469671 w 3497955"/>
                <a:gd name="connsiteY3" fmla="*/ 921731 h 1198451"/>
                <a:gd name="connsiteX4" fmla="*/ 3069610 w 3497955"/>
                <a:gd name="connsiteY4" fmla="*/ 1092320 h 1198451"/>
                <a:gd name="connsiteX5" fmla="*/ 3497955 w 3497955"/>
                <a:gd name="connsiteY5" fmla="*/ 1198451 h 1198451"/>
                <a:gd name="connsiteX0" fmla="*/ 0 w 3497955"/>
                <a:gd name="connsiteY0" fmla="*/ 0 h 1198451"/>
                <a:gd name="connsiteX1" fmla="*/ 1348402 w 3497955"/>
                <a:gd name="connsiteY1" fmla="*/ 137707 h 1198451"/>
                <a:gd name="connsiteX2" fmla="*/ 2136488 w 3497955"/>
                <a:gd name="connsiteY2" fmla="*/ 354169 h 1198451"/>
                <a:gd name="connsiteX3" fmla="*/ 2469671 w 3497955"/>
                <a:gd name="connsiteY3" fmla="*/ 921731 h 1198451"/>
                <a:gd name="connsiteX4" fmla="*/ 3069610 w 3497955"/>
                <a:gd name="connsiteY4" fmla="*/ 1092320 h 1198451"/>
                <a:gd name="connsiteX5" fmla="*/ 3497955 w 3497955"/>
                <a:gd name="connsiteY5" fmla="*/ 1198451 h 1198451"/>
                <a:gd name="connsiteX0" fmla="*/ 0 w 3497955"/>
                <a:gd name="connsiteY0" fmla="*/ 0 h 1198451"/>
                <a:gd name="connsiteX1" fmla="*/ 1348402 w 3497955"/>
                <a:gd name="connsiteY1" fmla="*/ 137707 h 1198451"/>
                <a:gd name="connsiteX2" fmla="*/ 2136488 w 3497955"/>
                <a:gd name="connsiteY2" fmla="*/ 354169 h 1198451"/>
                <a:gd name="connsiteX3" fmla="*/ 2469671 w 3497955"/>
                <a:gd name="connsiteY3" fmla="*/ 921731 h 1198451"/>
                <a:gd name="connsiteX4" fmla="*/ 3069610 w 3497955"/>
                <a:gd name="connsiteY4" fmla="*/ 1092320 h 1198451"/>
                <a:gd name="connsiteX5" fmla="*/ 3497955 w 3497955"/>
                <a:gd name="connsiteY5" fmla="*/ 1198451 h 1198451"/>
                <a:gd name="connsiteX0" fmla="*/ 0 w 3497955"/>
                <a:gd name="connsiteY0" fmla="*/ 0 h 1198451"/>
                <a:gd name="connsiteX1" fmla="*/ 1348402 w 3497955"/>
                <a:gd name="connsiteY1" fmla="*/ 137707 h 1198451"/>
                <a:gd name="connsiteX2" fmla="*/ 2136488 w 3497955"/>
                <a:gd name="connsiteY2" fmla="*/ 354169 h 1198451"/>
                <a:gd name="connsiteX3" fmla="*/ 2469671 w 3497955"/>
                <a:gd name="connsiteY3" fmla="*/ 921731 h 1198451"/>
                <a:gd name="connsiteX4" fmla="*/ 3069610 w 3497955"/>
                <a:gd name="connsiteY4" fmla="*/ 1092320 h 1198451"/>
                <a:gd name="connsiteX5" fmla="*/ 3497955 w 3497955"/>
                <a:gd name="connsiteY5" fmla="*/ 1198451 h 1198451"/>
                <a:gd name="connsiteX0" fmla="*/ 0 w 3497955"/>
                <a:gd name="connsiteY0" fmla="*/ 0 h 1198451"/>
                <a:gd name="connsiteX1" fmla="*/ 1348402 w 3497955"/>
                <a:gd name="connsiteY1" fmla="*/ 137707 h 1198451"/>
                <a:gd name="connsiteX2" fmla="*/ 2136488 w 3497955"/>
                <a:gd name="connsiteY2" fmla="*/ 354169 h 1198451"/>
                <a:gd name="connsiteX3" fmla="*/ 2427575 w 3497955"/>
                <a:gd name="connsiteY3" fmla="*/ 889458 h 1198451"/>
                <a:gd name="connsiteX4" fmla="*/ 3069610 w 3497955"/>
                <a:gd name="connsiteY4" fmla="*/ 1092320 h 1198451"/>
                <a:gd name="connsiteX5" fmla="*/ 3497955 w 3497955"/>
                <a:gd name="connsiteY5" fmla="*/ 1198451 h 1198451"/>
                <a:gd name="connsiteX0" fmla="*/ 0 w 3497955"/>
                <a:gd name="connsiteY0" fmla="*/ 0 h 1198451"/>
                <a:gd name="connsiteX1" fmla="*/ 1348402 w 3497955"/>
                <a:gd name="connsiteY1" fmla="*/ 137707 h 1198451"/>
                <a:gd name="connsiteX2" fmla="*/ 2136488 w 3497955"/>
                <a:gd name="connsiteY2" fmla="*/ 354169 h 1198451"/>
                <a:gd name="connsiteX3" fmla="*/ 2427575 w 3497955"/>
                <a:gd name="connsiteY3" fmla="*/ 889458 h 1198451"/>
                <a:gd name="connsiteX4" fmla="*/ 3069610 w 3497955"/>
                <a:gd name="connsiteY4" fmla="*/ 1092320 h 1198451"/>
                <a:gd name="connsiteX5" fmla="*/ 3497955 w 3497955"/>
                <a:gd name="connsiteY5" fmla="*/ 1198451 h 1198451"/>
                <a:gd name="connsiteX0" fmla="*/ 0 w 3497955"/>
                <a:gd name="connsiteY0" fmla="*/ 0 h 1198451"/>
                <a:gd name="connsiteX1" fmla="*/ 1348402 w 3497955"/>
                <a:gd name="connsiteY1" fmla="*/ 137707 h 1198451"/>
                <a:gd name="connsiteX2" fmla="*/ 2136488 w 3497955"/>
                <a:gd name="connsiteY2" fmla="*/ 354169 h 1198451"/>
                <a:gd name="connsiteX3" fmla="*/ 2427575 w 3497955"/>
                <a:gd name="connsiteY3" fmla="*/ 889458 h 1198451"/>
                <a:gd name="connsiteX4" fmla="*/ 2929287 w 3497955"/>
                <a:gd name="connsiteY4" fmla="*/ 1049288 h 1198451"/>
                <a:gd name="connsiteX5" fmla="*/ 3497955 w 3497955"/>
                <a:gd name="connsiteY5" fmla="*/ 1198451 h 1198451"/>
                <a:gd name="connsiteX0" fmla="*/ 0 w 3497955"/>
                <a:gd name="connsiteY0" fmla="*/ 0 h 1198451"/>
                <a:gd name="connsiteX1" fmla="*/ 1348402 w 3497955"/>
                <a:gd name="connsiteY1" fmla="*/ 137707 h 1198451"/>
                <a:gd name="connsiteX2" fmla="*/ 2136488 w 3497955"/>
                <a:gd name="connsiteY2" fmla="*/ 354169 h 1198451"/>
                <a:gd name="connsiteX3" fmla="*/ 2427575 w 3497955"/>
                <a:gd name="connsiteY3" fmla="*/ 889458 h 1198451"/>
                <a:gd name="connsiteX4" fmla="*/ 2929287 w 3497955"/>
                <a:gd name="connsiteY4" fmla="*/ 1049288 h 1198451"/>
                <a:gd name="connsiteX5" fmla="*/ 3497955 w 3497955"/>
                <a:gd name="connsiteY5" fmla="*/ 1198451 h 1198451"/>
                <a:gd name="connsiteX0" fmla="*/ 0 w 3497955"/>
                <a:gd name="connsiteY0" fmla="*/ 0 h 1198451"/>
                <a:gd name="connsiteX1" fmla="*/ 1348402 w 3497955"/>
                <a:gd name="connsiteY1" fmla="*/ 137707 h 1198451"/>
                <a:gd name="connsiteX2" fmla="*/ 2136488 w 3497955"/>
                <a:gd name="connsiteY2" fmla="*/ 354169 h 1198451"/>
                <a:gd name="connsiteX3" fmla="*/ 2427575 w 3497955"/>
                <a:gd name="connsiteY3" fmla="*/ 889458 h 1198451"/>
                <a:gd name="connsiteX4" fmla="*/ 2929287 w 3497955"/>
                <a:gd name="connsiteY4" fmla="*/ 1049288 h 1198451"/>
                <a:gd name="connsiteX5" fmla="*/ 3497955 w 3497955"/>
                <a:gd name="connsiteY5" fmla="*/ 1198451 h 1198451"/>
                <a:gd name="connsiteX0" fmla="*/ 0 w 3497955"/>
                <a:gd name="connsiteY0" fmla="*/ 0 h 1198451"/>
                <a:gd name="connsiteX1" fmla="*/ 1348402 w 3497955"/>
                <a:gd name="connsiteY1" fmla="*/ 137707 h 1198451"/>
                <a:gd name="connsiteX2" fmla="*/ 2136488 w 3497955"/>
                <a:gd name="connsiteY2" fmla="*/ 354169 h 1198451"/>
                <a:gd name="connsiteX3" fmla="*/ 2427575 w 3497955"/>
                <a:gd name="connsiteY3" fmla="*/ 889458 h 1198451"/>
                <a:gd name="connsiteX4" fmla="*/ 2929287 w 3497955"/>
                <a:gd name="connsiteY4" fmla="*/ 1049288 h 1198451"/>
                <a:gd name="connsiteX5" fmla="*/ 3497955 w 3497955"/>
                <a:gd name="connsiteY5" fmla="*/ 1198451 h 1198451"/>
                <a:gd name="connsiteX0" fmla="*/ 0 w 3497955"/>
                <a:gd name="connsiteY0" fmla="*/ 0 h 1198451"/>
                <a:gd name="connsiteX1" fmla="*/ 1348402 w 3497955"/>
                <a:gd name="connsiteY1" fmla="*/ 137707 h 1198451"/>
                <a:gd name="connsiteX2" fmla="*/ 2136488 w 3497955"/>
                <a:gd name="connsiteY2" fmla="*/ 354169 h 1198451"/>
                <a:gd name="connsiteX3" fmla="*/ 2427575 w 3497955"/>
                <a:gd name="connsiteY3" fmla="*/ 889458 h 1198451"/>
                <a:gd name="connsiteX4" fmla="*/ 2943320 w 3497955"/>
                <a:gd name="connsiteY4" fmla="*/ 1060046 h 1198451"/>
                <a:gd name="connsiteX5" fmla="*/ 3497955 w 3497955"/>
                <a:gd name="connsiteY5" fmla="*/ 1198451 h 1198451"/>
                <a:gd name="connsiteX0" fmla="*/ 0 w 3497955"/>
                <a:gd name="connsiteY0" fmla="*/ 0 h 1198451"/>
                <a:gd name="connsiteX1" fmla="*/ 1348402 w 3497955"/>
                <a:gd name="connsiteY1" fmla="*/ 137707 h 1198451"/>
                <a:gd name="connsiteX2" fmla="*/ 2136488 w 3497955"/>
                <a:gd name="connsiteY2" fmla="*/ 354169 h 1198451"/>
                <a:gd name="connsiteX3" fmla="*/ 2427575 w 3497955"/>
                <a:gd name="connsiteY3" fmla="*/ 889458 h 1198451"/>
                <a:gd name="connsiteX4" fmla="*/ 2943320 w 3497955"/>
                <a:gd name="connsiteY4" fmla="*/ 1060046 h 1198451"/>
                <a:gd name="connsiteX5" fmla="*/ 3497955 w 3497955"/>
                <a:gd name="connsiteY5" fmla="*/ 1198451 h 1198451"/>
                <a:gd name="connsiteX0" fmla="*/ 0 w 3497955"/>
                <a:gd name="connsiteY0" fmla="*/ 0 h 1198451"/>
                <a:gd name="connsiteX1" fmla="*/ 645482 w 3497955"/>
                <a:gd name="connsiteY1" fmla="*/ 50339 h 1198451"/>
                <a:gd name="connsiteX2" fmla="*/ 1348402 w 3497955"/>
                <a:gd name="connsiteY2" fmla="*/ 137707 h 1198451"/>
                <a:gd name="connsiteX3" fmla="*/ 2136488 w 3497955"/>
                <a:gd name="connsiteY3" fmla="*/ 354169 h 1198451"/>
                <a:gd name="connsiteX4" fmla="*/ 2427575 w 3497955"/>
                <a:gd name="connsiteY4" fmla="*/ 889458 h 1198451"/>
                <a:gd name="connsiteX5" fmla="*/ 2943320 w 3497955"/>
                <a:gd name="connsiteY5" fmla="*/ 1060046 h 1198451"/>
                <a:gd name="connsiteX6" fmla="*/ 3497955 w 3497955"/>
                <a:gd name="connsiteY6" fmla="*/ 1198451 h 1198451"/>
                <a:gd name="connsiteX0" fmla="*/ 0 w 3497955"/>
                <a:gd name="connsiteY0" fmla="*/ 0 h 1198451"/>
                <a:gd name="connsiteX1" fmla="*/ 631450 w 3497955"/>
                <a:gd name="connsiteY1" fmla="*/ 61097 h 1198451"/>
                <a:gd name="connsiteX2" fmla="*/ 1348402 w 3497955"/>
                <a:gd name="connsiteY2" fmla="*/ 137707 h 1198451"/>
                <a:gd name="connsiteX3" fmla="*/ 2136488 w 3497955"/>
                <a:gd name="connsiteY3" fmla="*/ 354169 h 1198451"/>
                <a:gd name="connsiteX4" fmla="*/ 2427575 w 3497955"/>
                <a:gd name="connsiteY4" fmla="*/ 889458 h 1198451"/>
                <a:gd name="connsiteX5" fmla="*/ 2943320 w 3497955"/>
                <a:gd name="connsiteY5" fmla="*/ 1060046 h 1198451"/>
                <a:gd name="connsiteX6" fmla="*/ 3497955 w 3497955"/>
                <a:gd name="connsiteY6" fmla="*/ 1198451 h 1198451"/>
                <a:gd name="connsiteX0" fmla="*/ 0 w 3497955"/>
                <a:gd name="connsiteY0" fmla="*/ 0 h 1198451"/>
                <a:gd name="connsiteX1" fmla="*/ 631450 w 3497955"/>
                <a:gd name="connsiteY1" fmla="*/ 61097 h 1198451"/>
                <a:gd name="connsiteX2" fmla="*/ 1532216 w 3497955"/>
                <a:gd name="connsiteY2" fmla="*/ 181997 h 1198451"/>
                <a:gd name="connsiteX3" fmla="*/ 2136488 w 3497955"/>
                <a:gd name="connsiteY3" fmla="*/ 354169 h 1198451"/>
                <a:gd name="connsiteX4" fmla="*/ 2427575 w 3497955"/>
                <a:gd name="connsiteY4" fmla="*/ 889458 h 1198451"/>
                <a:gd name="connsiteX5" fmla="*/ 2943320 w 3497955"/>
                <a:gd name="connsiteY5" fmla="*/ 1060046 h 1198451"/>
                <a:gd name="connsiteX6" fmla="*/ 3497955 w 3497955"/>
                <a:gd name="connsiteY6" fmla="*/ 1198451 h 1198451"/>
                <a:gd name="connsiteX0" fmla="*/ 0 w 3497955"/>
                <a:gd name="connsiteY0" fmla="*/ 0 h 1198451"/>
                <a:gd name="connsiteX1" fmla="*/ 631450 w 3497955"/>
                <a:gd name="connsiteY1" fmla="*/ 61097 h 1198451"/>
                <a:gd name="connsiteX2" fmla="*/ 1532216 w 3497955"/>
                <a:gd name="connsiteY2" fmla="*/ 181997 h 1198451"/>
                <a:gd name="connsiteX3" fmla="*/ 2136488 w 3497955"/>
                <a:gd name="connsiteY3" fmla="*/ 354169 h 1198451"/>
                <a:gd name="connsiteX4" fmla="*/ 2427575 w 3497955"/>
                <a:gd name="connsiteY4" fmla="*/ 889458 h 1198451"/>
                <a:gd name="connsiteX5" fmla="*/ 2943320 w 3497955"/>
                <a:gd name="connsiteY5" fmla="*/ 1060046 h 1198451"/>
                <a:gd name="connsiteX6" fmla="*/ 3497955 w 3497955"/>
                <a:gd name="connsiteY6" fmla="*/ 1198451 h 1198451"/>
                <a:gd name="connsiteX0" fmla="*/ 0 w 3497955"/>
                <a:gd name="connsiteY0" fmla="*/ 0 h 1198451"/>
                <a:gd name="connsiteX1" fmla="*/ 631450 w 3497955"/>
                <a:gd name="connsiteY1" fmla="*/ 61097 h 1198451"/>
                <a:gd name="connsiteX2" fmla="*/ 1532216 w 3497955"/>
                <a:gd name="connsiteY2" fmla="*/ 181997 h 1198451"/>
                <a:gd name="connsiteX3" fmla="*/ 2136488 w 3497955"/>
                <a:gd name="connsiteY3" fmla="*/ 354169 h 1198451"/>
                <a:gd name="connsiteX4" fmla="*/ 2427575 w 3497955"/>
                <a:gd name="connsiteY4" fmla="*/ 889458 h 1198451"/>
                <a:gd name="connsiteX5" fmla="*/ 2943320 w 3497955"/>
                <a:gd name="connsiteY5" fmla="*/ 1060046 h 1198451"/>
                <a:gd name="connsiteX6" fmla="*/ 3497955 w 3497955"/>
                <a:gd name="connsiteY6" fmla="*/ 1198451 h 1198451"/>
                <a:gd name="connsiteX0" fmla="*/ 0 w 3497955"/>
                <a:gd name="connsiteY0" fmla="*/ 0 h 1198451"/>
                <a:gd name="connsiteX1" fmla="*/ 631450 w 3497955"/>
                <a:gd name="connsiteY1" fmla="*/ 61097 h 1198451"/>
                <a:gd name="connsiteX2" fmla="*/ 1532216 w 3497955"/>
                <a:gd name="connsiteY2" fmla="*/ 181997 h 1198451"/>
                <a:gd name="connsiteX3" fmla="*/ 2136488 w 3497955"/>
                <a:gd name="connsiteY3" fmla="*/ 354169 h 1198451"/>
                <a:gd name="connsiteX4" fmla="*/ 2427575 w 3497955"/>
                <a:gd name="connsiteY4" fmla="*/ 889458 h 1198451"/>
                <a:gd name="connsiteX5" fmla="*/ 2943320 w 3497955"/>
                <a:gd name="connsiteY5" fmla="*/ 1060046 h 1198451"/>
                <a:gd name="connsiteX6" fmla="*/ 3497955 w 3497955"/>
                <a:gd name="connsiteY6" fmla="*/ 1198451 h 1198451"/>
                <a:gd name="connsiteX0" fmla="*/ 0 w 3497955"/>
                <a:gd name="connsiteY0" fmla="*/ 0 h 1198451"/>
                <a:gd name="connsiteX1" fmla="*/ 631450 w 3497955"/>
                <a:gd name="connsiteY1" fmla="*/ 61097 h 1198451"/>
                <a:gd name="connsiteX2" fmla="*/ 1537468 w 3497955"/>
                <a:gd name="connsiteY2" fmla="*/ 177971 h 1198451"/>
                <a:gd name="connsiteX3" fmla="*/ 2136488 w 3497955"/>
                <a:gd name="connsiteY3" fmla="*/ 354169 h 1198451"/>
                <a:gd name="connsiteX4" fmla="*/ 2427575 w 3497955"/>
                <a:gd name="connsiteY4" fmla="*/ 889458 h 1198451"/>
                <a:gd name="connsiteX5" fmla="*/ 2943320 w 3497955"/>
                <a:gd name="connsiteY5" fmla="*/ 1060046 h 1198451"/>
                <a:gd name="connsiteX6" fmla="*/ 3497955 w 3497955"/>
                <a:gd name="connsiteY6" fmla="*/ 1198451 h 1198451"/>
                <a:gd name="connsiteX0" fmla="*/ 0 w 3497955"/>
                <a:gd name="connsiteY0" fmla="*/ 0 h 1198451"/>
                <a:gd name="connsiteX1" fmla="*/ 631450 w 3497955"/>
                <a:gd name="connsiteY1" fmla="*/ 61097 h 1198451"/>
                <a:gd name="connsiteX2" fmla="*/ 1537468 w 3497955"/>
                <a:gd name="connsiteY2" fmla="*/ 177971 h 1198451"/>
                <a:gd name="connsiteX3" fmla="*/ 2136488 w 3497955"/>
                <a:gd name="connsiteY3" fmla="*/ 354169 h 1198451"/>
                <a:gd name="connsiteX4" fmla="*/ 2427575 w 3497955"/>
                <a:gd name="connsiteY4" fmla="*/ 889458 h 1198451"/>
                <a:gd name="connsiteX5" fmla="*/ 2943320 w 3497955"/>
                <a:gd name="connsiteY5" fmla="*/ 1060046 h 1198451"/>
                <a:gd name="connsiteX6" fmla="*/ 3497955 w 3497955"/>
                <a:gd name="connsiteY6" fmla="*/ 1198451 h 1198451"/>
                <a:gd name="connsiteX0" fmla="*/ 0 w 3497955"/>
                <a:gd name="connsiteY0" fmla="*/ 0 h 1198451"/>
                <a:gd name="connsiteX1" fmla="*/ 631450 w 3497955"/>
                <a:gd name="connsiteY1" fmla="*/ 61097 h 1198451"/>
                <a:gd name="connsiteX2" fmla="*/ 1537468 w 3497955"/>
                <a:gd name="connsiteY2" fmla="*/ 177971 h 1198451"/>
                <a:gd name="connsiteX3" fmla="*/ 2062963 w 3497955"/>
                <a:gd name="connsiteY3" fmla="*/ 293773 h 1198451"/>
                <a:gd name="connsiteX4" fmla="*/ 2427575 w 3497955"/>
                <a:gd name="connsiteY4" fmla="*/ 889458 h 1198451"/>
                <a:gd name="connsiteX5" fmla="*/ 2943320 w 3497955"/>
                <a:gd name="connsiteY5" fmla="*/ 1060046 h 1198451"/>
                <a:gd name="connsiteX6" fmla="*/ 3497955 w 3497955"/>
                <a:gd name="connsiteY6" fmla="*/ 1198451 h 1198451"/>
                <a:gd name="connsiteX0" fmla="*/ 0 w 3497955"/>
                <a:gd name="connsiteY0" fmla="*/ 0 h 1198451"/>
                <a:gd name="connsiteX1" fmla="*/ 631450 w 3497955"/>
                <a:gd name="connsiteY1" fmla="*/ 61097 h 1198451"/>
                <a:gd name="connsiteX2" fmla="*/ 1537468 w 3497955"/>
                <a:gd name="connsiteY2" fmla="*/ 177971 h 1198451"/>
                <a:gd name="connsiteX3" fmla="*/ 2062963 w 3497955"/>
                <a:gd name="connsiteY3" fmla="*/ 293773 h 1198451"/>
                <a:gd name="connsiteX4" fmla="*/ 2253279 w 3497955"/>
                <a:gd name="connsiteY4" fmla="*/ 560491 h 1198451"/>
                <a:gd name="connsiteX5" fmla="*/ 2427575 w 3497955"/>
                <a:gd name="connsiteY5" fmla="*/ 889458 h 1198451"/>
                <a:gd name="connsiteX6" fmla="*/ 2943320 w 3497955"/>
                <a:gd name="connsiteY6" fmla="*/ 1060046 h 1198451"/>
                <a:gd name="connsiteX7" fmla="*/ 3497955 w 3497955"/>
                <a:gd name="connsiteY7" fmla="*/ 1198451 h 1198451"/>
                <a:gd name="connsiteX0" fmla="*/ 0 w 3497955"/>
                <a:gd name="connsiteY0" fmla="*/ 0 h 1198451"/>
                <a:gd name="connsiteX1" fmla="*/ 631450 w 3497955"/>
                <a:gd name="connsiteY1" fmla="*/ 61097 h 1198451"/>
                <a:gd name="connsiteX2" fmla="*/ 1537468 w 3497955"/>
                <a:gd name="connsiteY2" fmla="*/ 177971 h 1198451"/>
                <a:gd name="connsiteX3" fmla="*/ 2036704 w 3497955"/>
                <a:gd name="connsiteY3" fmla="*/ 265589 h 1198451"/>
                <a:gd name="connsiteX4" fmla="*/ 2253279 w 3497955"/>
                <a:gd name="connsiteY4" fmla="*/ 560491 h 1198451"/>
                <a:gd name="connsiteX5" fmla="*/ 2427575 w 3497955"/>
                <a:gd name="connsiteY5" fmla="*/ 889458 h 1198451"/>
                <a:gd name="connsiteX6" fmla="*/ 2943320 w 3497955"/>
                <a:gd name="connsiteY6" fmla="*/ 1060046 h 1198451"/>
                <a:gd name="connsiteX7" fmla="*/ 3497955 w 3497955"/>
                <a:gd name="connsiteY7" fmla="*/ 1198451 h 1198451"/>
                <a:gd name="connsiteX0" fmla="*/ 0 w 3497955"/>
                <a:gd name="connsiteY0" fmla="*/ 0 h 1198451"/>
                <a:gd name="connsiteX1" fmla="*/ 631450 w 3497955"/>
                <a:gd name="connsiteY1" fmla="*/ 61097 h 1198451"/>
                <a:gd name="connsiteX2" fmla="*/ 1537468 w 3497955"/>
                <a:gd name="connsiteY2" fmla="*/ 177971 h 1198451"/>
                <a:gd name="connsiteX3" fmla="*/ 2068214 w 3497955"/>
                <a:gd name="connsiteY3" fmla="*/ 289747 h 1198451"/>
                <a:gd name="connsiteX4" fmla="*/ 2253279 w 3497955"/>
                <a:gd name="connsiteY4" fmla="*/ 560491 h 1198451"/>
                <a:gd name="connsiteX5" fmla="*/ 2427575 w 3497955"/>
                <a:gd name="connsiteY5" fmla="*/ 889458 h 1198451"/>
                <a:gd name="connsiteX6" fmla="*/ 2943320 w 3497955"/>
                <a:gd name="connsiteY6" fmla="*/ 1060046 h 1198451"/>
                <a:gd name="connsiteX7" fmla="*/ 3497955 w 3497955"/>
                <a:gd name="connsiteY7" fmla="*/ 1198451 h 1198451"/>
                <a:gd name="connsiteX0" fmla="*/ 0 w 3497955"/>
                <a:gd name="connsiteY0" fmla="*/ 0 h 1198451"/>
                <a:gd name="connsiteX1" fmla="*/ 631450 w 3497955"/>
                <a:gd name="connsiteY1" fmla="*/ 61097 h 1198451"/>
                <a:gd name="connsiteX2" fmla="*/ 1537468 w 3497955"/>
                <a:gd name="connsiteY2" fmla="*/ 177971 h 1198451"/>
                <a:gd name="connsiteX3" fmla="*/ 2068214 w 3497955"/>
                <a:gd name="connsiteY3" fmla="*/ 289747 h 1198451"/>
                <a:gd name="connsiteX4" fmla="*/ 2253279 w 3497955"/>
                <a:gd name="connsiteY4" fmla="*/ 560491 h 1198451"/>
                <a:gd name="connsiteX5" fmla="*/ 2427575 w 3497955"/>
                <a:gd name="connsiteY5" fmla="*/ 889458 h 1198451"/>
                <a:gd name="connsiteX6" fmla="*/ 2943320 w 3497955"/>
                <a:gd name="connsiteY6" fmla="*/ 1060046 h 1198451"/>
                <a:gd name="connsiteX7" fmla="*/ 3497955 w 3497955"/>
                <a:gd name="connsiteY7" fmla="*/ 1198451 h 1198451"/>
                <a:gd name="connsiteX0" fmla="*/ 0 w 3497955"/>
                <a:gd name="connsiteY0" fmla="*/ 0 h 1198451"/>
                <a:gd name="connsiteX1" fmla="*/ 631450 w 3497955"/>
                <a:gd name="connsiteY1" fmla="*/ 61097 h 1198451"/>
                <a:gd name="connsiteX2" fmla="*/ 1537468 w 3497955"/>
                <a:gd name="connsiteY2" fmla="*/ 177971 h 1198451"/>
                <a:gd name="connsiteX3" fmla="*/ 2068214 w 3497955"/>
                <a:gd name="connsiteY3" fmla="*/ 281694 h 1198451"/>
                <a:gd name="connsiteX4" fmla="*/ 2253279 w 3497955"/>
                <a:gd name="connsiteY4" fmla="*/ 560491 h 1198451"/>
                <a:gd name="connsiteX5" fmla="*/ 2427575 w 3497955"/>
                <a:gd name="connsiteY5" fmla="*/ 889458 h 1198451"/>
                <a:gd name="connsiteX6" fmla="*/ 2943320 w 3497955"/>
                <a:gd name="connsiteY6" fmla="*/ 1060046 h 1198451"/>
                <a:gd name="connsiteX7" fmla="*/ 3497955 w 3497955"/>
                <a:gd name="connsiteY7" fmla="*/ 1198451 h 1198451"/>
                <a:gd name="connsiteX0" fmla="*/ 0 w 3497955"/>
                <a:gd name="connsiteY0" fmla="*/ 0 h 1198451"/>
                <a:gd name="connsiteX1" fmla="*/ 631450 w 3497955"/>
                <a:gd name="connsiteY1" fmla="*/ 61097 h 1198451"/>
                <a:gd name="connsiteX2" fmla="*/ 1537468 w 3497955"/>
                <a:gd name="connsiteY2" fmla="*/ 177971 h 1198451"/>
                <a:gd name="connsiteX3" fmla="*/ 2068214 w 3497955"/>
                <a:gd name="connsiteY3" fmla="*/ 281694 h 1198451"/>
                <a:gd name="connsiteX4" fmla="*/ 2258531 w 3497955"/>
                <a:gd name="connsiteY4" fmla="*/ 580623 h 1198451"/>
                <a:gd name="connsiteX5" fmla="*/ 2427575 w 3497955"/>
                <a:gd name="connsiteY5" fmla="*/ 889458 h 1198451"/>
                <a:gd name="connsiteX6" fmla="*/ 2943320 w 3497955"/>
                <a:gd name="connsiteY6" fmla="*/ 1060046 h 1198451"/>
                <a:gd name="connsiteX7" fmla="*/ 3497955 w 3497955"/>
                <a:gd name="connsiteY7" fmla="*/ 1198451 h 1198451"/>
                <a:gd name="connsiteX0" fmla="*/ 0 w 3497955"/>
                <a:gd name="connsiteY0" fmla="*/ 0 h 1198451"/>
                <a:gd name="connsiteX1" fmla="*/ 631450 w 3497955"/>
                <a:gd name="connsiteY1" fmla="*/ 61097 h 1198451"/>
                <a:gd name="connsiteX2" fmla="*/ 1537468 w 3497955"/>
                <a:gd name="connsiteY2" fmla="*/ 177971 h 1198451"/>
                <a:gd name="connsiteX3" fmla="*/ 2068214 w 3497955"/>
                <a:gd name="connsiteY3" fmla="*/ 281694 h 1198451"/>
                <a:gd name="connsiteX4" fmla="*/ 2258531 w 3497955"/>
                <a:gd name="connsiteY4" fmla="*/ 580623 h 1198451"/>
                <a:gd name="connsiteX5" fmla="*/ 2427575 w 3497955"/>
                <a:gd name="connsiteY5" fmla="*/ 889458 h 1198451"/>
                <a:gd name="connsiteX6" fmla="*/ 2943320 w 3497955"/>
                <a:gd name="connsiteY6" fmla="*/ 1060046 h 1198451"/>
                <a:gd name="connsiteX7" fmla="*/ 3497955 w 3497955"/>
                <a:gd name="connsiteY7" fmla="*/ 1198451 h 1198451"/>
                <a:gd name="connsiteX0" fmla="*/ 0 w 3497955"/>
                <a:gd name="connsiteY0" fmla="*/ 0 h 1198451"/>
                <a:gd name="connsiteX1" fmla="*/ 631450 w 3497955"/>
                <a:gd name="connsiteY1" fmla="*/ 61097 h 1198451"/>
                <a:gd name="connsiteX2" fmla="*/ 1537468 w 3497955"/>
                <a:gd name="connsiteY2" fmla="*/ 177971 h 1198451"/>
                <a:gd name="connsiteX3" fmla="*/ 2068214 w 3497955"/>
                <a:gd name="connsiteY3" fmla="*/ 281694 h 1198451"/>
                <a:gd name="connsiteX4" fmla="*/ 2258531 w 3497955"/>
                <a:gd name="connsiteY4" fmla="*/ 580623 h 1198451"/>
                <a:gd name="connsiteX5" fmla="*/ 2427575 w 3497955"/>
                <a:gd name="connsiteY5" fmla="*/ 889458 h 1198451"/>
                <a:gd name="connsiteX6" fmla="*/ 2943320 w 3497955"/>
                <a:gd name="connsiteY6" fmla="*/ 1060046 h 1198451"/>
                <a:gd name="connsiteX7" fmla="*/ 3497955 w 3497955"/>
                <a:gd name="connsiteY7" fmla="*/ 1198451 h 1198451"/>
                <a:gd name="connsiteX0" fmla="*/ 0 w 3497955"/>
                <a:gd name="connsiteY0" fmla="*/ 0 h 1198451"/>
                <a:gd name="connsiteX1" fmla="*/ 631450 w 3497955"/>
                <a:gd name="connsiteY1" fmla="*/ 61097 h 1198451"/>
                <a:gd name="connsiteX2" fmla="*/ 1537468 w 3497955"/>
                <a:gd name="connsiteY2" fmla="*/ 177971 h 1198451"/>
                <a:gd name="connsiteX3" fmla="*/ 2068214 w 3497955"/>
                <a:gd name="connsiteY3" fmla="*/ 281694 h 1198451"/>
                <a:gd name="connsiteX4" fmla="*/ 2258531 w 3497955"/>
                <a:gd name="connsiteY4" fmla="*/ 580623 h 1198451"/>
                <a:gd name="connsiteX5" fmla="*/ 2427575 w 3497955"/>
                <a:gd name="connsiteY5" fmla="*/ 889458 h 1198451"/>
                <a:gd name="connsiteX6" fmla="*/ 2943320 w 3497955"/>
                <a:gd name="connsiteY6" fmla="*/ 1060046 h 1198451"/>
                <a:gd name="connsiteX7" fmla="*/ 3497955 w 3497955"/>
                <a:gd name="connsiteY7" fmla="*/ 1198451 h 1198451"/>
                <a:gd name="connsiteX0" fmla="*/ 0 w 3497955"/>
                <a:gd name="connsiteY0" fmla="*/ 0 h 1198451"/>
                <a:gd name="connsiteX1" fmla="*/ 631450 w 3497955"/>
                <a:gd name="connsiteY1" fmla="*/ 61097 h 1198451"/>
                <a:gd name="connsiteX2" fmla="*/ 1537468 w 3497955"/>
                <a:gd name="connsiteY2" fmla="*/ 177971 h 1198451"/>
                <a:gd name="connsiteX3" fmla="*/ 2068214 w 3497955"/>
                <a:gd name="connsiteY3" fmla="*/ 281694 h 1198451"/>
                <a:gd name="connsiteX4" fmla="*/ 2258531 w 3497955"/>
                <a:gd name="connsiteY4" fmla="*/ 580623 h 1198451"/>
                <a:gd name="connsiteX5" fmla="*/ 2427575 w 3497955"/>
                <a:gd name="connsiteY5" fmla="*/ 889458 h 1198451"/>
                <a:gd name="connsiteX6" fmla="*/ 2953824 w 3497955"/>
                <a:gd name="connsiteY6" fmla="*/ 1056020 h 1198451"/>
                <a:gd name="connsiteX7" fmla="*/ 3497955 w 3497955"/>
                <a:gd name="connsiteY7" fmla="*/ 1198451 h 1198451"/>
                <a:gd name="connsiteX0" fmla="*/ 0 w 3497955"/>
                <a:gd name="connsiteY0" fmla="*/ 0 h 1198451"/>
                <a:gd name="connsiteX1" fmla="*/ 631450 w 3497955"/>
                <a:gd name="connsiteY1" fmla="*/ 61097 h 1198451"/>
                <a:gd name="connsiteX2" fmla="*/ 1537468 w 3497955"/>
                <a:gd name="connsiteY2" fmla="*/ 177971 h 1198451"/>
                <a:gd name="connsiteX3" fmla="*/ 2068214 w 3497955"/>
                <a:gd name="connsiteY3" fmla="*/ 281694 h 1198451"/>
                <a:gd name="connsiteX4" fmla="*/ 2258531 w 3497955"/>
                <a:gd name="connsiteY4" fmla="*/ 580623 h 1198451"/>
                <a:gd name="connsiteX5" fmla="*/ 2427575 w 3497955"/>
                <a:gd name="connsiteY5" fmla="*/ 889458 h 1198451"/>
                <a:gd name="connsiteX6" fmla="*/ 2943320 w 3497955"/>
                <a:gd name="connsiteY6" fmla="*/ 1068099 h 1198451"/>
                <a:gd name="connsiteX7" fmla="*/ 3497955 w 3497955"/>
                <a:gd name="connsiteY7" fmla="*/ 1198451 h 1198451"/>
                <a:gd name="connsiteX0" fmla="*/ 0 w 3524213"/>
                <a:gd name="connsiteY0" fmla="*/ 0 h 1206504"/>
                <a:gd name="connsiteX1" fmla="*/ 657708 w 3524213"/>
                <a:gd name="connsiteY1" fmla="*/ 69150 h 1206504"/>
                <a:gd name="connsiteX2" fmla="*/ 1563726 w 3524213"/>
                <a:gd name="connsiteY2" fmla="*/ 186024 h 1206504"/>
                <a:gd name="connsiteX3" fmla="*/ 2094472 w 3524213"/>
                <a:gd name="connsiteY3" fmla="*/ 289747 h 1206504"/>
                <a:gd name="connsiteX4" fmla="*/ 2284789 w 3524213"/>
                <a:gd name="connsiteY4" fmla="*/ 588676 h 1206504"/>
                <a:gd name="connsiteX5" fmla="*/ 2453833 w 3524213"/>
                <a:gd name="connsiteY5" fmla="*/ 897511 h 1206504"/>
                <a:gd name="connsiteX6" fmla="*/ 2969578 w 3524213"/>
                <a:gd name="connsiteY6" fmla="*/ 1076152 h 1206504"/>
                <a:gd name="connsiteX7" fmla="*/ 3524213 w 3524213"/>
                <a:gd name="connsiteY7" fmla="*/ 1206504 h 1206504"/>
                <a:gd name="connsiteX0" fmla="*/ 0 w 3513709"/>
                <a:gd name="connsiteY0" fmla="*/ 478297 h 1151359"/>
                <a:gd name="connsiteX1" fmla="*/ 647204 w 3513709"/>
                <a:gd name="connsiteY1" fmla="*/ 14005 h 1151359"/>
                <a:gd name="connsiteX2" fmla="*/ 1553222 w 3513709"/>
                <a:gd name="connsiteY2" fmla="*/ 130879 h 1151359"/>
                <a:gd name="connsiteX3" fmla="*/ 2083968 w 3513709"/>
                <a:gd name="connsiteY3" fmla="*/ 234602 h 1151359"/>
                <a:gd name="connsiteX4" fmla="*/ 2274285 w 3513709"/>
                <a:gd name="connsiteY4" fmla="*/ 533531 h 1151359"/>
                <a:gd name="connsiteX5" fmla="*/ 2443329 w 3513709"/>
                <a:gd name="connsiteY5" fmla="*/ 842366 h 1151359"/>
                <a:gd name="connsiteX6" fmla="*/ 2959074 w 3513709"/>
                <a:gd name="connsiteY6" fmla="*/ 1021007 h 1151359"/>
                <a:gd name="connsiteX7" fmla="*/ 3513709 w 3513709"/>
                <a:gd name="connsiteY7" fmla="*/ 1151359 h 1151359"/>
                <a:gd name="connsiteX0" fmla="*/ 0 w 3513709"/>
                <a:gd name="connsiteY0" fmla="*/ 350080 h 1023142"/>
                <a:gd name="connsiteX1" fmla="*/ 825766 w 3513709"/>
                <a:gd name="connsiteY1" fmla="*/ 197462 h 1023142"/>
                <a:gd name="connsiteX2" fmla="*/ 1553222 w 3513709"/>
                <a:gd name="connsiteY2" fmla="*/ 2662 h 1023142"/>
                <a:gd name="connsiteX3" fmla="*/ 2083968 w 3513709"/>
                <a:gd name="connsiteY3" fmla="*/ 106385 h 1023142"/>
                <a:gd name="connsiteX4" fmla="*/ 2274285 w 3513709"/>
                <a:gd name="connsiteY4" fmla="*/ 405314 h 1023142"/>
                <a:gd name="connsiteX5" fmla="*/ 2443329 w 3513709"/>
                <a:gd name="connsiteY5" fmla="*/ 714149 h 1023142"/>
                <a:gd name="connsiteX6" fmla="*/ 2959074 w 3513709"/>
                <a:gd name="connsiteY6" fmla="*/ 892790 h 1023142"/>
                <a:gd name="connsiteX7" fmla="*/ 3513709 w 3513709"/>
                <a:gd name="connsiteY7" fmla="*/ 1023142 h 1023142"/>
                <a:gd name="connsiteX0" fmla="*/ 0 w 3513709"/>
                <a:gd name="connsiteY0" fmla="*/ 350080 h 1023142"/>
                <a:gd name="connsiteX1" fmla="*/ 825766 w 3513709"/>
                <a:gd name="connsiteY1" fmla="*/ 197462 h 1023142"/>
                <a:gd name="connsiteX2" fmla="*/ 1553222 w 3513709"/>
                <a:gd name="connsiteY2" fmla="*/ 2662 h 1023142"/>
                <a:gd name="connsiteX3" fmla="*/ 2083968 w 3513709"/>
                <a:gd name="connsiteY3" fmla="*/ 106385 h 1023142"/>
                <a:gd name="connsiteX4" fmla="*/ 2274285 w 3513709"/>
                <a:gd name="connsiteY4" fmla="*/ 405314 h 1023142"/>
                <a:gd name="connsiteX5" fmla="*/ 2443329 w 3513709"/>
                <a:gd name="connsiteY5" fmla="*/ 714149 h 1023142"/>
                <a:gd name="connsiteX6" fmla="*/ 2959074 w 3513709"/>
                <a:gd name="connsiteY6" fmla="*/ 892790 h 1023142"/>
                <a:gd name="connsiteX7" fmla="*/ 3513709 w 3513709"/>
                <a:gd name="connsiteY7" fmla="*/ 1023142 h 1023142"/>
                <a:gd name="connsiteX0" fmla="*/ 0 w 3513709"/>
                <a:gd name="connsiteY0" fmla="*/ 350080 h 1023142"/>
                <a:gd name="connsiteX1" fmla="*/ 825766 w 3513709"/>
                <a:gd name="connsiteY1" fmla="*/ 197462 h 1023142"/>
                <a:gd name="connsiteX2" fmla="*/ 1553222 w 3513709"/>
                <a:gd name="connsiteY2" fmla="*/ 2662 h 1023142"/>
                <a:gd name="connsiteX3" fmla="*/ 2083968 w 3513709"/>
                <a:gd name="connsiteY3" fmla="*/ 106385 h 1023142"/>
                <a:gd name="connsiteX4" fmla="*/ 2274285 w 3513709"/>
                <a:gd name="connsiteY4" fmla="*/ 405314 h 1023142"/>
                <a:gd name="connsiteX5" fmla="*/ 2443329 w 3513709"/>
                <a:gd name="connsiteY5" fmla="*/ 714149 h 1023142"/>
                <a:gd name="connsiteX6" fmla="*/ 2959074 w 3513709"/>
                <a:gd name="connsiteY6" fmla="*/ 892790 h 1023142"/>
                <a:gd name="connsiteX7" fmla="*/ 3513709 w 3513709"/>
                <a:gd name="connsiteY7" fmla="*/ 1023142 h 1023142"/>
                <a:gd name="connsiteX0" fmla="*/ 0 w 3513709"/>
                <a:gd name="connsiteY0" fmla="*/ 300412 h 973474"/>
                <a:gd name="connsiteX1" fmla="*/ 825766 w 3513709"/>
                <a:gd name="connsiteY1" fmla="*/ 147794 h 973474"/>
                <a:gd name="connsiteX2" fmla="*/ 1632000 w 3513709"/>
                <a:gd name="connsiteY2" fmla="*/ 6938 h 973474"/>
                <a:gd name="connsiteX3" fmla="*/ 2083968 w 3513709"/>
                <a:gd name="connsiteY3" fmla="*/ 56717 h 973474"/>
                <a:gd name="connsiteX4" fmla="*/ 2274285 w 3513709"/>
                <a:gd name="connsiteY4" fmla="*/ 355646 h 973474"/>
                <a:gd name="connsiteX5" fmla="*/ 2443329 w 3513709"/>
                <a:gd name="connsiteY5" fmla="*/ 664481 h 973474"/>
                <a:gd name="connsiteX6" fmla="*/ 2959074 w 3513709"/>
                <a:gd name="connsiteY6" fmla="*/ 843122 h 973474"/>
                <a:gd name="connsiteX7" fmla="*/ 3513709 w 3513709"/>
                <a:gd name="connsiteY7" fmla="*/ 973474 h 973474"/>
                <a:gd name="connsiteX0" fmla="*/ 0 w 3513709"/>
                <a:gd name="connsiteY0" fmla="*/ 308335 h 981397"/>
                <a:gd name="connsiteX1" fmla="*/ 825766 w 3513709"/>
                <a:gd name="connsiteY1" fmla="*/ 155717 h 981397"/>
                <a:gd name="connsiteX2" fmla="*/ 1632000 w 3513709"/>
                <a:gd name="connsiteY2" fmla="*/ 14861 h 981397"/>
                <a:gd name="connsiteX3" fmla="*/ 2083968 w 3513709"/>
                <a:gd name="connsiteY3" fmla="*/ 64640 h 981397"/>
                <a:gd name="connsiteX4" fmla="*/ 2274285 w 3513709"/>
                <a:gd name="connsiteY4" fmla="*/ 363569 h 981397"/>
                <a:gd name="connsiteX5" fmla="*/ 2443329 w 3513709"/>
                <a:gd name="connsiteY5" fmla="*/ 672404 h 981397"/>
                <a:gd name="connsiteX6" fmla="*/ 2959074 w 3513709"/>
                <a:gd name="connsiteY6" fmla="*/ 851045 h 981397"/>
                <a:gd name="connsiteX7" fmla="*/ 3513709 w 3513709"/>
                <a:gd name="connsiteY7" fmla="*/ 981397 h 981397"/>
                <a:gd name="connsiteX0" fmla="*/ 0 w 3513709"/>
                <a:gd name="connsiteY0" fmla="*/ 332608 h 1005670"/>
                <a:gd name="connsiteX1" fmla="*/ 825766 w 3513709"/>
                <a:gd name="connsiteY1" fmla="*/ 179990 h 1005670"/>
                <a:gd name="connsiteX2" fmla="*/ 1632000 w 3513709"/>
                <a:gd name="connsiteY2" fmla="*/ 39134 h 1005670"/>
                <a:gd name="connsiteX3" fmla="*/ 2089220 w 3513709"/>
                <a:gd name="connsiteY3" fmla="*/ 28976 h 1005670"/>
                <a:gd name="connsiteX4" fmla="*/ 2274285 w 3513709"/>
                <a:gd name="connsiteY4" fmla="*/ 387842 h 1005670"/>
                <a:gd name="connsiteX5" fmla="*/ 2443329 w 3513709"/>
                <a:gd name="connsiteY5" fmla="*/ 696677 h 1005670"/>
                <a:gd name="connsiteX6" fmla="*/ 2959074 w 3513709"/>
                <a:gd name="connsiteY6" fmla="*/ 875318 h 1005670"/>
                <a:gd name="connsiteX7" fmla="*/ 3513709 w 3513709"/>
                <a:gd name="connsiteY7" fmla="*/ 1005670 h 1005670"/>
                <a:gd name="connsiteX0" fmla="*/ 0 w 3513709"/>
                <a:gd name="connsiteY0" fmla="*/ 333049 h 1006111"/>
                <a:gd name="connsiteX1" fmla="*/ 825766 w 3513709"/>
                <a:gd name="connsiteY1" fmla="*/ 180431 h 1006111"/>
                <a:gd name="connsiteX2" fmla="*/ 1632000 w 3513709"/>
                <a:gd name="connsiteY2" fmla="*/ 39575 h 1006111"/>
                <a:gd name="connsiteX3" fmla="*/ 2089220 w 3513709"/>
                <a:gd name="connsiteY3" fmla="*/ 29417 h 1006111"/>
                <a:gd name="connsiteX4" fmla="*/ 2248026 w 3513709"/>
                <a:gd name="connsiteY4" fmla="*/ 394276 h 1006111"/>
                <a:gd name="connsiteX5" fmla="*/ 2443329 w 3513709"/>
                <a:gd name="connsiteY5" fmla="*/ 697118 h 1006111"/>
                <a:gd name="connsiteX6" fmla="*/ 2959074 w 3513709"/>
                <a:gd name="connsiteY6" fmla="*/ 875759 h 1006111"/>
                <a:gd name="connsiteX7" fmla="*/ 3513709 w 3513709"/>
                <a:gd name="connsiteY7" fmla="*/ 1006111 h 1006111"/>
                <a:gd name="connsiteX0" fmla="*/ 0 w 3513709"/>
                <a:gd name="connsiteY0" fmla="*/ 332608 h 1005670"/>
                <a:gd name="connsiteX1" fmla="*/ 825766 w 3513709"/>
                <a:gd name="connsiteY1" fmla="*/ 179990 h 1005670"/>
                <a:gd name="connsiteX2" fmla="*/ 1632000 w 3513709"/>
                <a:gd name="connsiteY2" fmla="*/ 39134 h 1005670"/>
                <a:gd name="connsiteX3" fmla="*/ 2089220 w 3513709"/>
                <a:gd name="connsiteY3" fmla="*/ 28976 h 1005670"/>
                <a:gd name="connsiteX4" fmla="*/ 2263781 w 3513709"/>
                <a:gd name="connsiteY4" fmla="*/ 387842 h 1005670"/>
                <a:gd name="connsiteX5" fmla="*/ 2443329 w 3513709"/>
                <a:gd name="connsiteY5" fmla="*/ 696677 h 1005670"/>
                <a:gd name="connsiteX6" fmla="*/ 2959074 w 3513709"/>
                <a:gd name="connsiteY6" fmla="*/ 875318 h 1005670"/>
                <a:gd name="connsiteX7" fmla="*/ 3513709 w 3513709"/>
                <a:gd name="connsiteY7" fmla="*/ 1005670 h 1005670"/>
                <a:gd name="connsiteX0" fmla="*/ 0 w 3513709"/>
                <a:gd name="connsiteY0" fmla="*/ 332608 h 1005670"/>
                <a:gd name="connsiteX1" fmla="*/ 825766 w 3513709"/>
                <a:gd name="connsiteY1" fmla="*/ 179990 h 1005670"/>
                <a:gd name="connsiteX2" fmla="*/ 1632000 w 3513709"/>
                <a:gd name="connsiteY2" fmla="*/ 39134 h 1005670"/>
                <a:gd name="connsiteX3" fmla="*/ 2089220 w 3513709"/>
                <a:gd name="connsiteY3" fmla="*/ 28976 h 1005670"/>
                <a:gd name="connsiteX4" fmla="*/ 2263781 w 3513709"/>
                <a:gd name="connsiteY4" fmla="*/ 387842 h 1005670"/>
                <a:gd name="connsiteX5" fmla="*/ 2443329 w 3513709"/>
                <a:gd name="connsiteY5" fmla="*/ 696677 h 1005670"/>
                <a:gd name="connsiteX6" fmla="*/ 2959074 w 3513709"/>
                <a:gd name="connsiteY6" fmla="*/ 875318 h 1005670"/>
                <a:gd name="connsiteX7" fmla="*/ 3513709 w 3513709"/>
                <a:gd name="connsiteY7" fmla="*/ 1005670 h 1005670"/>
                <a:gd name="connsiteX0" fmla="*/ 0 w 3513709"/>
                <a:gd name="connsiteY0" fmla="*/ 332608 h 1005670"/>
                <a:gd name="connsiteX1" fmla="*/ 825766 w 3513709"/>
                <a:gd name="connsiteY1" fmla="*/ 179990 h 1005670"/>
                <a:gd name="connsiteX2" fmla="*/ 1632000 w 3513709"/>
                <a:gd name="connsiteY2" fmla="*/ 39134 h 1005670"/>
                <a:gd name="connsiteX3" fmla="*/ 2089220 w 3513709"/>
                <a:gd name="connsiteY3" fmla="*/ 28976 h 1005670"/>
                <a:gd name="connsiteX4" fmla="*/ 2263781 w 3513709"/>
                <a:gd name="connsiteY4" fmla="*/ 387842 h 1005670"/>
                <a:gd name="connsiteX5" fmla="*/ 2480091 w 3513709"/>
                <a:gd name="connsiteY5" fmla="*/ 816551 h 1005670"/>
                <a:gd name="connsiteX6" fmla="*/ 2959074 w 3513709"/>
                <a:gd name="connsiteY6" fmla="*/ 875318 h 1005670"/>
                <a:gd name="connsiteX7" fmla="*/ 3513709 w 3513709"/>
                <a:gd name="connsiteY7" fmla="*/ 1005670 h 1005670"/>
                <a:gd name="connsiteX0" fmla="*/ 0 w 3702774"/>
                <a:gd name="connsiteY0" fmla="*/ 332608 h 875867"/>
                <a:gd name="connsiteX1" fmla="*/ 825766 w 3702774"/>
                <a:gd name="connsiteY1" fmla="*/ 179990 h 875867"/>
                <a:gd name="connsiteX2" fmla="*/ 1632000 w 3702774"/>
                <a:gd name="connsiteY2" fmla="*/ 39134 h 875867"/>
                <a:gd name="connsiteX3" fmla="*/ 2089220 w 3702774"/>
                <a:gd name="connsiteY3" fmla="*/ 28976 h 875867"/>
                <a:gd name="connsiteX4" fmla="*/ 2263781 w 3702774"/>
                <a:gd name="connsiteY4" fmla="*/ 387842 h 875867"/>
                <a:gd name="connsiteX5" fmla="*/ 2480091 w 3702774"/>
                <a:gd name="connsiteY5" fmla="*/ 816551 h 875867"/>
                <a:gd name="connsiteX6" fmla="*/ 2959074 w 3702774"/>
                <a:gd name="connsiteY6" fmla="*/ 875318 h 875867"/>
                <a:gd name="connsiteX7" fmla="*/ 3702774 w 3702774"/>
                <a:gd name="connsiteY7" fmla="*/ 867815 h 875867"/>
                <a:gd name="connsiteX0" fmla="*/ 0 w 3702774"/>
                <a:gd name="connsiteY0" fmla="*/ 332608 h 879584"/>
                <a:gd name="connsiteX1" fmla="*/ 825766 w 3702774"/>
                <a:gd name="connsiteY1" fmla="*/ 179990 h 879584"/>
                <a:gd name="connsiteX2" fmla="*/ 1632000 w 3702774"/>
                <a:gd name="connsiteY2" fmla="*/ 39134 h 879584"/>
                <a:gd name="connsiteX3" fmla="*/ 2089220 w 3702774"/>
                <a:gd name="connsiteY3" fmla="*/ 28976 h 879584"/>
                <a:gd name="connsiteX4" fmla="*/ 2263781 w 3702774"/>
                <a:gd name="connsiteY4" fmla="*/ 387842 h 879584"/>
                <a:gd name="connsiteX5" fmla="*/ 2480091 w 3702774"/>
                <a:gd name="connsiteY5" fmla="*/ 816551 h 879584"/>
                <a:gd name="connsiteX6" fmla="*/ 2959074 w 3702774"/>
                <a:gd name="connsiteY6" fmla="*/ 875318 h 879584"/>
                <a:gd name="connsiteX7" fmla="*/ 3702774 w 3702774"/>
                <a:gd name="connsiteY7" fmla="*/ 867815 h 879584"/>
                <a:gd name="connsiteX0" fmla="*/ 0 w 3702774"/>
                <a:gd name="connsiteY0" fmla="*/ 332608 h 876913"/>
                <a:gd name="connsiteX1" fmla="*/ 825766 w 3702774"/>
                <a:gd name="connsiteY1" fmla="*/ 179990 h 876913"/>
                <a:gd name="connsiteX2" fmla="*/ 1632000 w 3702774"/>
                <a:gd name="connsiteY2" fmla="*/ 39134 h 876913"/>
                <a:gd name="connsiteX3" fmla="*/ 2089220 w 3702774"/>
                <a:gd name="connsiteY3" fmla="*/ 28976 h 876913"/>
                <a:gd name="connsiteX4" fmla="*/ 2263781 w 3702774"/>
                <a:gd name="connsiteY4" fmla="*/ 387842 h 876913"/>
                <a:gd name="connsiteX5" fmla="*/ 2480091 w 3702774"/>
                <a:gd name="connsiteY5" fmla="*/ 816551 h 876913"/>
                <a:gd name="connsiteX6" fmla="*/ 2959074 w 3702774"/>
                <a:gd name="connsiteY6" fmla="*/ 875318 h 876913"/>
                <a:gd name="connsiteX7" fmla="*/ 3702774 w 3702774"/>
                <a:gd name="connsiteY7" fmla="*/ 867815 h 876913"/>
                <a:gd name="connsiteX0" fmla="*/ 0 w 3702774"/>
                <a:gd name="connsiteY0" fmla="*/ 332608 h 879696"/>
                <a:gd name="connsiteX1" fmla="*/ 825766 w 3702774"/>
                <a:gd name="connsiteY1" fmla="*/ 179990 h 879696"/>
                <a:gd name="connsiteX2" fmla="*/ 1632000 w 3702774"/>
                <a:gd name="connsiteY2" fmla="*/ 39134 h 879696"/>
                <a:gd name="connsiteX3" fmla="*/ 2089220 w 3702774"/>
                <a:gd name="connsiteY3" fmla="*/ 28976 h 879696"/>
                <a:gd name="connsiteX4" fmla="*/ 2263781 w 3702774"/>
                <a:gd name="connsiteY4" fmla="*/ 387842 h 879696"/>
                <a:gd name="connsiteX5" fmla="*/ 2480091 w 3702774"/>
                <a:gd name="connsiteY5" fmla="*/ 816551 h 879696"/>
                <a:gd name="connsiteX6" fmla="*/ 2959074 w 3702774"/>
                <a:gd name="connsiteY6" fmla="*/ 875318 h 879696"/>
                <a:gd name="connsiteX7" fmla="*/ 3702774 w 3702774"/>
                <a:gd name="connsiteY7" fmla="*/ 867815 h 879696"/>
                <a:gd name="connsiteX0" fmla="*/ 0 w 3702774"/>
                <a:gd name="connsiteY0" fmla="*/ 332608 h 879696"/>
                <a:gd name="connsiteX1" fmla="*/ 825766 w 3702774"/>
                <a:gd name="connsiteY1" fmla="*/ 179990 h 879696"/>
                <a:gd name="connsiteX2" fmla="*/ 1632000 w 3702774"/>
                <a:gd name="connsiteY2" fmla="*/ 39134 h 879696"/>
                <a:gd name="connsiteX3" fmla="*/ 2089220 w 3702774"/>
                <a:gd name="connsiteY3" fmla="*/ 28976 h 879696"/>
                <a:gd name="connsiteX4" fmla="*/ 2263781 w 3702774"/>
                <a:gd name="connsiteY4" fmla="*/ 387842 h 879696"/>
                <a:gd name="connsiteX5" fmla="*/ 2480091 w 3702774"/>
                <a:gd name="connsiteY5" fmla="*/ 816551 h 879696"/>
                <a:gd name="connsiteX6" fmla="*/ 2959074 w 3702774"/>
                <a:gd name="connsiteY6" fmla="*/ 875318 h 879696"/>
                <a:gd name="connsiteX7" fmla="*/ 3702774 w 3702774"/>
                <a:gd name="connsiteY7" fmla="*/ 867815 h 879696"/>
                <a:gd name="connsiteX0" fmla="*/ 0 w 3506323"/>
                <a:gd name="connsiteY0" fmla="*/ 332608 h 883830"/>
                <a:gd name="connsiteX1" fmla="*/ 825766 w 3506323"/>
                <a:gd name="connsiteY1" fmla="*/ 179990 h 883830"/>
                <a:gd name="connsiteX2" fmla="*/ 1632000 w 3506323"/>
                <a:gd name="connsiteY2" fmla="*/ 39134 h 883830"/>
                <a:gd name="connsiteX3" fmla="*/ 2089220 w 3506323"/>
                <a:gd name="connsiteY3" fmla="*/ 28976 h 883830"/>
                <a:gd name="connsiteX4" fmla="*/ 2263781 w 3506323"/>
                <a:gd name="connsiteY4" fmla="*/ 387842 h 883830"/>
                <a:gd name="connsiteX5" fmla="*/ 2480091 w 3506323"/>
                <a:gd name="connsiteY5" fmla="*/ 816551 h 883830"/>
                <a:gd name="connsiteX6" fmla="*/ 2959074 w 3506323"/>
                <a:gd name="connsiteY6" fmla="*/ 875318 h 883830"/>
                <a:gd name="connsiteX7" fmla="*/ 3506323 w 3506323"/>
                <a:gd name="connsiteY7" fmla="*/ 883830 h 883830"/>
                <a:gd name="connsiteX0" fmla="*/ 0 w 3527706"/>
                <a:gd name="connsiteY0" fmla="*/ 332608 h 883830"/>
                <a:gd name="connsiteX1" fmla="*/ 847149 w 3527706"/>
                <a:gd name="connsiteY1" fmla="*/ 179990 h 883830"/>
                <a:gd name="connsiteX2" fmla="*/ 1653383 w 3527706"/>
                <a:gd name="connsiteY2" fmla="*/ 39134 h 883830"/>
                <a:gd name="connsiteX3" fmla="*/ 2110603 w 3527706"/>
                <a:gd name="connsiteY3" fmla="*/ 28976 h 883830"/>
                <a:gd name="connsiteX4" fmla="*/ 2285164 w 3527706"/>
                <a:gd name="connsiteY4" fmla="*/ 387842 h 883830"/>
                <a:gd name="connsiteX5" fmla="*/ 2501474 w 3527706"/>
                <a:gd name="connsiteY5" fmla="*/ 816551 h 883830"/>
                <a:gd name="connsiteX6" fmla="*/ 2980457 w 3527706"/>
                <a:gd name="connsiteY6" fmla="*/ 875318 h 883830"/>
                <a:gd name="connsiteX7" fmla="*/ 3527706 w 3527706"/>
                <a:gd name="connsiteY7" fmla="*/ 883830 h 883830"/>
                <a:gd name="connsiteX0" fmla="*/ 0 w 3527706"/>
                <a:gd name="connsiteY0" fmla="*/ 332608 h 883830"/>
                <a:gd name="connsiteX1" fmla="*/ 847149 w 3527706"/>
                <a:gd name="connsiteY1" fmla="*/ 179990 h 883830"/>
                <a:gd name="connsiteX2" fmla="*/ 1653383 w 3527706"/>
                <a:gd name="connsiteY2" fmla="*/ 39134 h 883830"/>
                <a:gd name="connsiteX3" fmla="*/ 2110603 w 3527706"/>
                <a:gd name="connsiteY3" fmla="*/ 28976 h 883830"/>
                <a:gd name="connsiteX4" fmla="*/ 2285164 w 3527706"/>
                <a:gd name="connsiteY4" fmla="*/ 387842 h 883830"/>
                <a:gd name="connsiteX5" fmla="*/ 2501474 w 3527706"/>
                <a:gd name="connsiteY5" fmla="*/ 816551 h 883830"/>
                <a:gd name="connsiteX6" fmla="*/ 2980457 w 3527706"/>
                <a:gd name="connsiteY6" fmla="*/ 875318 h 883830"/>
                <a:gd name="connsiteX7" fmla="*/ 3527706 w 3527706"/>
                <a:gd name="connsiteY7" fmla="*/ 883830 h 8838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527706" h="883830">
                  <a:moveTo>
                    <a:pt x="0" y="332608"/>
                  </a:moveTo>
                  <a:lnTo>
                    <a:pt x="847149" y="179990"/>
                  </a:lnTo>
                  <a:cubicBezTo>
                    <a:pt x="1122713" y="131078"/>
                    <a:pt x="1442807" y="64303"/>
                    <a:pt x="1653383" y="39134"/>
                  </a:cubicBezTo>
                  <a:cubicBezTo>
                    <a:pt x="1863959" y="13965"/>
                    <a:pt x="2005306" y="-29142"/>
                    <a:pt x="2110603" y="28976"/>
                  </a:cubicBezTo>
                  <a:cubicBezTo>
                    <a:pt x="2215900" y="87094"/>
                    <a:pt x="2234274" y="240311"/>
                    <a:pt x="2285164" y="387842"/>
                  </a:cubicBezTo>
                  <a:cubicBezTo>
                    <a:pt x="2336054" y="535373"/>
                    <a:pt x="2385592" y="735305"/>
                    <a:pt x="2501474" y="816551"/>
                  </a:cubicBezTo>
                  <a:cubicBezTo>
                    <a:pt x="2617356" y="897797"/>
                    <a:pt x="2809418" y="864105"/>
                    <a:pt x="2980457" y="875318"/>
                  </a:cubicBezTo>
                  <a:cubicBezTo>
                    <a:pt x="3151496" y="886531"/>
                    <a:pt x="3345290" y="880993"/>
                    <a:pt x="3527706" y="883830"/>
                  </a:cubicBezTo>
                </a:path>
              </a:pathLst>
            </a:custGeom>
            <a:noFill/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</p:grpSp>
      <p:sp>
        <p:nvSpPr>
          <p:cNvPr id="84" name="Oval 63">
            <a:extLst>
              <a:ext uri="{FF2B5EF4-FFF2-40B4-BE49-F238E27FC236}">
                <a16:creationId xmlns:a16="http://schemas.microsoft.com/office/drawing/2014/main" id="{145E137A-B573-816F-2354-9F445330073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751671" y="3774056"/>
            <a:ext cx="789115" cy="819376"/>
          </a:xfrm>
          <a:prstGeom prst="ellipse">
            <a:avLst/>
          </a:prstGeom>
          <a:gradFill rotWithShape="1">
            <a:gsLst>
              <a:gs pos="100000">
                <a:schemeClr val="bg1"/>
              </a:gs>
              <a:gs pos="1000">
                <a:srgbClr val="FF99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 pitchFamily="18" charset="0"/>
              <a:ea typeface="ＭＳ Ｐゴシック" charset="-128"/>
              <a:cs typeface="+mn-cs"/>
            </a:endParaRPr>
          </a:p>
        </p:txBody>
      </p:sp>
      <p:sp>
        <p:nvSpPr>
          <p:cNvPr id="79" name="円/楕円 109">
            <a:extLst>
              <a:ext uri="{FF2B5EF4-FFF2-40B4-BE49-F238E27FC236}">
                <a16:creationId xmlns:a16="http://schemas.microsoft.com/office/drawing/2014/main" id="{B5530763-DE9F-3BD1-5AEA-38D225FBC184}"/>
              </a:ext>
            </a:extLst>
          </p:cNvPr>
          <p:cNvSpPr>
            <a:spLocks noChangeAspect="1"/>
          </p:cNvSpPr>
          <p:nvPr/>
        </p:nvSpPr>
        <p:spPr bwMode="auto">
          <a:xfrm flipV="1">
            <a:off x="8049655" y="4100513"/>
            <a:ext cx="185854" cy="195228"/>
          </a:xfrm>
          <a:prstGeom prst="ellipse">
            <a:avLst/>
          </a:prstGeom>
          <a:gradFill flip="none" rotWithShape="1">
            <a:gsLst>
              <a:gs pos="91000">
                <a:srgbClr val="FF0000"/>
              </a:gs>
              <a:gs pos="0">
                <a:srgbClr val="FFCCFF"/>
              </a:gs>
            </a:gsLst>
            <a:path path="circle">
              <a:fillToRect l="50000" t="50000" r="50000" b="50000"/>
            </a:path>
            <a:tileRect/>
          </a:gra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81" name="円/楕円 111">
            <a:extLst>
              <a:ext uri="{FF2B5EF4-FFF2-40B4-BE49-F238E27FC236}">
                <a16:creationId xmlns:a16="http://schemas.microsoft.com/office/drawing/2014/main" id="{B10BF1D0-F0C6-BB1B-33C2-D811C403A054}"/>
              </a:ext>
            </a:extLst>
          </p:cNvPr>
          <p:cNvSpPr/>
          <p:nvPr/>
        </p:nvSpPr>
        <p:spPr bwMode="auto">
          <a:xfrm>
            <a:off x="8006082" y="3926602"/>
            <a:ext cx="118455" cy="130925"/>
          </a:xfrm>
          <a:prstGeom prst="ellipse">
            <a:avLst/>
          </a:prstGeom>
          <a:solidFill>
            <a:srgbClr val="FFFF00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85" name="正方形/長方形 65">
            <a:extLst>
              <a:ext uri="{FF2B5EF4-FFF2-40B4-BE49-F238E27FC236}">
                <a16:creationId xmlns:a16="http://schemas.microsoft.com/office/drawing/2014/main" id="{AC6A0EB4-B606-0A56-8B4E-F54BAFF9CC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23129" y="5325074"/>
            <a:ext cx="182087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ja-JP" altLang="en-US" b="0" dirty="0">
                <a:solidFill>
                  <a:srgbClr val="0000FF"/>
                </a:solidFill>
              </a:rPr>
              <a:t>情報量</a:t>
            </a:r>
            <a:r>
              <a:rPr lang="en-US" altLang="ja-JP" b="0" i="1" dirty="0">
                <a:solidFill>
                  <a:srgbClr val="0000FF"/>
                </a:solidFill>
                <a:latin typeface="Bookman Old Style" panose="02050604050505020204" pitchFamily="18" charset="0"/>
              </a:rPr>
              <a:t>I</a:t>
            </a:r>
            <a:r>
              <a:rPr lang="en-US" altLang="ja-JP" baseline="-25000" dirty="0">
                <a:solidFill>
                  <a:srgbClr val="222222"/>
                </a:solidFill>
                <a:cs typeface="Times New Roman" panose="02020603050405020304" pitchFamily="18" charset="0"/>
              </a:rPr>
              <a:t>pe</a:t>
            </a:r>
            <a:endParaRPr lang="en-US" altLang="ja-JP" b="0" i="1" dirty="0">
              <a:solidFill>
                <a:srgbClr val="0000FF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7325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22" grpId="0"/>
      <p:bldP spid="23" grpId="0"/>
      <p:bldP spid="24" grpId="0"/>
      <p:bldP spid="25" grpId="0"/>
      <p:bldP spid="74" grpId="0"/>
      <p:bldP spid="75" grpId="0" animBg="1"/>
      <p:bldP spid="78" grpId="0" animBg="1"/>
      <p:bldP spid="83" grpId="0" animBg="1"/>
      <p:bldP spid="83" grpId="1" animBg="1"/>
      <p:bldP spid="77" grpId="0"/>
      <p:bldP spid="84" grpId="0" animBg="1"/>
      <p:bldP spid="84" grpId="1" animBg="1"/>
      <p:bldP spid="84" grpId="2" animBg="1"/>
      <p:bldP spid="79" grpId="0" animBg="1"/>
      <p:bldP spid="81" grpId="0" animBg="1"/>
      <p:bldP spid="81" grpId="1" animBg="1"/>
      <p:bldP spid="81" grpId="2" animBg="1"/>
      <p:bldP spid="8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C199AE-ADC0-3F84-1A13-C76B7FDAC4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63">
            <a:extLst>
              <a:ext uri="{FF2B5EF4-FFF2-40B4-BE49-F238E27FC236}">
                <a16:creationId xmlns:a16="http://schemas.microsoft.com/office/drawing/2014/main" id="{A6865304-6612-FBC1-F0A7-1B5DC9CC4CD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533194" y="1320093"/>
            <a:ext cx="1547053" cy="1606379"/>
          </a:xfrm>
          <a:prstGeom prst="ellipse">
            <a:avLst/>
          </a:prstGeom>
          <a:gradFill rotWithShape="1">
            <a:gsLst>
              <a:gs pos="100000">
                <a:srgbClr val="FFFFFF"/>
              </a:gs>
              <a:gs pos="0">
                <a:srgbClr val="FFEFD8"/>
              </a:gs>
              <a:gs pos="8000">
                <a:schemeClr val="bg1"/>
              </a:gs>
              <a:gs pos="58000">
                <a:schemeClr val="bg1"/>
              </a:gs>
              <a:gs pos="80000">
                <a:srgbClr val="FFF2DE"/>
              </a:gs>
              <a:gs pos="25000">
                <a:schemeClr val="bg1"/>
              </a:gs>
              <a:gs pos="37000">
                <a:srgbClr val="FFE2B7"/>
              </a:gs>
              <a:gs pos="14000">
                <a:srgbClr val="FF99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 pitchFamily="18" charset="0"/>
              <a:ea typeface="ＭＳ Ｐゴシック" charset="-128"/>
              <a:cs typeface="+mn-cs"/>
            </a:endParaRPr>
          </a:p>
        </p:txBody>
      </p:sp>
      <p:sp>
        <p:nvSpPr>
          <p:cNvPr id="4" name="Oval 63">
            <a:extLst>
              <a:ext uri="{FF2B5EF4-FFF2-40B4-BE49-F238E27FC236}">
                <a16:creationId xmlns:a16="http://schemas.microsoft.com/office/drawing/2014/main" id="{0D2FE566-9547-AB84-676C-764D56A4A32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204269" y="2011420"/>
            <a:ext cx="209400" cy="21743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 pitchFamily="18" charset="0"/>
              <a:ea typeface="ＭＳ Ｐゴシック" charset="-128"/>
              <a:cs typeface="+mn-cs"/>
            </a:endParaRPr>
          </a:p>
        </p:txBody>
      </p:sp>
      <p:sp>
        <p:nvSpPr>
          <p:cNvPr id="7" name="Oval 63">
            <a:extLst>
              <a:ext uri="{FF2B5EF4-FFF2-40B4-BE49-F238E27FC236}">
                <a16:creationId xmlns:a16="http://schemas.microsoft.com/office/drawing/2014/main" id="{0E4459FF-7C3E-DF07-4F5E-6C22F2C8F23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57475" y="567065"/>
            <a:ext cx="1547053" cy="1606379"/>
          </a:xfrm>
          <a:prstGeom prst="ellipse">
            <a:avLst/>
          </a:prstGeom>
          <a:gradFill rotWithShape="1">
            <a:gsLst>
              <a:gs pos="100000">
                <a:srgbClr val="FFFFFF"/>
              </a:gs>
              <a:gs pos="0">
                <a:srgbClr val="FFEFD8"/>
              </a:gs>
              <a:gs pos="45000">
                <a:schemeClr val="bg1"/>
              </a:gs>
              <a:gs pos="0">
                <a:srgbClr val="FF99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 pitchFamily="18" charset="0"/>
              <a:ea typeface="ＭＳ Ｐゴシック" charset="-128"/>
              <a:cs typeface="+mn-cs"/>
            </a:endParaRPr>
          </a:p>
        </p:txBody>
      </p:sp>
      <p:sp>
        <p:nvSpPr>
          <p:cNvPr id="8" name="Oval 63">
            <a:extLst>
              <a:ext uri="{FF2B5EF4-FFF2-40B4-BE49-F238E27FC236}">
                <a16:creationId xmlns:a16="http://schemas.microsoft.com/office/drawing/2014/main" id="{87DE4A09-EF34-2045-580A-158CE7F5257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128550" y="1258392"/>
            <a:ext cx="209400" cy="21743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 pitchFamily="18" charset="0"/>
              <a:ea typeface="ＭＳ Ｐゴシック" charset="-128"/>
              <a:cs typeface="+mn-cs"/>
            </a:endParaRPr>
          </a:p>
        </p:txBody>
      </p:sp>
      <p:sp>
        <p:nvSpPr>
          <p:cNvPr id="10" name="Oval 63">
            <a:extLst>
              <a:ext uri="{FF2B5EF4-FFF2-40B4-BE49-F238E27FC236}">
                <a16:creationId xmlns:a16="http://schemas.microsoft.com/office/drawing/2014/main" id="{0B12F5E1-E7F7-8163-E7A9-1C9DB846D5B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30809" y="547648"/>
            <a:ext cx="1547053" cy="1606379"/>
          </a:xfrm>
          <a:prstGeom prst="ellipse">
            <a:avLst/>
          </a:prstGeom>
          <a:gradFill rotWithShape="1">
            <a:gsLst>
              <a:gs pos="0">
                <a:srgbClr val="FFEFD8"/>
              </a:gs>
              <a:gs pos="8000">
                <a:schemeClr val="bg1"/>
              </a:gs>
              <a:gs pos="58000">
                <a:schemeClr val="bg1"/>
              </a:gs>
              <a:gs pos="25000">
                <a:schemeClr val="bg1"/>
              </a:gs>
              <a:gs pos="37000">
                <a:srgbClr val="FFE2B7"/>
              </a:gs>
              <a:gs pos="14000">
                <a:srgbClr val="FF99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 pitchFamily="18" charset="0"/>
              <a:ea typeface="ＭＳ Ｐゴシック" charset="-128"/>
              <a:cs typeface="+mn-cs"/>
            </a:endParaRPr>
          </a:p>
        </p:txBody>
      </p:sp>
      <p:sp>
        <p:nvSpPr>
          <p:cNvPr id="11" name="Oval 63">
            <a:extLst>
              <a:ext uri="{FF2B5EF4-FFF2-40B4-BE49-F238E27FC236}">
                <a16:creationId xmlns:a16="http://schemas.microsoft.com/office/drawing/2014/main" id="{B19D92CF-E647-062E-57AE-F99E1B9EFC3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521639" y="1259487"/>
            <a:ext cx="169890" cy="176406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 pitchFamily="18" charset="0"/>
              <a:ea typeface="ＭＳ Ｐゴシック" charset="-128"/>
              <a:cs typeface="+mn-cs"/>
            </a:endParaRPr>
          </a:p>
        </p:txBody>
      </p:sp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4A0A063F-5C0A-191D-26F6-DF350EE2174B}"/>
              </a:ext>
            </a:extLst>
          </p:cNvPr>
          <p:cNvGrpSpPr/>
          <p:nvPr/>
        </p:nvGrpSpPr>
        <p:grpSpPr>
          <a:xfrm>
            <a:off x="1199193" y="2684516"/>
            <a:ext cx="1306049" cy="708434"/>
            <a:chOff x="1199193" y="2684516"/>
            <a:chExt cx="1306049" cy="708434"/>
          </a:xfrm>
        </p:grpSpPr>
        <p:sp>
          <p:nvSpPr>
            <p:cNvPr id="16" name="Oval 63">
              <a:extLst>
                <a:ext uri="{FF2B5EF4-FFF2-40B4-BE49-F238E27FC236}">
                  <a16:creationId xmlns:a16="http://schemas.microsoft.com/office/drawing/2014/main" id="{3FB11835-8C07-B7D2-D4E6-FA73D076D0B0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199193" y="2684516"/>
              <a:ext cx="682271" cy="708434"/>
            </a:xfrm>
            <a:prstGeom prst="ellipse">
              <a:avLst/>
            </a:prstGeom>
            <a:gradFill rotWithShape="1">
              <a:gsLst>
                <a:gs pos="100000">
                  <a:srgbClr val="FFFFFF"/>
                </a:gs>
                <a:gs pos="0">
                  <a:srgbClr val="FFEFD8"/>
                </a:gs>
                <a:gs pos="100000">
                  <a:schemeClr val="bg1"/>
                </a:gs>
                <a:gs pos="0">
                  <a:srgbClr val="FF990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ＭＳ Ｐゴシック" charset="-128"/>
                <a:cs typeface="+mn-cs"/>
              </a:endParaRPr>
            </a:p>
          </p:txBody>
        </p:sp>
        <p:sp>
          <p:nvSpPr>
            <p:cNvPr id="17" name="Oval 63">
              <a:extLst>
                <a:ext uri="{FF2B5EF4-FFF2-40B4-BE49-F238E27FC236}">
                  <a16:creationId xmlns:a16="http://schemas.microsoft.com/office/drawing/2014/main" id="{DBE1FF99-F138-4F6D-2415-FC5DF52F4AE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822971" y="2684516"/>
              <a:ext cx="682271" cy="708434"/>
            </a:xfrm>
            <a:prstGeom prst="ellipse">
              <a:avLst/>
            </a:prstGeom>
            <a:gradFill rotWithShape="1">
              <a:gsLst>
                <a:gs pos="100000">
                  <a:srgbClr val="FFFFFF"/>
                </a:gs>
                <a:gs pos="0">
                  <a:srgbClr val="FFEFD8"/>
                </a:gs>
                <a:gs pos="100000">
                  <a:schemeClr val="bg1"/>
                </a:gs>
                <a:gs pos="0">
                  <a:srgbClr val="FF990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ＭＳ Ｐゴシック" charset="-128"/>
                <a:cs typeface="+mn-cs"/>
              </a:endParaRPr>
            </a:p>
          </p:txBody>
        </p:sp>
        <p:sp>
          <p:nvSpPr>
            <p:cNvPr id="14" name="Oval 63">
              <a:extLst>
                <a:ext uri="{FF2B5EF4-FFF2-40B4-BE49-F238E27FC236}">
                  <a16:creationId xmlns:a16="http://schemas.microsoft.com/office/drawing/2014/main" id="{C9034AAE-75E2-38B9-AF04-D8FFA92C7DD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742677" y="2897909"/>
              <a:ext cx="209400" cy="217430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FF000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ＭＳ Ｐゴシック" charset="-128"/>
                <a:cs typeface="+mn-cs"/>
              </a:endParaRPr>
            </a:p>
          </p:txBody>
        </p:sp>
      </p:grpSp>
      <p:grpSp>
        <p:nvGrpSpPr>
          <p:cNvPr id="34" name="グループ化 33">
            <a:extLst>
              <a:ext uri="{FF2B5EF4-FFF2-40B4-BE49-F238E27FC236}">
                <a16:creationId xmlns:a16="http://schemas.microsoft.com/office/drawing/2014/main" id="{0C0EBC44-CA9E-90A8-8C8B-10206C749AF8}"/>
              </a:ext>
            </a:extLst>
          </p:cNvPr>
          <p:cNvGrpSpPr/>
          <p:nvPr/>
        </p:nvGrpSpPr>
        <p:grpSpPr>
          <a:xfrm>
            <a:off x="4853575" y="3444441"/>
            <a:ext cx="1254331" cy="219573"/>
            <a:chOff x="4853575" y="3444441"/>
            <a:chExt cx="1254331" cy="219573"/>
          </a:xfrm>
        </p:grpSpPr>
        <p:sp>
          <p:nvSpPr>
            <p:cNvPr id="18" name="円/楕円 140">
              <a:extLst>
                <a:ext uri="{FF2B5EF4-FFF2-40B4-BE49-F238E27FC236}">
                  <a16:creationId xmlns:a16="http://schemas.microsoft.com/office/drawing/2014/main" id="{CBFB4B51-0248-6B77-9FA2-9F18CDFA796E}"/>
                </a:ext>
              </a:extLst>
            </p:cNvPr>
            <p:cNvSpPr/>
            <p:nvPr/>
          </p:nvSpPr>
          <p:spPr bwMode="auto">
            <a:xfrm>
              <a:off x="4853575" y="3533089"/>
              <a:ext cx="118455" cy="130925"/>
            </a:xfrm>
            <a:prstGeom prst="ellipse">
              <a:avLst/>
            </a:prstGeom>
            <a:solidFill>
              <a:srgbClr val="FFFF00"/>
            </a:solidFill>
            <a:ln w="28575" cap="flat" cmpd="sng" algn="ctr">
              <a:solidFill>
                <a:srgbClr val="FF66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20" name="Oval 63">
              <a:extLst>
                <a:ext uri="{FF2B5EF4-FFF2-40B4-BE49-F238E27FC236}">
                  <a16:creationId xmlns:a16="http://schemas.microsoft.com/office/drawing/2014/main" id="{4FCB3F04-BC8B-682D-A84C-6FC5E1605CC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905895" y="3444441"/>
              <a:ext cx="202011" cy="209758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FF000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ＭＳ Ｐゴシック" charset="-128"/>
                <a:cs typeface="+mn-cs"/>
              </a:endParaRPr>
            </a:p>
          </p:txBody>
        </p:sp>
      </p:grpSp>
      <p:sp>
        <p:nvSpPr>
          <p:cNvPr id="21" name="Rectangle 22">
            <a:extLst>
              <a:ext uri="{FF2B5EF4-FFF2-40B4-BE49-F238E27FC236}">
                <a16:creationId xmlns:a16="http://schemas.microsoft.com/office/drawing/2014/main" id="{759260A8-B9E3-146D-49CC-7EA6AFE9FC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ja-JP" altLang="en-US" dirty="0">
                <a:solidFill>
                  <a:srgbClr val="222222"/>
                </a:solidFill>
                <a:latin typeface="Arial" panose="020B0604020202020204" pitchFamily="34" charset="0"/>
              </a:rPr>
              <a:t>原子は色々な状の重ね合わせ。環境の影響等により変化。</a:t>
            </a:r>
            <a:endParaRPr lang="ja-JP" altLang="en-US" dirty="0"/>
          </a:p>
        </p:txBody>
      </p:sp>
      <p:sp>
        <p:nvSpPr>
          <p:cNvPr id="22" name="Rectangle 22">
            <a:extLst>
              <a:ext uri="{FF2B5EF4-FFF2-40B4-BE49-F238E27FC236}">
                <a16:creationId xmlns:a16="http://schemas.microsoft.com/office/drawing/2014/main" id="{10EB6A6A-8E39-0CEB-B498-61BF5C3744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743458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ja-JP" altLang="en-US" dirty="0">
                <a:solidFill>
                  <a:srgbClr val="CC00FF"/>
                </a:solidFill>
                <a:latin typeface="Arial" panose="020B0604020202020204" pitchFamily="34" charset="0"/>
              </a:rPr>
              <a:t>これは生物や集団が生き残り情報を集積する仕組みと</a:t>
            </a:r>
            <a:endParaRPr lang="en-US" altLang="ja-JP" dirty="0">
              <a:solidFill>
                <a:srgbClr val="CC00FF"/>
              </a:solidFill>
              <a:latin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ja-JP" altLang="en-US" dirty="0">
                <a:solidFill>
                  <a:srgbClr val="CC00FF"/>
                </a:solidFill>
                <a:latin typeface="Arial" panose="020B0604020202020204" pitchFamily="34" charset="0"/>
              </a:rPr>
              <a:t>基本的に同じである。</a:t>
            </a:r>
            <a:endParaRPr lang="ja-JP" altLang="en-US" dirty="0">
              <a:solidFill>
                <a:srgbClr val="CC00FF"/>
              </a:solidFill>
            </a:endParaRPr>
          </a:p>
        </p:txBody>
      </p:sp>
      <p:sp>
        <p:nvSpPr>
          <p:cNvPr id="24" name="Oval 63">
            <a:extLst>
              <a:ext uri="{FF2B5EF4-FFF2-40B4-BE49-F238E27FC236}">
                <a16:creationId xmlns:a16="http://schemas.microsoft.com/office/drawing/2014/main" id="{B1FCF4E9-EED0-5664-8598-2521C0EC151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194562" y="1206073"/>
            <a:ext cx="1547053" cy="1606379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50000">
                <a:schemeClr val="bg1"/>
              </a:gs>
              <a:gs pos="27000">
                <a:srgbClr val="FF99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 pitchFamily="18" charset="0"/>
              <a:ea typeface="ＭＳ Ｐゴシック" charset="-128"/>
              <a:cs typeface="+mn-cs"/>
            </a:endParaRPr>
          </a:p>
        </p:txBody>
      </p:sp>
      <p:sp>
        <p:nvSpPr>
          <p:cNvPr id="25" name="Oval 63">
            <a:extLst>
              <a:ext uri="{FF2B5EF4-FFF2-40B4-BE49-F238E27FC236}">
                <a16:creationId xmlns:a16="http://schemas.microsoft.com/office/drawing/2014/main" id="{60BE8E06-361C-381E-8263-9EEC58B350D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865637" y="1897400"/>
            <a:ext cx="209400" cy="21743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 pitchFamily="18" charset="0"/>
              <a:ea typeface="ＭＳ Ｐゴシック" charset="-128"/>
              <a:cs typeface="+mn-cs"/>
            </a:endParaRPr>
          </a:p>
        </p:txBody>
      </p:sp>
      <p:sp>
        <p:nvSpPr>
          <p:cNvPr id="30" name="Rectangle 22">
            <a:extLst>
              <a:ext uri="{FF2B5EF4-FFF2-40B4-BE49-F238E27FC236}">
                <a16:creationId xmlns:a16="http://schemas.microsoft.com/office/drawing/2014/main" id="{5FDAC466-9AAE-7977-EF6D-27DACAD37E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096628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ja-JP" altLang="en-US" dirty="0">
                <a:solidFill>
                  <a:srgbClr val="222222"/>
                </a:solidFill>
                <a:latin typeface="Arial" panose="020B0604020202020204" pitchFamily="34" charset="0"/>
              </a:rPr>
              <a:t>状態の情報、環境情報により持続したり解離したりする。</a:t>
            </a:r>
            <a:endParaRPr lang="ja-JP" altLang="en-US" dirty="0"/>
          </a:p>
        </p:txBody>
      </p:sp>
      <p:sp>
        <p:nvSpPr>
          <p:cNvPr id="31" name="Rectangle 22">
            <a:extLst>
              <a:ext uri="{FF2B5EF4-FFF2-40B4-BE49-F238E27FC236}">
                <a16:creationId xmlns:a16="http://schemas.microsoft.com/office/drawing/2014/main" id="{999EFFC7-7277-7A1B-A6E5-904A5659FF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36107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ja-JP" altLang="en-US" dirty="0">
                <a:solidFill>
                  <a:srgbClr val="222222"/>
                </a:solidFill>
                <a:latin typeface="Arial" panose="020B0604020202020204" pitchFamily="34" charset="0"/>
              </a:rPr>
              <a:t>より適した維持情報を持つものが持続する。</a:t>
            </a:r>
            <a:endParaRPr lang="ja-JP" altLang="en-US" dirty="0"/>
          </a:p>
        </p:txBody>
      </p:sp>
      <p:sp>
        <p:nvSpPr>
          <p:cNvPr id="32" name="Rectangle 22">
            <a:extLst>
              <a:ext uri="{FF2B5EF4-FFF2-40B4-BE49-F238E27FC236}">
                <a16:creationId xmlns:a16="http://schemas.microsoft.com/office/drawing/2014/main" id="{9B47C113-6AC7-DCBB-A5EF-D86EA93E44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989763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ja-JP" altLang="en-US" dirty="0">
                <a:solidFill>
                  <a:srgbClr val="222222"/>
                </a:solidFill>
                <a:latin typeface="Arial" panose="020B0604020202020204" pitchFamily="34" charset="0"/>
              </a:rPr>
              <a:t>さらに、分子や集団を作ると持続するための情報が増える。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37242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7" grpId="0" animBg="1"/>
      <p:bldP spid="8" grpId="0" animBg="1"/>
      <p:bldP spid="10" grpId="0" animBg="1"/>
      <p:bldP spid="11" grpId="0" animBg="1"/>
      <p:bldP spid="21" grpId="0"/>
      <p:bldP spid="22" grpId="0"/>
      <p:bldP spid="24" grpId="0" animBg="1"/>
      <p:bldP spid="25" grpId="0" animBg="1"/>
      <p:bldP spid="30" grpId="0"/>
      <p:bldP spid="31" grpId="0"/>
      <p:bldP spid="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DDFB92-48B4-A5F3-759B-C5DA5806B2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論理回路の簡略化 | 日経クロステック（xTECH）">
            <a:extLst>
              <a:ext uri="{FF2B5EF4-FFF2-40B4-BE49-F238E27FC236}">
                <a16:creationId xmlns:a16="http://schemas.microsoft.com/office/drawing/2014/main" id="{B813EA7B-B4ED-BFA0-24C8-4BB6DA21C5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582" y="562212"/>
            <a:ext cx="4263219" cy="2259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量子コンピュータ基礎3】量子ゲートと量子回路｜量子技術ノート">
            <a:extLst>
              <a:ext uri="{FF2B5EF4-FFF2-40B4-BE49-F238E27FC236}">
                <a16:creationId xmlns:a16="http://schemas.microsoft.com/office/drawing/2014/main" id="{A825F56C-0784-7B63-652C-FFB55D27A3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7073" y="561851"/>
            <a:ext cx="3924206" cy="2516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Rectangle 22">
            <a:extLst>
              <a:ext uri="{FF2B5EF4-FFF2-40B4-BE49-F238E27FC236}">
                <a16:creationId xmlns:a16="http://schemas.microsoft.com/office/drawing/2014/main" id="{BE5AFED2-0DD4-E148-85AD-0C30DCD152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6428" y="6093819"/>
            <a:ext cx="628911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ja-JP" altLang="en-US" dirty="0">
                <a:solidFill>
                  <a:srgbClr val="CC00FF"/>
                </a:solidFill>
                <a:latin typeface="Arial" panose="020B0604020202020204" pitchFamily="34" charset="0"/>
              </a:rPr>
              <a:t>原子は量子コンピューターを内蔵する。</a:t>
            </a:r>
            <a:endParaRPr lang="ja-JP" altLang="en-US" dirty="0">
              <a:solidFill>
                <a:srgbClr val="CC00FF"/>
              </a:solidFill>
            </a:endParaRPr>
          </a:p>
        </p:txBody>
      </p:sp>
      <p:sp>
        <p:nvSpPr>
          <p:cNvPr id="62" name="Rectangle 22">
            <a:extLst>
              <a:ext uri="{FF2B5EF4-FFF2-40B4-BE49-F238E27FC236}">
                <a16:creationId xmlns:a16="http://schemas.microsoft.com/office/drawing/2014/main" id="{2AC9F2F7-1CE6-4A13-BE61-1DAB4AA954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95365" y="69801"/>
            <a:ext cx="360873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ja-JP" altLang="en-US" dirty="0">
                <a:solidFill>
                  <a:srgbClr val="0000FF"/>
                </a:solidFill>
              </a:rPr>
              <a:t>量子コンピューター</a:t>
            </a:r>
          </a:p>
        </p:txBody>
      </p:sp>
      <p:sp>
        <p:nvSpPr>
          <p:cNvPr id="5" name="Rectangle 22">
            <a:extLst>
              <a:ext uri="{FF2B5EF4-FFF2-40B4-BE49-F238E27FC236}">
                <a16:creationId xmlns:a16="http://schemas.microsoft.com/office/drawing/2014/main" id="{DE5AC1A2-5ED4-C46D-31E2-FA5FB1D1A5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60" y="55841"/>
            <a:ext cx="360873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ja-JP" altLang="en-US" dirty="0">
                <a:solidFill>
                  <a:srgbClr val="0000FF"/>
                </a:solidFill>
              </a:rPr>
              <a:t>古典コンピューター</a:t>
            </a:r>
          </a:p>
        </p:txBody>
      </p:sp>
      <p:grpSp>
        <p:nvGrpSpPr>
          <p:cNvPr id="63" name="グループ化 62">
            <a:extLst>
              <a:ext uri="{FF2B5EF4-FFF2-40B4-BE49-F238E27FC236}">
                <a16:creationId xmlns:a16="http://schemas.microsoft.com/office/drawing/2014/main" id="{F7FBA0C4-76BC-9B92-FDAB-82DA2B8498E5}"/>
              </a:ext>
            </a:extLst>
          </p:cNvPr>
          <p:cNvGrpSpPr>
            <a:grpSpLocks noChangeAspect="1"/>
          </p:cNvGrpSpPr>
          <p:nvPr/>
        </p:nvGrpSpPr>
        <p:grpSpPr>
          <a:xfrm>
            <a:off x="305610" y="3671122"/>
            <a:ext cx="3661441" cy="2200386"/>
            <a:chOff x="254182" y="614252"/>
            <a:chExt cx="3808268" cy="2288623"/>
          </a:xfrm>
        </p:grpSpPr>
        <p:sp>
          <p:nvSpPr>
            <p:cNvPr id="1024" name="Oval 63">
              <a:extLst>
                <a:ext uri="{FF2B5EF4-FFF2-40B4-BE49-F238E27FC236}">
                  <a16:creationId xmlns:a16="http://schemas.microsoft.com/office/drawing/2014/main" id="{FA6539FD-1323-0F16-D928-3B81DA46541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47393" y="728396"/>
              <a:ext cx="234398" cy="232936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FF000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ＭＳ Ｐゴシック" charset="-128"/>
                <a:cs typeface="+mn-cs"/>
              </a:endParaRPr>
            </a:p>
          </p:txBody>
        </p:sp>
        <p:sp>
          <p:nvSpPr>
            <p:cNvPr id="1025" name="Oval 63">
              <a:extLst>
                <a:ext uri="{FF2B5EF4-FFF2-40B4-BE49-F238E27FC236}">
                  <a16:creationId xmlns:a16="http://schemas.microsoft.com/office/drawing/2014/main" id="{4DC05370-DD26-515A-15F0-2799A875DE8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46283" y="2748928"/>
              <a:ext cx="154913" cy="153947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65000">
                  <a:srgbClr val="FF990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ＭＳ Ｐゴシック" charset="-128"/>
                <a:cs typeface="+mn-cs"/>
              </a:endParaRPr>
            </a:p>
          </p:txBody>
        </p:sp>
        <p:sp>
          <p:nvSpPr>
            <p:cNvPr id="1027" name="Line 52">
              <a:extLst>
                <a:ext uri="{FF2B5EF4-FFF2-40B4-BE49-F238E27FC236}">
                  <a16:creationId xmlns:a16="http://schemas.microsoft.com/office/drawing/2014/main" id="{D16F7BF9-2E23-9155-1C77-A943E466995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0337" y="875036"/>
              <a:ext cx="1408018" cy="1975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 anchor="ctr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endParaRPr>
            </a:p>
          </p:txBody>
        </p:sp>
        <p:sp>
          <p:nvSpPr>
            <p:cNvPr id="1029" name="Line 52">
              <a:extLst>
                <a:ext uri="{FF2B5EF4-FFF2-40B4-BE49-F238E27FC236}">
                  <a16:creationId xmlns:a16="http://schemas.microsoft.com/office/drawing/2014/main" id="{702EAD33-0BA4-4795-026C-A7EAF12FB9F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68355" y="614252"/>
              <a:ext cx="1856429" cy="44289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 anchor="ctr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endParaRPr>
            </a:p>
          </p:txBody>
        </p:sp>
        <p:sp>
          <p:nvSpPr>
            <p:cNvPr id="1030" name="Line 52">
              <a:extLst>
                <a:ext uri="{FF2B5EF4-FFF2-40B4-BE49-F238E27FC236}">
                  <a16:creationId xmlns:a16="http://schemas.microsoft.com/office/drawing/2014/main" id="{5300DE5A-EB94-0000-A4E1-8F7E1412898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72449" y="2524868"/>
              <a:ext cx="1990954" cy="28839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 anchor="ctr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endParaRPr>
            </a:p>
          </p:txBody>
        </p:sp>
        <p:sp>
          <p:nvSpPr>
            <p:cNvPr id="1031" name="Line 52">
              <a:extLst>
                <a:ext uri="{FF2B5EF4-FFF2-40B4-BE49-F238E27FC236}">
                  <a16:creationId xmlns:a16="http://schemas.microsoft.com/office/drawing/2014/main" id="{928C45C1-3603-F85A-B577-2CF889F031A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20355" y="2509421"/>
              <a:ext cx="1442095" cy="30899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 anchor="ctr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endParaRPr>
            </a:p>
          </p:txBody>
        </p:sp>
        <p:sp>
          <p:nvSpPr>
            <p:cNvPr id="1032" name="Line 52">
              <a:extLst>
                <a:ext uri="{FF2B5EF4-FFF2-40B4-BE49-F238E27FC236}">
                  <a16:creationId xmlns:a16="http://schemas.microsoft.com/office/drawing/2014/main" id="{5987B9CF-51EE-21D4-0B4D-2B4CA7719F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30689" y="1088044"/>
              <a:ext cx="489667" cy="141107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 type="none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 anchor="ctr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endParaRPr>
            </a:p>
          </p:txBody>
        </p:sp>
        <p:sp>
          <p:nvSpPr>
            <p:cNvPr id="1033" name="Oval 63">
              <a:extLst>
                <a:ext uri="{FF2B5EF4-FFF2-40B4-BE49-F238E27FC236}">
                  <a16:creationId xmlns:a16="http://schemas.microsoft.com/office/drawing/2014/main" id="{43C32DF8-004F-E3D5-A18E-9FE639E46D2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238191" y="1524069"/>
              <a:ext cx="154913" cy="15394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ＭＳ Ｐゴシック" charset="-128"/>
                <a:cs typeface="+mn-cs"/>
              </a:endParaRPr>
            </a:p>
          </p:txBody>
        </p:sp>
        <p:sp>
          <p:nvSpPr>
            <p:cNvPr id="1034" name="Rectangle 22">
              <a:extLst>
                <a:ext uri="{FF2B5EF4-FFF2-40B4-BE49-F238E27FC236}">
                  <a16:creationId xmlns:a16="http://schemas.microsoft.com/office/drawing/2014/main" id="{F825A1F5-7590-A07E-8443-A181BB1E89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7422" y="1000608"/>
              <a:ext cx="1333210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ja-JP" altLang="en-US" dirty="0">
                  <a:solidFill>
                    <a:srgbClr val="222222"/>
                  </a:solidFill>
                  <a:latin typeface="Arial" panose="020B0604020202020204" pitchFamily="34" charset="0"/>
                </a:rPr>
                <a:t>陽子</a:t>
              </a:r>
              <a:r>
                <a:rPr lang="en-US" altLang="ja-JP" dirty="0">
                  <a:solidFill>
                    <a:srgbClr val="222222"/>
                  </a:solidFill>
                  <a:cs typeface="Times New Roman" panose="02020603050405020304" pitchFamily="18" charset="0"/>
                </a:rPr>
                <a:t>p</a:t>
              </a:r>
              <a:endParaRPr lang="ja-JP" altLang="en-US" dirty="0"/>
            </a:p>
          </p:txBody>
        </p:sp>
        <p:sp>
          <p:nvSpPr>
            <p:cNvPr id="1035" name="Rectangle 22">
              <a:extLst>
                <a:ext uri="{FF2B5EF4-FFF2-40B4-BE49-F238E27FC236}">
                  <a16:creationId xmlns:a16="http://schemas.microsoft.com/office/drawing/2014/main" id="{6C70E2BA-F749-E4CD-FE8B-E0A9EFD7B6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182" y="2015593"/>
              <a:ext cx="1333210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ja-JP" altLang="en-US" dirty="0">
                  <a:solidFill>
                    <a:srgbClr val="222222"/>
                  </a:solidFill>
                  <a:latin typeface="Arial" panose="020B0604020202020204" pitchFamily="34" charset="0"/>
                </a:rPr>
                <a:t>電子</a:t>
              </a:r>
              <a:r>
                <a:rPr lang="en-US" altLang="ja-JP" dirty="0">
                  <a:solidFill>
                    <a:srgbClr val="222222"/>
                  </a:solidFill>
                  <a:cs typeface="Times New Roman" panose="02020603050405020304" pitchFamily="18" charset="0"/>
                </a:rPr>
                <a:t>e</a:t>
              </a:r>
              <a:endParaRPr lang="ja-JP" altLang="en-US" dirty="0"/>
            </a:p>
          </p:txBody>
        </p:sp>
        <p:sp>
          <p:nvSpPr>
            <p:cNvPr id="1036" name="Rectangle 22">
              <a:extLst>
                <a:ext uri="{FF2B5EF4-FFF2-40B4-BE49-F238E27FC236}">
                  <a16:creationId xmlns:a16="http://schemas.microsoft.com/office/drawing/2014/main" id="{B03CAF05-5562-CE6E-622C-3B99EC714D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53545" y="1355840"/>
              <a:ext cx="1333210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ja-JP" altLang="en-US" dirty="0">
                  <a:solidFill>
                    <a:srgbClr val="222222"/>
                  </a:solidFill>
                  <a:latin typeface="Arial" panose="020B0604020202020204" pitchFamily="34" charset="0"/>
                </a:rPr>
                <a:t>光子</a:t>
              </a:r>
              <a:r>
                <a:rPr lang="en-US" altLang="ja-JP" dirty="0">
                  <a:solidFill>
                    <a:srgbClr val="222222"/>
                  </a:solidFill>
                  <a:latin typeface="Symbol" panose="05050102010706020507" pitchFamily="18" charset="2"/>
                </a:rPr>
                <a:t>g</a:t>
              </a:r>
              <a:endParaRPr lang="ja-JP" altLang="en-US" dirty="0">
                <a:latin typeface="Symbol" panose="05050102010706020507" pitchFamily="18" charset="2"/>
              </a:endParaRPr>
            </a:p>
          </p:txBody>
        </p:sp>
      </p:grpSp>
      <p:sp>
        <p:nvSpPr>
          <p:cNvPr id="1037" name="Rectangle 22">
            <a:extLst>
              <a:ext uri="{FF2B5EF4-FFF2-40B4-BE49-F238E27FC236}">
                <a16:creationId xmlns:a16="http://schemas.microsoft.com/office/drawing/2014/main" id="{E7CE5B68-4296-ABA6-98E8-CCA35B369C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062433"/>
            <a:ext cx="413923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ja-JP" altLang="en-US" dirty="0">
                <a:solidFill>
                  <a:srgbClr val="0000FF"/>
                </a:solidFill>
              </a:rPr>
              <a:t>原子における情報処理</a:t>
            </a:r>
          </a:p>
        </p:txBody>
      </p:sp>
      <p:sp>
        <p:nvSpPr>
          <p:cNvPr id="1038" name="Rectangle 22">
            <a:extLst>
              <a:ext uri="{FF2B5EF4-FFF2-40B4-BE49-F238E27FC236}">
                <a16:creationId xmlns:a16="http://schemas.microsoft.com/office/drawing/2014/main" id="{5D06688C-B23B-60F2-D169-6486FD894D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87637" y="3514617"/>
            <a:ext cx="427943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ja-JP" altLang="en-US" dirty="0">
                <a:solidFill>
                  <a:srgbClr val="222222"/>
                </a:solidFill>
                <a:latin typeface="Arial" panose="020B0604020202020204" pitchFamily="34" charset="0"/>
              </a:rPr>
              <a:t>色々な状態の重ね合わせ。</a:t>
            </a:r>
            <a:endParaRPr lang="en-US" altLang="ja-JP" dirty="0">
              <a:solidFill>
                <a:srgbClr val="222222"/>
              </a:solidFill>
              <a:latin typeface="Arial" panose="020B0604020202020204" pitchFamily="34" charset="0"/>
            </a:endParaRPr>
          </a:p>
        </p:txBody>
      </p:sp>
      <p:sp>
        <p:nvSpPr>
          <p:cNvPr id="1039" name="Rectangle 22">
            <a:extLst>
              <a:ext uri="{FF2B5EF4-FFF2-40B4-BE49-F238E27FC236}">
                <a16:creationId xmlns:a16="http://schemas.microsoft.com/office/drawing/2014/main" id="{AE21F54B-18E9-1834-5670-12D84B3F4B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87637" y="4193274"/>
            <a:ext cx="4279434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ja-JP" altLang="en-US" dirty="0">
                <a:solidFill>
                  <a:srgbClr val="222222"/>
                </a:solidFill>
                <a:latin typeface="Arial" panose="020B0604020202020204" pitchFamily="34" charset="0"/>
              </a:rPr>
              <a:t>環境情報により</a:t>
            </a:r>
            <a:endParaRPr lang="en-US" altLang="ja-JP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ja-JP" altLang="en-US" dirty="0">
                <a:solidFill>
                  <a:srgbClr val="222222"/>
                </a:solidFill>
                <a:latin typeface="Arial" panose="020B0604020202020204" pitchFamily="34" charset="0"/>
              </a:rPr>
              <a:t>適した状態が選択される。</a:t>
            </a:r>
            <a:endParaRPr lang="en-US" altLang="ja-JP" dirty="0">
              <a:solidFill>
                <a:srgbClr val="222222"/>
              </a:solidFill>
              <a:latin typeface="Arial" panose="020B0604020202020204" pitchFamily="34" charset="0"/>
            </a:endParaRPr>
          </a:p>
        </p:txBody>
      </p:sp>
      <p:sp>
        <p:nvSpPr>
          <p:cNvPr id="1040" name="Rectangle 22">
            <a:extLst>
              <a:ext uri="{FF2B5EF4-FFF2-40B4-BE49-F238E27FC236}">
                <a16:creationId xmlns:a16="http://schemas.microsoft.com/office/drawing/2014/main" id="{201B5B9B-8F81-0221-EA15-F41F301BB6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87637" y="5293411"/>
            <a:ext cx="427943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ja-JP" altLang="en-US" dirty="0">
                <a:solidFill>
                  <a:srgbClr val="222222"/>
                </a:solidFill>
                <a:latin typeface="Arial" panose="020B0604020202020204" pitchFamily="34" charset="0"/>
              </a:rPr>
              <a:t>維持情報が集積する。</a:t>
            </a:r>
            <a:endParaRPr lang="en-US" altLang="ja-JP" dirty="0">
              <a:solidFill>
                <a:srgbClr val="22222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2739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62" grpId="0"/>
      <p:bldP spid="5" grpId="0"/>
      <p:bldP spid="1037" grpId="0"/>
      <p:bldP spid="1038" grpId="0"/>
      <p:bldP spid="1039" grpId="0"/>
      <p:bldP spid="104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C199AE-ADC0-3F84-1A13-C76B7FDAC4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58767511"/>
      </p:ext>
    </p:extLst>
  </p:cSld>
  <p:clrMapOvr>
    <a:masterClrMapping/>
  </p:clrMapOvr>
</p:sld>
</file>

<file path=ppt/theme/theme1.xml><?xml version="1.0" encoding="utf-8"?>
<a:theme xmlns:a="http://schemas.openxmlformats.org/drawingml/2006/main" name="新しいﾌﾟﾚｾﾞﾝﾃｰｼｮﾝ">
  <a:themeElements>
    <a:clrScheme name="新しいﾌﾟﾚｾﾞﾝﾃｰｼｮﾝ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新しいﾌﾟﾚｾﾞﾝﾃｰｼｮﾝ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新しいﾌﾟﾚｾﾞﾝﾃｰｼｮﾝ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ﾌﾟﾚｾﾞﾝﾃｰｼｮﾝ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ﾌﾟﾚｾﾞﾝﾃｰｼｮﾝ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ﾌﾟﾚｾﾞﾝﾃｰｼｮﾝ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ﾌﾟﾚｾﾞﾝﾃｰｼｮﾝ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ﾌﾟﾚｾﾞﾝﾃｰｼｮﾝ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ﾌﾟﾚｾﾞﾝﾃｰｼｮﾝ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Office\Template\新しいﾌﾟﾚｾﾞﾝﾃｰｼｮﾝ.pot</Template>
  <TotalTime>154978</TotalTime>
  <Words>421</Words>
  <Application>Microsoft Office PowerPoint</Application>
  <PresentationFormat>画面に合わせる (4:3)</PresentationFormat>
  <Paragraphs>67</Paragraphs>
  <Slides>7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  <vt:variant>
        <vt:lpstr>目的別スライド ショー</vt:lpstr>
      </vt:variant>
      <vt:variant>
        <vt:i4>20</vt:i4>
      </vt:variant>
    </vt:vector>
  </HeadingPairs>
  <TitlesOfParts>
    <vt:vector size="33" baseType="lpstr">
      <vt:lpstr>Arial</vt:lpstr>
      <vt:lpstr>Bookman Old Style</vt:lpstr>
      <vt:lpstr>Cambria Math</vt:lpstr>
      <vt:lpstr>Symbol</vt:lpstr>
      <vt:lpstr>Times New Roman</vt:lpstr>
      <vt:lpstr>新しいﾌﾟﾚｾﾞﾝﾃｰｼｮﾝ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目的別スライド ショー1</vt:lpstr>
      <vt:lpstr>加速度</vt:lpstr>
      <vt:lpstr>等加速度運動</vt:lpstr>
      <vt:lpstr>t 消去公式</vt:lpstr>
      <vt:lpstr>最高点落下点</vt:lpstr>
      <vt:lpstr>要点</vt:lpstr>
      <vt:lpstr>x=∫vdt</vt:lpstr>
      <vt:lpstr>v=∫adx</vt:lpstr>
      <vt:lpstr>自由落下</vt:lpstr>
      <vt:lpstr>グラフ</vt:lpstr>
      <vt:lpstr>放物運動</vt:lpstr>
      <vt:lpstr>速度とグラフ</vt:lpstr>
      <vt:lpstr>速度とグラフ2</vt:lpstr>
      <vt:lpstr>加速度とグラフ</vt:lpstr>
      <vt:lpstr>加速度とグラフ2</vt:lpstr>
      <vt:lpstr>例1</vt:lpstr>
      <vt:lpstr>例1解</vt:lpstr>
      <vt:lpstr>例1解2</vt:lpstr>
      <vt:lpstr>例2</vt:lpstr>
      <vt:lpstr>例2解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第3章　静磁場</dc:title>
  <dc:creator>akama</dc:creator>
  <cp:lastModifiedBy>keiichi akama</cp:lastModifiedBy>
  <cp:revision>1362</cp:revision>
  <cp:lastPrinted>2002-01-30T02:01:24Z</cp:lastPrinted>
  <dcterms:created xsi:type="dcterms:W3CDTF">2001-12-01T11:59:04Z</dcterms:created>
  <dcterms:modified xsi:type="dcterms:W3CDTF">2024-04-27T12:06:04Z</dcterms:modified>
</cp:coreProperties>
</file>