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8"/>
  </p:notesMasterIdLst>
  <p:handoutMasterIdLst>
    <p:handoutMasterId r:id="rId29"/>
  </p:handoutMasterIdLst>
  <p:sldIdLst>
    <p:sldId id="286" r:id="rId2"/>
    <p:sldId id="314" r:id="rId3"/>
    <p:sldId id="296" r:id="rId4"/>
    <p:sldId id="293" r:id="rId5"/>
    <p:sldId id="287" r:id="rId6"/>
    <p:sldId id="294" r:id="rId7"/>
    <p:sldId id="299" r:id="rId8"/>
    <p:sldId id="300" r:id="rId9"/>
    <p:sldId id="318" r:id="rId10"/>
    <p:sldId id="297" r:id="rId11"/>
    <p:sldId id="301" r:id="rId12"/>
    <p:sldId id="319" r:id="rId13"/>
    <p:sldId id="302" r:id="rId14"/>
    <p:sldId id="310" r:id="rId15"/>
    <p:sldId id="315" r:id="rId16"/>
    <p:sldId id="316" r:id="rId17"/>
    <p:sldId id="303" r:id="rId18"/>
    <p:sldId id="305" r:id="rId19"/>
    <p:sldId id="304" r:id="rId20"/>
    <p:sldId id="306" r:id="rId21"/>
    <p:sldId id="307" r:id="rId22"/>
    <p:sldId id="308" r:id="rId23"/>
    <p:sldId id="309" r:id="rId24"/>
    <p:sldId id="311" r:id="rId25"/>
    <p:sldId id="312" r:id="rId26"/>
    <p:sldId id="313" r:id="rId27"/>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 name="例1" id="15">
      <p:sldLst/>
    </p:custShow>
    <p:custShow name="例1解" id="16">
      <p:sldLst/>
    </p:custShow>
    <p:custShow name="例1解2" id="17">
      <p:sldLst/>
    </p:custShow>
    <p:custShow name="例2" id="18">
      <p:sldLst/>
    </p:custShow>
    <p:custShow name="例2解" id="19">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C0C0C0"/>
    <a:srgbClr val="FFFF99"/>
    <a:srgbClr val="FFFF66"/>
    <a:srgbClr val="FFFFCC"/>
    <a:srgbClr val="0000FF"/>
    <a:srgbClr val="A0D0D0"/>
    <a:srgbClr val="00CCFF"/>
    <a:srgbClr val="FF7C80"/>
    <a:srgbClr val="008888"/>
    <a:srgbClr val="0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4" autoAdjust="0"/>
    <p:restoredTop sz="95423" autoAdjust="0"/>
  </p:normalViewPr>
  <p:slideViewPr>
    <p:cSldViewPr snapToGrid="0">
      <p:cViewPr>
        <p:scale>
          <a:sx n="400" d="100"/>
          <a:sy n="400" d="100"/>
        </p:scale>
        <p:origin x="192" y="192"/>
      </p:cViewPr>
      <p:guideLst>
        <p:guide orient="horz" pos="2160"/>
        <p:guide pos="2880"/>
      </p:guideLst>
    </p:cSldViewPr>
  </p:slideViewPr>
  <p:outlineViewPr>
    <p:cViewPr>
      <p:scale>
        <a:sx n="33" d="100"/>
        <a:sy n="33" d="100"/>
      </p:scale>
      <p:origin x="0" y="786"/>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58614C-BC61-4BEB-AD36-19833BA863F2}" type="slidenum">
              <a:rPr lang="en-US" altLang="ja-JP"/>
              <a:pPr>
                <a:defRPr/>
              </a:pPr>
              <a:t>‹#›</a:t>
            </a:fld>
            <a:endParaRPr lang="en-US" altLang="ja-JP"/>
          </a:p>
        </p:txBody>
      </p:sp>
    </p:spTree>
    <p:extLst>
      <p:ext uri="{BB962C8B-B14F-4D97-AF65-F5344CB8AC3E}">
        <p14:creationId xmlns:p14="http://schemas.microsoft.com/office/powerpoint/2010/main" val="417826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156915-E38A-487F-9C68-7E4AACCA7599}" type="slidenum">
              <a:rPr lang="en-US" altLang="ja-JP"/>
              <a:pPr>
                <a:defRPr/>
              </a:pPr>
              <a:t>‹#›</a:t>
            </a:fld>
            <a:endParaRPr lang="en-US" altLang="ja-JP"/>
          </a:p>
        </p:txBody>
      </p:sp>
    </p:spTree>
    <p:extLst>
      <p:ext uri="{BB962C8B-B14F-4D97-AF65-F5344CB8AC3E}">
        <p14:creationId xmlns:p14="http://schemas.microsoft.com/office/powerpoint/2010/main" val="235071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1330E8A-9F81-4CBC-AD58-7CE0D987F83D}" type="slidenum">
              <a:rPr lang="en-US" altLang="ja-JP"/>
              <a:pPr>
                <a:defRPr/>
              </a:pPr>
              <a:t>‹#›</a:t>
            </a:fld>
            <a:endParaRPr lang="en-US" altLang="ja-JP"/>
          </a:p>
        </p:txBody>
      </p:sp>
    </p:spTree>
    <p:extLst>
      <p:ext uri="{BB962C8B-B14F-4D97-AF65-F5344CB8AC3E}">
        <p14:creationId xmlns:p14="http://schemas.microsoft.com/office/powerpoint/2010/main" val="322844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D2835F-1744-40CC-989B-9367605B7A35}" type="slidenum">
              <a:rPr lang="en-US" altLang="ja-JP"/>
              <a:pPr>
                <a:defRPr/>
              </a:pPr>
              <a:t>‹#›</a:t>
            </a:fld>
            <a:endParaRPr lang="en-US" altLang="ja-JP"/>
          </a:p>
        </p:txBody>
      </p:sp>
    </p:spTree>
    <p:extLst>
      <p:ext uri="{BB962C8B-B14F-4D97-AF65-F5344CB8AC3E}">
        <p14:creationId xmlns:p14="http://schemas.microsoft.com/office/powerpoint/2010/main" val="4171162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ea typeface="ＭＳ Ｐゴシック" pitchFamily="50" charset="-128"/>
              </a:defRPr>
            </a:lvl1pPr>
          </a:lstStyle>
          <a:p>
            <a:pPr>
              <a:defRPr/>
            </a:pPr>
            <a:endParaRPr lang="en-US" altLang="ja-JP"/>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ea typeface="ＭＳ Ｐゴシック" pitchFamily="50" charset="-128"/>
              </a:defRPr>
            </a:lvl1pPr>
          </a:lstStyle>
          <a:p>
            <a:pPr>
              <a:defRPr/>
            </a:pPr>
            <a:endParaRPr lang="en-US" altLang="ja-JP"/>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ＭＳ Ｐゴシック" pitchFamily="50" charset="-128"/>
              </a:defRPr>
            </a:lvl1pPr>
          </a:lstStyle>
          <a:p>
            <a:pPr>
              <a:defRPr/>
            </a:pPr>
            <a:fld id="{BED622BC-FB2F-454B-8F73-669BB0300F1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テキスト ボックス 139">
            <a:extLst>
              <a:ext uri="{FF2B5EF4-FFF2-40B4-BE49-F238E27FC236}">
                <a16:creationId xmlns:a16="http://schemas.microsoft.com/office/drawing/2014/main" id="{92A0170A-3BE7-12DD-499D-B2CE96C85F0F}"/>
              </a:ext>
            </a:extLst>
          </p:cNvPr>
          <p:cNvSpPr txBox="1"/>
          <p:nvPr/>
        </p:nvSpPr>
        <p:spPr>
          <a:xfrm>
            <a:off x="972767" y="2873450"/>
            <a:ext cx="7905344" cy="769441"/>
          </a:xfrm>
          <a:prstGeom prst="rect">
            <a:avLst/>
          </a:prstGeom>
          <a:noFill/>
        </p:spPr>
        <p:txBody>
          <a:bodyPr wrap="square">
            <a:spAutoFit/>
          </a:bodyPr>
          <a:lstStyle/>
          <a:p>
            <a:r>
              <a:rPr lang="ja-JP" altLang="en-US" sz="4400" b="0" i="0" dirty="0">
                <a:solidFill>
                  <a:srgbClr val="222222"/>
                </a:solidFill>
                <a:effectLst/>
                <a:latin typeface="Arial" panose="020B0604020202020204" pitchFamily="34" charset="0"/>
              </a:rPr>
              <a:t>簡易分光器の色を定量化する</a:t>
            </a:r>
            <a:endParaRPr lang="ja-JP" altLang="en-US" sz="4400" dirty="0"/>
          </a:p>
        </p:txBody>
      </p:sp>
    </p:spTree>
    <p:extLst>
      <p:ext uri="{BB962C8B-B14F-4D97-AF65-F5344CB8AC3E}">
        <p14:creationId xmlns:p14="http://schemas.microsoft.com/office/powerpoint/2010/main" val="328618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E83BD-AA2B-AB42-9A3B-398DAB8EDB7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BCF1822-1F62-2DFA-2F17-A586A05A248A}"/>
              </a:ext>
            </a:extLst>
          </p:cNvPr>
          <p:cNvSpPr txBox="1"/>
          <p:nvPr/>
        </p:nvSpPr>
        <p:spPr>
          <a:xfrm>
            <a:off x="255181" y="261641"/>
            <a:ext cx="8739963" cy="15481161"/>
          </a:xfrm>
          <a:prstGeom prst="rect">
            <a:avLst/>
          </a:prstGeom>
          <a:noFill/>
        </p:spPr>
        <p:txBody>
          <a:bodyPr wrap="square">
            <a:spAutoFit/>
          </a:bodyPr>
          <a:lstStyle/>
          <a:p>
            <a:r>
              <a:rPr lang="ja-JP" altLang="en-US" sz="2000" dirty="0"/>
              <a:t>'RGBデータ読み込みと出力</a:t>
            </a:r>
          </a:p>
          <a:p>
            <a:r>
              <a:rPr lang="ja-JP" altLang="en-US" sz="2000" dirty="0"/>
              <a:t>    For i = 1 To iPix</a:t>
            </a:r>
          </a:p>
          <a:p>
            <a:r>
              <a:rPr lang="ja-JP" altLang="en-US" sz="2000" dirty="0"/>
              <a:t>        Cells(tb0 + i, 1) = i</a:t>
            </a:r>
          </a:p>
          <a:p>
            <a:r>
              <a:rPr lang="ja-JP" altLang="en-US" sz="2000" dirty="0"/>
              <a:t>        Get #fn, i * 3 + 52, byData</a:t>
            </a:r>
          </a:p>
          <a:p>
            <a:r>
              <a:rPr lang="ja-JP" altLang="en-US" sz="2000" dirty="0"/>
              <a:t>        Cells(tb0 + i, 5) = CInt(byData)</a:t>
            </a:r>
          </a:p>
          <a:p>
            <a:r>
              <a:rPr lang="ja-JP" altLang="en-US" sz="2000" dirty="0"/>
              <a:t>        Get #fn, i * 3 + 53, byData</a:t>
            </a:r>
          </a:p>
          <a:p>
            <a:r>
              <a:rPr lang="ja-JP" altLang="en-US" sz="2000" dirty="0"/>
              <a:t>        Cells(tb0 + i, 4) = CInt(byData)</a:t>
            </a:r>
          </a:p>
          <a:p>
            <a:r>
              <a:rPr lang="ja-JP" altLang="en-US" sz="2000" dirty="0"/>
              <a:t>        Get #fn, i * 3 + 54, byData</a:t>
            </a:r>
          </a:p>
          <a:p>
            <a:r>
              <a:rPr lang="ja-JP" altLang="en-US" sz="2000" dirty="0"/>
              <a:t>        Cells(tb0 + i, 3) = CInt(byData)</a:t>
            </a:r>
          </a:p>
          <a:p>
            <a:r>
              <a:rPr lang="ja-JP" altLang="en-US" sz="2000" dirty="0"/>
              <a:t>        Cells(tb0 + i, 6) = 0.3 * Cells(tb0 + i, 3) + 0.6 * Cells(tb0 + i, 4) + 0.1 * Cells(tb0 + i, 5)</a:t>
            </a:r>
          </a:p>
          <a:p>
            <a:r>
              <a:rPr lang="ja-JP" altLang="en-US" sz="2000" dirty="0"/>
              <a:t>    Next</a:t>
            </a:r>
          </a:p>
          <a:p>
            <a:r>
              <a:rPr lang="ja-JP" altLang="en-US" sz="2000" dirty="0"/>
              <a:t>    Close #1</a:t>
            </a:r>
          </a:p>
          <a:p>
            <a:r>
              <a:rPr lang="ja-JP" altLang="en-US" sz="2000" dirty="0"/>
              <a:t>'file 末尾データ処理 データのピクセル数確定</a:t>
            </a:r>
          </a:p>
          <a:p>
            <a:r>
              <a:rPr lang="ja-JP" altLang="en-US" sz="2000" dirty="0"/>
              <a:t>    While Cells(tb0 + iPix, 4) = 0</a:t>
            </a:r>
          </a:p>
          <a:p>
            <a:r>
              <a:rPr lang="ja-JP" altLang="en-US" sz="2000" dirty="0"/>
              <a:t>         iPix = iPix - 1</a:t>
            </a:r>
          </a:p>
          <a:p>
            <a:r>
              <a:rPr lang="ja-JP" altLang="en-US" sz="2000" dirty="0"/>
              <a:t>    Wend</a:t>
            </a:r>
          </a:p>
          <a:p>
            <a:r>
              <a:rPr lang="ja-JP" altLang="en-US" sz="2000" dirty="0"/>
              <a:t>    Cells(tb0 - 1, 1) = "ピクセル数＝" &amp; iPix</a:t>
            </a:r>
          </a:p>
          <a:p>
            <a:r>
              <a:rPr lang="ja-JP" altLang="en-US" sz="2000" dirty="0"/>
              <a:t>     </a:t>
            </a:r>
          </a:p>
          <a:p>
            <a:r>
              <a:rPr lang="ja-JP" altLang="en-US" sz="2000" dirty="0"/>
              <a:t>'x(mm),波長(nm) 数値出力</a:t>
            </a:r>
          </a:p>
          <a:p>
            <a:r>
              <a:rPr lang="ja-JP" altLang="en-US" sz="2000" dirty="0"/>
              <a:t>    Dim chartLeft, px350, pxWidth, xWidth, pxi, xld, ldx</a:t>
            </a:r>
          </a:p>
          <a:p>
            <a:r>
              <a:rPr lang="ja-JP" altLang="en-US" sz="2000" dirty="0"/>
              <a:t>    px350 = 10</a:t>
            </a:r>
          </a:p>
          <a:p>
            <a:r>
              <a:rPr lang="ja-JP" altLang="en-US" sz="2000" dirty="0"/>
              <a:t>    pxWidth = 340</a:t>
            </a:r>
          </a:p>
          <a:p>
            <a:r>
              <a:rPr lang="ja-JP" altLang="en-US" sz="2000" dirty="0"/>
              <a:t>    xWidth = x700 - x350</a:t>
            </a:r>
          </a:p>
          <a:p>
            <a:r>
              <a:rPr lang="ja-JP" altLang="en-US" sz="2000" dirty="0"/>
              <a:t>    For i = 1 To iPix</a:t>
            </a:r>
          </a:p>
          <a:p>
            <a:r>
              <a:rPr lang="ja-JP" altLang="en-US" sz="2000" dirty="0"/>
              <a:t>        xld = (xMin * (iPix - i) + xMax * (i - 1)) / (iPix - 1) 'x生成</a:t>
            </a:r>
          </a:p>
          <a:p>
            <a:r>
              <a:rPr lang="ja-JP" altLang="en-US" sz="2000" dirty="0"/>
              <a:t>        Cells(tb0 + i, 2) = xld            'x数値出力</a:t>
            </a:r>
          </a:p>
          <a:p>
            <a:r>
              <a:rPr lang="ja-JP" altLang="en-US" sz="2000" dirty="0"/>
              <a:t>        ldx = fld(xld, aDep, aLat)           '波長算出</a:t>
            </a:r>
          </a:p>
          <a:p>
            <a:r>
              <a:rPr lang="ja-JP" altLang="en-US" sz="2000" dirty="0"/>
              <a:t>        Cells(tb0 + i, 7) = ldx              '波長数値出力</a:t>
            </a:r>
          </a:p>
          <a:p>
            <a:r>
              <a:rPr lang="ja-JP" altLang="en-US" sz="2000" dirty="0"/>
              <a:t>        pxi = pxWidth * (xld - x350) / xWidth</a:t>
            </a:r>
          </a:p>
          <a:p>
            <a:r>
              <a:rPr lang="ja-JP" altLang="en-US" sz="2000" dirty="0"/>
              <a:t> '       Cells(tb0 + i, 8) = Round(pxi, 1)             '位置数値出力</a:t>
            </a:r>
          </a:p>
          <a:p>
            <a:r>
              <a:rPr lang="ja-JP" altLang="en-US" sz="2000" dirty="0"/>
              <a:t>    Next</a:t>
            </a:r>
          </a:p>
          <a:p>
            <a:r>
              <a:rPr lang="ja-JP" altLang="en-US" sz="2000" dirty="0"/>
              <a:t>    </a:t>
            </a:r>
          </a:p>
          <a:p>
            <a:r>
              <a:rPr lang="ja-JP" altLang="en-US" sz="2000" dirty="0"/>
              <a:t>'グラフ生成</a:t>
            </a:r>
          </a:p>
          <a:p>
            <a:r>
              <a:rPr lang="ja-JP" altLang="en-US" sz="2000" dirty="0"/>
              <a:t>    ActiveSheet.Shapes.AddChart2(240, xlXYScatterLinesNoMarkers).Select</a:t>
            </a:r>
          </a:p>
          <a:p>
            <a:r>
              <a:rPr lang="ja-JP" altLang="en-US" sz="2000" dirty="0"/>
              <a:t>    ActiveChart.SetSourceData Source:=Range(Cells(tb0, 2), Cells(iPix + tb0, 6))</a:t>
            </a:r>
          </a:p>
          <a:p>
            <a:r>
              <a:rPr lang="ja-JP" altLang="en-US" sz="2000" dirty="0"/>
              <a:t>    ActiveChart.Axes(xlCategory).Select</a:t>
            </a:r>
          </a:p>
          <a:p>
            <a:r>
              <a:rPr lang="ja-JP" altLang="en-US" sz="2000" dirty="0"/>
              <a:t>    ActiveChart.Axes(xlCategory).MinimumScale = x350</a:t>
            </a:r>
          </a:p>
          <a:p>
            <a:r>
              <a:rPr lang="ja-JP" altLang="en-US" sz="2000" dirty="0"/>
              <a:t>    ActiveChart.Axes(xlCategory).MaximumScale = x700</a:t>
            </a:r>
          </a:p>
          <a:p>
            <a:r>
              <a:rPr lang="ja-JP" altLang="en-US" sz="2000" dirty="0"/>
              <a:t>    ActiveChart.Axes(xlCategory).CrossesAt = x380</a:t>
            </a:r>
          </a:p>
          <a:p>
            <a:endParaRPr lang="ja-JP" altLang="en-US" sz="2000" dirty="0"/>
          </a:p>
          <a:p>
            <a:r>
              <a:rPr lang="ja-JP" altLang="en-US" sz="2000" dirty="0"/>
              <a:t>'</a:t>
            </a:r>
          </a:p>
        </p:txBody>
      </p:sp>
    </p:spTree>
    <p:extLst>
      <p:ext uri="{BB962C8B-B14F-4D97-AF65-F5344CB8AC3E}">
        <p14:creationId xmlns:p14="http://schemas.microsoft.com/office/powerpoint/2010/main" val="311702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5E05-9205-4601-E93D-42CA92596BE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AAC134E-2F0A-E7A6-AAE4-EBE13D197776}"/>
              </a:ext>
            </a:extLst>
          </p:cNvPr>
          <p:cNvPicPr>
            <a:picLocks noChangeAspect="1"/>
          </p:cNvPicPr>
          <p:nvPr/>
        </p:nvPicPr>
        <p:blipFill>
          <a:blip r:embed="rId2"/>
          <a:stretch>
            <a:fillRect/>
          </a:stretch>
        </p:blipFill>
        <p:spPr>
          <a:xfrm>
            <a:off x="0" y="0"/>
            <a:ext cx="9143999" cy="7772400"/>
          </a:xfrm>
          <a:prstGeom prst="rect">
            <a:avLst/>
          </a:prstGeom>
        </p:spPr>
      </p:pic>
    </p:spTree>
    <p:extLst>
      <p:ext uri="{BB962C8B-B14F-4D97-AF65-F5344CB8AC3E}">
        <p14:creationId xmlns:p14="http://schemas.microsoft.com/office/powerpoint/2010/main" val="211577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9FB70-4049-2734-8994-6DD64D131772}"/>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0D2CC7E-0F55-050D-AB6F-29D4F90CAD76}"/>
              </a:ext>
            </a:extLst>
          </p:cNvPr>
          <p:cNvSpPr txBox="1"/>
          <p:nvPr/>
        </p:nvSpPr>
        <p:spPr>
          <a:xfrm>
            <a:off x="0" y="0"/>
            <a:ext cx="8739963" cy="8156079"/>
          </a:xfrm>
          <a:prstGeom prst="rect">
            <a:avLst/>
          </a:prstGeom>
          <a:noFill/>
        </p:spPr>
        <p:txBody>
          <a:bodyPr wrap="square">
            <a:spAutoFit/>
          </a:bodyPr>
          <a:lstStyle/>
          <a:p>
            <a:r>
              <a:rPr lang="ja-JP" altLang="en-US" sz="2000" dirty="0"/>
              <a:t>'グラフ生成</a:t>
            </a:r>
          </a:p>
          <a:p>
            <a:r>
              <a:rPr lang="ja-JP" altLang="en-US" sz="2000" dirty="0"/>
              <a:t>    ActiveSheet.Shapes.AddChart2(240, xlXYScatterLinesNoMarkers).Select</a:t>
            </a:r>
          </a:p>
          <a:p>
            <a:r>
              <a:rPr lang="ja-JP" altLang="en-US" sz="2000" dirty="0"/>
              <a:t>    ActiveChart.SetSourceData Source:=Range(Cells(tb0, 2), Cells(iPix + tb0, 6))</a:t>
            </a:r>
          </a:p>
          <a:p>
            <a:r>
              <a:rPr lang="ja-JP" altLang="en-US" sz="2000" dirty="0"/>
              <a:t>    ActiveChart.Axes(xlCategory).Select</a:t>
            </a:r>
          </a:p>
          <a:p>
            <a:r>
              <a:rPr lang="ja-JP" altLang="en-US" sz="2000" dirty="0"/>
              <a:t>    ActiveChart.Axes(xlCategory).MinimumScale = x350</a:t>
            </a:r>
          </a:p>
          <a:p>
            <a:r>
              <a:rPr lang="ja-JP" altLang="en-US" sz="2000" dirty="0"/>
              <a:t>    ActiveChart.Axes(xlCategory).MaximumScale = x700</a:t>
            </a:r>
          </a:p>
          <a:p>
            <a:r>
              <a:rPr lang="ja-JP" altLang="en-US" sz="2000" dirty="0"/>
              <a:t>    ActiveChart.Axes(xlCategory).CrossesAt = x380</a:t>
            </a:r>
          </a:p>
          <a:p>
            <a:r>
              <a:rPr lang="en-US" altLang="ja-JP" sz="2000" dirty="0"/>
              <a:t>'</a:t>
            </a:r>
            <a:r>
              <a:rPr lang="ja-JP" altLang="en-US" sz="2000" dirty="0"/>
              <a:t>グラフ位置</a:t>
            </a:r>
          </a:p>
          <a:p>
            <a:r>
              <a:rPr lang="ja-JP" altLang="en-US" sz="2000" dirty="0"/>
              <a:t>    </a:t>
            </a:r>
            <a:r>
              <a:rPr lang="en-US" altLang="ja-JP" sz="2000" dirty="0" err="1"/>
              <a:t>ActiveChart.FullSeriesCollection</a:t>
            </a:r>
            <a:r>
              <a:rPr lang="en-US" altLang="ja-JP" sz="2000" dirty="0"/>
              <a:t>(1).Select</a:t>
            </a:r>
          </a:p>
          <a:p>
            <a:r>
              <a:rPr lang="en-US" altLang="ja-JP" sz="2000" dirty="0"/>
              <a:t>    With </a:t>
            </a:r>
            <a:r>
              <a:rPr lang="en-US" altLang="ja-JP" sz="2000" dirty="0" err="1"/>
              <a:t>ActiveSheet.ChartObjects</a:t>
            </a:r>
            <a:r>
              <a:rPr lang="en-US" altLang="ja-JP" sz="2000" dirty="0"/>
              <a:t>(1)</a:t>
            </a:r>
          </a:p>
          <a:p>
            <a:r>
              <a:rPr lang="en-US" altLang="ja-JP" sz="2000" dirty="0"/>
              <a:t>        .Top = Cells(1, pc0).Top</a:t>
            </a:r>
          </a:p>
          <a:p>
            <a:r>
              <a:rPr lang="en-US" altLang="ja-JP" sz="2000" dirty="0"/>
              <a:t>        .Left = Cells(1, pc0).Left</a:t>
            </a:r>
          </a:p>
          <a:p>
            <a:r>
              <a:rPr lang="en-US" altLang="ja-JP" sz="2000" dirty="0"/>
              <a:t>    End With</a:t>
            </a:r>
          </a:p>
          <a:p>
            <a:r>
              <a:rPr lang="en-US" altLang="ja-JP" sz="2000" dirty="0"/>
              <a:t>    With </a:t>
            </a:r>
            <a:r>
              <a:rPr lang="en-US" altLang="ja-JP" sz="2000" dirty="0" err="1"/>
              <a:t>Selection.Format.Line</a:t>
            </a:r>
            <a:endParaRPr lang="en-US" altLang="ja-JP" sz="2000" dirty="0"/>
          </a:p>
          <a:p>
            <a:r>
              <a:rPr lang="en-US" altLang="ja-JP" sz="2000" dirty="0"/>
              <a:t>        .Visible = </a:t>
            </a:r>
            <a:r>
              <a:rPr lang="en-US" altLang="ja-JP" sz="2000" dirty="0" err="1"/>
              <a:t>msoTrue</a:t>
            </a:r>
            <a:endParaRPr lang="en-US" altLang="ja-JP" sz="2000" dirty="0"/>
          </a:p>
          <a:p>
            <a:r>
              <a:rPr lang="en-US" altLang="ja-JP" sz="2000" dirty="0"/>
              <a:t>        .</a:t>
            </a:r>
            <a:r>
              <a:rPr lang="en-US" altLang="ja-JP" sz="2000" dirty="0" err="1"/>
              <a:t>ForeColor.ObjectThemeColor</a:t>
            </a:r>
            <a:r>
              <a:rPr lang="en-US" altLang="ja-JP" sz="2000" dirty="0"/>
              <a:t> = msoThemeColorBackground1</a:t>
            </a:r>
          </a:p>
          <a:p>
            <a:r>
              <a:rPr lang="en-US" altLang="ja-JP" sz="2000" dirty="0"/>
              <a:t>        .</a:t>
            </a:r>
            <a:r>
              <a:rPr lang="en-US" altLang="ja-JP" sz="2000" dirty="0" err="1"/>
              <a:t>ForeColor.TintAndShade</a:t>
            </a:r>
            <a:r>
              <a:rPr lang="en-US" altLang="ja-JP" sz="2000" dirty="0"/>
              <a:t> = 0</a:t>
            </a:r>
          </a:p>
          <a:p>
            <a:r>
              <a:rPr lang="en-US" altLang="ja-JP" sz="2000" dirty="0"/>
              <a:t>        .</a:t>
            </a:r>
            <a:r>
              <a:rPr lang="en-US" altLang="ja-JP" sz="2000" dirty="0" err="1"/>
              <a:t>ForeColor.Brightness</a:t>
            </a:r>
            <a:r>
              <a:rPr lang="en-US" altLang="ja-JP" sz="2000" dirty="0"/>
              <a:t> = -0.150000006</a:t>
            </a:r>
          </a:p>
          <a:p>
            <a:r>
              <a:rPr lang="en-US" altLang="ja-JP" sz="2000" dirty="0"/>
              <a:t>        .Transparency = 0</a:t>
            </a:r>
          </a:p>
          <a:p>
            <a:r>
              <a:rPr lang="en-US" altLang="ja-JP" sz="2000" dirty="0"/>
              <a:t>    End With</a:t>
            </a:r>
          </a:p>
          <a:p>
            <a:endParaRPr lang="ja-JP" altLang="en-US" sz="2000" dirty="0"/>
          </a:p>
          <a:p>
            <a:r>
              <a:rPr lang="ja-JP" altLang="en-US" sz="2000" dirty="0"/>
              <a:t>'</a:t>
            </a:r>
          </a:p>
        </p:txBody>
      </p:sp>
    </p:spTree>
    <p:extLst>
      <p:ext uri="{BB962C8B-B14F-4D97-AF65-F5344CB8AC3E}">
        <p14:creationId xmlns:p14="http://schemas.microsoft.com/office/powerpoint/2010/main" val="126876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C1D9-26C3-59D3-66AD-7306C0D33A7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586D7CE-5D6E-74F5-9374-F35618154909}"/>
              </a:ext>
            </a:extLst>
          </p:cNvPr>
          <p:cNvPicPr>
            <a:picLocks noChangeAspect="1"/>
          </p:cNvPicPr>
          <p:nvPr/>
        </p:nvPicPr>
        <p:blipFill>
          <a:blip r:embed="rId2"/>
          <a:stretch>
            <a:fillRect/>
          </a:stretch>
        </p:blipFill>
        <p:spPr>
          <a:xfrm>
            <a:off x="4202" y="772510"/>
            <a:ext cx="9054270" cy="5265683"/>
          </a:xfrm>
          <a:prstGeom prst="rect">
            <a:avLst/>
          </a:prstGeom>
        </p:spPr>
      </p:pic>
    </p:spTree>
    <p:extLst>
      <p:ext uri="{BB962C8B-B14F-4D97-AF65-F5344CB8AC3E}">
        <p14:creationId xmlns:p14="http://schemas.microsoft.com/office/powerpoint/2010/main" val="190523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0BBB0-2DE9-2C76-15A8-49A31AEF5000}"/>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4B27D3E-8265-E3C3-F78C-1C848FD814CC}"/>
              </a:ext>
            </a:extLst>
          </p:cNvPr>
          <p:cNvPicPr>
            <a:picLocks noChangeAspect="1"/>
          </p:cNvPicPr>
          <p:nvPr/>
        </p:nvPicPr>
        <p:blipFill>
          <a:blip r:embed="rId2"/>
          <a:stretch>
            <a:fillRect/>
          </a:stretch>
        </p:blipFill>
        <p:spPr>
          <a:xfrm>
            <a:off x="-55180" y="-1"/>
            <a:ext cx="9199180" cy="10620023"/>
          </a:xfrm>
          <a:prstGeom prst="rect">
            <a:avLst/>
          </a:prstGeom>
        </p:spPr>
      </p:pic>
      <p:sp>
        <p:nvSpPr>
          <p:cNvPr id="8" name="円形吹き出し 183">
            <a:extLst>
              <a:ext uri="{FF2B5EF4-FFF2-40B4-BE49-F238E27FC236}">
                <a16:creationId xmlns:a16="http://schemas.microsoft.com/office/drawing/2014/main" id="{32BEC173-0FD4-3CB8-BD76-C776B7857B6D}"/>
              </a:ext>
            </a:extLst>
          </p:cNvPr>
          <p:cNvSpPr>
            <a:spLocks noChangeArrowheads="1"/>
          </p:cNvSpPr>
          <p:nvPr/>
        </p:nvSpPr>
        <p:spPr bwMode="auto">
          <a:xfrm>
            <a:off x="488559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赤</a:t>
            </a:r>
          </a:p>
        </p:txBody>
      </p:sp>
      <p:sp>
        <p:nvSpPr>
          <p:cNvPr id="9" name="円形吹き出し 183">
            <a:extLst>
              <a:ext uri="{FF2B5EF4-FFF2-40B4-BE49-F238E27FC236}">
                <a16:creationId xmlns:a16="http://schemas.microsoft.com/office/drawing/2014/main" id="{636172E7-9B02-A4E8-ACDA-4F2F166670A7}"/>
              </a:ext>
            </a:extLst>
          </p:cNvPr>
          <p:cNvSpPr>
            <a:spLocks noChangeArrowheads="1"/>
          </p:cNvSpPr>
          <p:nvPr/>
        </p:nvSpPr>
        <p:spPr bwMode="auto">
          <a:xfrm>
            <a:off x="538089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青</a:t>
            </a:r>
          </a:p>
        </p:txBody>
      </p:sp>
      <p:sp>
        <p:nvSpPr>
          <p:cNvPr id="10" name="円形吹き出し 183">
            <a:extLst>
              <a:ext uri="{FF2B5EF4-FFF2-40B4-BE49-F238E27FC236}">
                <a16:creationId xmlns:a16="http://schemas.microsoft.com/office/drawing/2014/main" id="{81B5B304-5DB3-4AB1-4174-048A368A4A20}"/>
              </a:ext>
            </a:extLst>
          </p:cNvPr>
          <p:cNvSpPr>
            <a:spLocks noChangeArrowheads="1"/>
          </p:cNvSpPr>
          <p:nvPr/>
        </p:nvSpPr>
        <p:spPr bwMode="auto">
          <a:xfrm>
            <a:off x="589524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緑</a:t>
            </a:r>
          </a:p>
        </p:txBody>
      </p:sp>
      <p:sp>
        <p:nvSpPr>
          <p:cNvPr id="11" name="円形吹き出し 183">
            <a:extLst>
              <a:ext uri="{FF2B5EF4-FFF2-40B4-BE49-F238E27FC236}">
                <a16:creationId xmlns:a16="http://schemas.microsoft.com/office/drawing/2014/main" id="{66097CFC-F0CA-7C8E-E6A6-0956EB0D0E79}"/>
              </a:ext>
            </a:extLst>
          </p:cNvPr>
          <p:cNvSpPr>
            <a:spLocks noChangeArrowheads="1"/>
          </p:cNvSpPr>
          <p:nvPr/>
        </p:nvSpPr>
        <p:spPr bwMode="auto">
          <a:xfrm>
            <a:off x="6422299" y="9124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赤</a:t>
            </a:r>
          </a:p>
        </p:txBody>
      </p:sp>
      <p:sp>
        <p:nvSpPr>
          <p:cNvPr id="12" name="円形吹き出し 183">
            <a:extLst>
              <a:ext uri="{FF2B5EF4-FFF2-40B4-BE49-F238E27FC236}">
                <a16:creationId xmlns:a16="http://schemas.microsoft.com/office/drawing/2014/main" id="{386F76F0-5383-76B2-A5CD-0C57E903D161}"/>
              </a:ext>
            </a:extLst>
          </p:cNvPr>
          <p:cNvSpPr>
            <a:spLocks noChangeArrowheads="1"/>
          </p:cNvSpPr>
          <p:nvPr/>
        </p:nvSpPr>
        <p:spPr bwMode="auto">
          <a:xfrm>
            <a:off x="712714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青</a:t>
            </a:r>
          </a:p>
        </p:txBody>
      </p:sp>
      <p:sp>
        <p:nvSpPr>
          <p:cNvPr id="13" name="円形吹き出し 183">
            <a:extLst>
              <a:ext uri="{FF2B5EF4-FFF2-40B4-BE49-F238E27FC236}">
                <a16:creationId xmlns:a16="http://schemas.microsoft.com/office/drawing/2014/main" id="{C49D9BCB-2BE4-8EC4-E451-FA047A75B0C5}"/>
              </a:ext>
            </a:extLst>
          </p:cNvPr>
          <p:cNvSpPr>
            <a:spLocks noChangeArrowheads="1"/>
          </p:cNvSpPr>
          <p:nvPr/>
        </p:nvSpPr>
        <p:spPr bwMode="auto">
          <a:xfrm>
            <a:off x="764149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緑</a:t>
            </a:r>
          </a:p>
        </p:txBody>
      </p:sp>
      <p:sp>
        <p:nvSpPr>
          <p:cNvPr id="15" name="円形吹き出し 183">
            <a:extLst>
              <a:ext uri="{FF2B5EF4-FFF2-40B4-BE49-F238E27FC236}">
                <a16:creationId xmlns:a16="http://schemas.microsoft.com/office/drawing/2014/main" id="{6014607D-B586-0459-31ED-347CBD25A8A4}"/>
              </a:ext>
            </a:extLst>
          </p:cNvPr>
          <p:cNvSpPr>
            <a:spLocks noChangeArrowheads="1"/>
          </p:cNvSpPr>
          <p:nvPr/>
        </p:nvSpPr>
        <p:spPr bwMode="auto">
          <a:xfrm>
            <a:off x="423373" y="1354466"/>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緑</a:t>
            </a:r>
          </a:p>
        </p:txBody>
      </p:sp>
      <p:sp>
        <p:nvSpPr>
          <p:cNvPr id="16" name="円形吹き出し 183">
            <a:extLst>
              <a:ext uri="{FF2B5EF4-FFF2-40B4-BE49-F238E27FC236}">
                <a16:creationId xmlns:a16="http://schemas.microsoft.com/office/drawing/2014/main" id="{92413431-E84C-C22B-4F16-0DF97558B277}"/>
              </a:ext>
            </a:extLst>
          </p:cNvPr>
          <p:cNvSpPr>
            <a:spLocks noChangeArrowheads="1"/>
          </p:cNvSpPr>
          <p:nvPr/>
        </p:nvSpPr>
        <p:spPr bwMode="auto">
          <a:xfrm>
            <a:off x="950423" y="1341766"/>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赤</a:t>
            </a:r>
          </a:p>
        </p:txBody>
      </p:sp>
      <p:sp>
        <p:nvSpPr>
          <p:cNvPr id="17" name="円形吹き出し 183">
            <a:extLst>
              <a:ext uri="{FF2B5EF4-FFF2-40B4-BE49-F238E27FC236}">
                <a16:creationId xmlns:a16="http://schemas.microsoft.com/office/drawing/2014/main" id="{53A2A065-FEEC-4E9F-5AF5-8BD34C8E02EE}"/>
              </a:ext>
            </a:extLst>
          </p:cNvPr>
          <p:cNvSpPr>
            <a:spLocks noChangeArrowheads="1"/>
          </p:cNvSpPr>
          <p:nvPr/>
        </p:nvSpPr>
        <p:spPr bwMode="auto">
          <a:xfrm>
            <a:off x="816854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赤</a:t>
            </a:r>
          </a:p>
        </p:txBody>
      </p:sp>
      <p:sp>
        <p:nvSpPr>
          <p:cNvPr id="18" name="円形吹き出し 183">
            <a:extLst>
              <a:ext uri="{FF2B5EF4-FFF2-40B4-BE49-F238E27FC236}">
                <a16:creationId xmlns:a16="http://schemas.microsoft.com/office/drawing/2014/main" id="{DC8FD238-D7DA-0D54-15E3-4A02998A5930}"/>
              </a:ext>
            </a:extLst>
          </p:cNvPr>
          <p:cNvSpPr>
            <a:spLocks noChangeArrowheads="1"/>
          </p:cNvSpPr>
          <p:nvPr/>
        </p:nvSpPr>
        <p:spPr bwMode="auto">
          <a:xfrm>
            <a:off x="866384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青</a:t>
            </a:r>
          </a:p>
        </p:txBody>
      </p:sp>
      <p:sp>
        <p:nvSpPr>
          <p:cNvPr id="14" name="円形吹き出し 183">
            <a:extLst>
              <a:ext uri="{FF2B5EF4-FFF2-40B4-BE49-F238E27FC236}">
                <a16:creationId xmlns:a16="http://schemas.microsoft.com/office/drawing/2014/main" id="{2E54D0C3-B3E2-8D73-8ABE-D2F1C448984D}"/>
              </a:ext>
            </a:extLst>
          </p:cNvPr>
          <p:cNvSpPr>
            <a:spLocks noChangeArrowheads="1"/>
          </p:cNvSpPr>
          <p:nvPr/>
        </p:nvSpPr>
        <p:spPr bwMode="auto">
          <a:xfrm>
            <a:off x="1490173" y="1373516"/>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青</a:t>
            </a:r>
          </a:p>
        </p:txBody>
      </p:sp>
      <p:sp>
        <p:nvSpPr>
          <p:cNvPr id="19" name="円形吹き出し 183">
            <a:extLst>
              <a:ext uri="{FF2B5EF4-FFF2-40B4-BE49-F238E27FC236}">
                <a16:creationId xmlns:a16="http://schemas.microsoft.com/office/drawing/2014/main" id="{B50C569E-B473-4F78-C29A-2AA622D0FF5E}"/>
              </a:ext>
            </a:extLst>
          </p:cNvPr>
          <p:cNvSpPr>
            <a:spLocks noChangeArrowheads="1"/>
          </p:cNvSpPr>
          <p:nvPr/>
        </p:nvSpPr>
        <p:spPr bwMode="auto">
          <a:xfrm flipH="1">
            <a:off x="1538574" y="235304"/>
            <a:ext cx="2311400" cy="1041400"/>
          </a:xfrm>
          <a:prstGeom prst="wedgeEllipseCallout">
            <a:avLst>
              <a:gd name="adj1" fmla="val -40244"/>
              <a:gd name="adj2" fmla="val 74242"/>
            </a:avLst>
          </a:prstGeom>
          <a:solidFill>
            <a:schemeClr val="bg1"/>
          </a:solidFill>
          <a:ln w="9525" algn="ctr">
            <a:solidFill>
              <a:srgbClr val="C00000"/>
            </a:solidFill>
            <a:round/>
            <a:headEnd/>
            <a:tailEnd/>
          </a:ln>
        </p:spPr>
        <p:txBody>
          <a:bodyPr wrap="none" anchor="ctr" anchorCtr="1"/>
          <a:lstStyle/>
          <a:p>
            <a:pPr algn="ctr"/>
            <a:r>
              <a:rPr lang="en-US" altLang="ja-JP" sz="2400" i="0" dirty="0">
                <a:solidFill>
                  <a:srgbClr val="996633"/>
                </a:solidFill>
                <a:cs typeface="Times New Roman" panose="02020603050405020304" pitchFamily="18" charset="0"/>
              </a:rPr>
              <a:t>16</a:t>
            </a:r>
            <a:r>
              <a:rPr lang="ja-JP" altLang="en-US" sz="2400" i="0" dirty="0">
                <a:solidFill>
                  <a:srgbClr val="996633"/>
                </a:solidFill>
                <a:cs typeface="Times New Roman" panose="02020603050405020304" pitchFamily="18" charset="0"/>
              </a:rPr>
              <a:t>進</a:t>
            </a:r>
            <a:r>
              <a:rPr lang="en-US" altLang="ja-JP" sz="2400" i="0" dirty="0">
                <a:solidFill>
                  <a:srgbClr val="996633"/>
                </a:solidFill>
                <a:cs typeface="Times New Roman" panose="02020603050405020304" pitchFamily="18" charset="0"/>
              </a:rPr>
              <a:t>36</a:t>
            </a:r>
            <a:r>
              <a:rPr lang="ja-JP" altLang="en-US" sz="2400" i="0" dirty="0">
                <a:solidFill>
                  <a:srgbClr val="996633"/>
                </a:solidFill>
                <a:cs typeface="Times New Roman" panose="02020603050405020304" pitchFamily="18" charset="0"/>
              </a:rPr>
              <a:t>番目、</a:t>
            </a:r>
            <a:endParaRPr lang="en-US" altLang="ja-JP" sz="2400" i="0" dirty="0">
              <a:solidFill>
                <a:srgbClr val="996633"/>
              </a:solidFill>
              <a:cs typeface="Times New Roman" panose="02020603050405020304" pitchFamily="18" charset="0"/>
            </a:endParaRPr>
          </a:p>
          <a:p>
            <a:pPr algn="ctr"/>
            <a:r>
              <a:rPr lang="en-US" altLang="ja-JP" sz="2400" dirty="0">
                <a:solidFill>
                  <a:srgbClr val="996633"/>
                </a:solidFill>
                <a:cs typeface="Times New Roman" panose="02020603050405020304" pitchFamily="18" charset="0"/>
              </a:rPr>
              <a:t>10</a:t>
            </a:r>
            <a:r>
              <a:rPr lang="ja-JP" altLang="en-US" sz="2400" dirty="0">
                <a:solidFill>
                  <a:srgbClr val="996633"/>
                </a:solidFill>
                <a:cs typeface="Times New Roman" panose="02020603050405020304" pitchFamily="18" charset="0"/>
              </a:rPr>
              <a:t>進</a:t>
            </a:r>
            <a:r>
              <a:rPr lang="en-US" altLang="ja-JP" sz="2400" dirty="0">
                <a:solidFill>
                  <a:srgbClr val="996633"/>
                </a:solidFill>
                <a:cs typeface="Times New Roman" panose="02020603050405020304" pitchFamily="18" charset="0"/>
              </a:rPr>
              <a:t>54</a:t>
            </a:r>
            <a:r>
              <a:rPr lang="ja-JP" altLang="en-US" sz="2400" dirty="0">
                <a:solidFill>
                  <a:srgbClr val="996633"/>
                </a:solidFill>
                <a:cs typeface="Times New Roman" panose="02020603050405020304" pitchFamily="18" charset="0"/>
              </a:rPr>
              <a:t>番目</a:t>
            </a:r>
            <a:endParaRPr lang="ja-JP" altLang="en-US" sz="2400" i="0" dirty="0">
              <a:solidFill>
                <a:srgbClr val="996633"/>
              </a:solidFill>
              <a:cs typeface="Times New Roman" panose="02020603050405020304" pitchFamily="18" charset="0"/>
            </a:endParaRPr>
          </a:p>
        </p:txBody>
      </p:sp>
      <p:sp>
        <p:nvSpPr>
          <p:cNvPr id="4" name="円形吹き出し 183">
            <a:extLst>
              <a:ext uri="{FF2B5EF4-FFF2-40B4-BE49-F238E27FC236}">
                <a16:creationId xmlns:a16="http://schemas.microsoft.com/office/drawing/2014/main" id="{25E04401-06C2-7CD6-9AF9-0C15DDDBE11B}"/>
              </a:ext>
            </a:extLst>
          </p:cNvPr>
          <p:cNvSpPr>
            <a:spLocks noChangeArrowheads="1"/>
          </p:cNvSpPr>
          <p:nvPr/>
        </p:nvSpPr>
        <p:spPr bwMode="auto">
          <a:xfrm>
            <a:off x="366004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青</a:t>
            </a:r>
          </a:p>
        </p:txBody>
      </p:sp>
      <p:sp>
        <p:nvSpPr>
          <p:cNvPr id="7" name="円形吹き出し 183">
            <a:extLst>
              <a:ext uri="{FF2B5EF4-FFF2-40B4-BE49-F238E27FC236}">
                <a16:creationId xmlns:a16="http://schemas.microsoft.com/office/drawing/2014/main" id="{DDA5ACBC-9FF9-7865-670D-93411793A482}"/>
              </a:ext>
            </a:extLst>
          </p:cNvPr>
          <p:cNvSpPr>
            <a:spLocks noChangeArrowheads="1"/>
          </p:cNvSpPr>
          <p:nvPr/>
        </p:nvSpPr>
        <p:spPr bwMode="auto">
          <a:xfrm>
            <a:off x="4174399" y="925184"/>
            <a:ext cx="579656" cy="443059"/>
          </a:xfrm>
          <a:prstGeom prst="wedgeEllipseCallout">
            <a:avLst>
              <a:gd name="adj1" fmla="val -42248"/>
              <a:gd name="adj2" fmla="val 92546"/>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緑</a:t>
            </a:r>
          </a:p>
        </p:txBody>
      </p:sp>
    </p:spTree>
    <p:extLst>
      <p:ext uri="{BB962C8B-B14F-4D97-AF65-F5344CB8AC3E}">
        <p14:creationId xmlns:p14="http://schemas.microsoft.com/office/powerpoint/2010/main" val="274629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4" grpId="0" animBg="1"/>
      <p:bldP spid="19" grpId="0" animBg="1"/>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AA292-94E2-C9AB-73DD-E15D9B4E888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A6C64EC-5626-FB79-3846-B89644CB6803}"/>
              </a:ext>
            </a:extLst>
          </p:cNvPr>
          <p:cNvPicPr>
            <a:picLocks noChangeAspect="1"/>
          </p:cNvPicPr>
          <p:nvPr/>
        </p:nvPicPr>
        <p:blipFill>
          <a:blip r:embed="rId2"/>
          <a:stretch>
            <a:fillRect/>
          </a:stretch>
        </p:blipFill>
        <p:spPr>
          <a:xfrm>
            <a:off x="0" y="0"/>
            <a:ext cx="9143999" cy="7772400"/>
          </a:xfrm>
          <a:prstGeom prst="rect">
            <a:avLst/>
          </a:prstGeom>
        </p:spPr>
      </p:pic>
      <p:sp>
        <p:nvSpPr>
          <p:cNvPr id="2" name="AutoShape 10">
            <a:extLst>
              <a:ext uri="{FF2B5EF4-FFF2-40B4-BE49-F238E27FC236}">
                <a16:creationId xmlns:a16="http://schemas.microsoft.com/office/drawing/2014/main" id="{F3C56618-8FC4-94C6-D884-8BC163DEBBE9}"/>
              </a:ext>
            </a:extLst>
          </p:cNvPr>
          <p:cNvSpPr>
            <a:spLocks noChangeArrowheads="1"/>
          </p:cNvSpPr>
          <p:nvPr/>
        </p:nvSpPr>
        <p:spPr bwMode="auto">
          <a:xfrm>
            <a:off x="3362855" y="946680"/>
            <a:ext cx="3427412" cy="7545386"/>
          </a:xfrm>
          <a:prstGeom prst="roundRect">
            <a:avLst>
              <a:gd name="adj" fmla="val 1603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21144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0879-FAA6-68D6-A423-D126D0D5CF4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40F695D2-5FBA-09B9-915B-69B7EEC9F0D3}"/>
              </a:ext>
            </a:extLst>
          </p:cNvPr>
          <p:cNvPicPr>
            <a:picLocks noChangeAspect="1"/>
          </p:cNvPicPr>
          <p:nvPr/>
        </p:nvPicPr>
        <p:blipFill>
          <a:blip r:embed="rId2"/>
          <a:stretch>
            <a:fillRect/>
          </a:stretch>
        </p:blipFill>
        <p:spPr>
          <a:xfrm>
            <a:off x="4202" y="772510"/>
            <a:ext cx="9054270" cy="5265683"/>
          </a:xfrm>
          <a:prstGeom prst="rect">
            <a:avLst/>
          </a:prstGeom>
        </p:spPr>
      </p:pic>
    </p:spTree>
    <p:extLst>
      <p:ext uri="{BB962C8B-B14F-4D97-AF65-F5344CB8AC3E}">
        <p14:creationId xmlns:p14="http://schemas.microsoft.com/office/powerpoint/2010/main" val="308624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7C35D-D740-F97C-1681-63A22141ADDB}"/>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97ABFA92-9120-A4C4-2860-A51F83051FD2}"/>
              </a:ext>
            </a:extLst>
          </p:cNvPr>
          <p:cNvPicPr>
            <a:picLocks noChangeAspect="1"/>
          </p:cNvPicPr>
          <p:nvPr/>
        </p:nvPicPr>
        <p:blipFill>
          <a:blip r:embed="rId2"/>
          <a:stretch>
            <a:fillRect/>
          </a:stretch>
        </p:blipFill>
        <p:spPr>
          <a:xfrm>
            <a:off x="36235" y="788275"/>
            <a:ext cx="9057990" cy="5273565"/>
          </a:xfrm>
          <a:prstGeom prst="rect">
            <a:avLst/>
          </a:prstGeom>
        </p:spPr>
      </p:pic>
    </p:spTree>
    <p:extLst>
      <p:ext uri="{BB962C8B-B14F-4D97-AF65-F5344CB8AC3E}">
        <p14:creationId xmlns:p14="http://schemas.microsoft.com/office/powerpoint/2010/main" val="278615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43C0-C87B-EBBF-C226-16241EC48071}"/>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94D08898-1AA1-2EEA-7FE0-A089FE554823}"/>
              </a:ext>
            </a:extLst>
          </p:cNvPr>
          <p:cNvPicPr>
            <a:picLocks noChangeAspect="1"/>
          </p:cNvPicPr>
          <p:nvPr/>
        </p:nvPicPr>
        <p:blipFill>
          <a:blip r:embed="rId2"/>
          <a:stretch>
            <a:fillRect/>
          </a:stretch>
        </p:blipFill>
        <p:spPr>
          <a:xfrm>
            <a:off x="72486" y="740978"/>
            <a:ext cx="8919856" cy="5328745"/>
          </a:xfrm>
          <a:prstGeom prst="rect">
            <a:avLst/>
          </a:prstGeom>
        </p:spPr>
      </p:pic>
    </p:spTree>
    <p:extLst>
      <p:ext uri="{BB962C8B-B14F-4D97-AF65-F5344CB8AC3E}">
        <p14:creationId xmlns:p14="http://schemas.microsoft.com/office/powerpoint/2010/main" val="1235255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780FC-8581-4243-B1D1-C5CB450B7935}"/>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264DE0CA-57CA-7846-31E6-9DF2838F372E}"/>
              </a:ext>
            </a:extLst>
          </p:cNvPr>
          <p:cNvPicPr>
            <a:picLocks noChangeAspect="1"/>
          </p:cNvPicPr>
          <p:nvPr/>
        </p:nvPicPr>
        <p:blipFill>
          <a:blip r:embed="rId2"/>
          <a:stretch>
            <a:fillRect/>
          </a:stretch>
        </p:blipFill>
        <p:spPr>
          <a:xfrm>
            <a:off x="97767" y="780394"/>
            <a:ext cx="9068312" cy="5368158"/>
          </a:xfrm>
          <a:prstGeom prst="rect">
            <a:avLst/>
          </a:prstGeom>
        </p:spPr>
      </p:pic>
    </p:spTree>
    <p:extLst>
      <p:ext uri="{BB962C8B-B14F-4D97-AF65-F5344CB8AC3E}">
        <p14:creationId xmlns:p14="http://schemas.microsoft.com/office/powerpoint/2010/main" val="40492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FB92-48B4-A5F3-759B-C5DA5806B2F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169B38E-89FB-37EA-2C35-6D90E1C47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824" y="136525"/>
            <a:ext cx="5143500" cy="6858000"/>
          </a:xfrm>
          <a:prstGeom prst="rect">
            <a:avLst/>
          </a:prstGeom>
        </p:spPr>
      </p:pic>
    </p:spTree>
    <p:extLst>
      <p:ext uri="{BB962C8B-B14F-4D97-AF65-F5344CB8AC3E}">
        <p14:creationId xmlns:p14="http://schemas.microsoft.com/office/powerpoint/2010/main" val="317446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2A00-7A87-849F-F038-C65217A73B2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A44BD3E-1E86-A425-775E-234762F3B897}"/>
              </a:ext>
            </a:extLst>
          </p:cNvPr>
          <p:cNvPicPr>
            <a:picLocks noChangeAspect="1"/>
          </p:cNvPicPr>
          <p:nvPr/>
        </p:nvPicPr>
        <p:blipFill>
          <a:blip r:embed="rId2"/>
          <a:stretch>
            <a:fillRect/>
          </a:stretch>
        </p:blipFill>
        <p:spPr>
          <a:xfrm>
            <a:off x="18280" y="677917"/>
            <a:ext cx="9081344" cy="5486400"/>
          </a:xfrm>
          <a:prstGeom prst="rect">
            <a:avLst/>
          </a:prstGeom>
        </p:spPr>
      </p:pic>
    </p:spTree>
    <p:extLst>
      <p:ext uri="{BB962C8B-B14F-4D97-AF65-F5344CB8AC3E}">
        <p14:creationId xmlns:p14="http://schemas.microsoft.com/office/powerpoint/2010/main" val="226369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9587-BCA4-AAA6-6664-7872F88BD33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4BF6BA3C-9A5C-B834-0AAA-8EFE0BA8D36D}"/>
              </a:ext>
            </a:extLst>
          </p:cNvPr>
          <p:cNvPicPr>
            <a:picLocks noChangeAspect="1"/>
          </p:cNvPicPr>
          <p:nvPr/>
        </p:nvPicPr>
        <p:blipFill>
          <a:blip r:embed="rId2"/>
          <a:stretch>
            <a:fillRect/>
          </a:stretch>
        </p:blipFill>
        <p:spPr>
          <a:xfrm>
            <a:off x="22818" y="717331"/>
            <a:ext cx="9058690" cy="5399690"/>
          </a:xfrm>
          <a:prstGeom prst="rect">
            <a:avLst/>
          </a:prstGeom>
        </p:spPr>
      </p:pic>
    </p:spTree>
    <p:extLst>
      <p:ext uri="{BB962C8B-B14F-4D97-AF65-F5344CB8AC3E}">
        <p14:creationId xmlns:p14="http://schemas.microsoft.com/office/powerpoint/2010/main" val="50875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DC1A2-F33D-F5E0-8209-CEFDB4FB185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3281E5E-E808-A62B-8D7C-4F7DF27B2161}"/>
              </a:ext>
            </a:extLst>
          </p:cNvPr>
          <p:cNvPicPr>
            <a:picLocks noChangeAspect="1"/>
          </p:cNvPicPr>
          <p:nvPr/>
        </p:nvPicPr>
        <p:blipFill>
          <a:blip r:embed="rId2"/>
          <a:stretch>
            <a:fillRect/>
          </a:stretch>
        </p:blipFill>
        <p:spPr>
          <a:xfrm>
            <a:off x="582" y="701566"/>
            <a:ext cx="9116411" cy="5439103"/>
          </a:xfrm>
          <a:prstGeom prst="rect">
            <a:avLst/>
          </a:prstGeom>
        </p:spPr>
      </p:pic>
    </p:spTree>
    <p:extLst>
      <p:ext uri="{BB962C8B-B14F-4D97-AF65-F5344CB8AC3E}">
        <p14:creationId xmlns:p14="http://schemas.microsoft.com/office/powerpoint/2010/main" val="154001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8377D-96D8-5C2C-FEC5-082AD5DEE8E5}"/>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454E7F2-A850-4D1D-36E5-798990DFC8D2}"/>
              </a:ext>
            </a:extLst>
          </p:cNvPr>
          <p:cNvPicPr>
            <a:picLocks noChangeAspect="1"/>
          </p:cNvPicPr>
          <p:nvPr/>
        </p:nvPicPr>
        <p:blipFill>
          <a:blip r:embed="rId2"/>
          <a:stretch>
            <a:fillRect/>
          </a:stretch>
        </p:blipFill>
        <p:spPr>
          <a:xfrm>
            <a:off x="2663" y="701566"/>
            <a:ext cx="9141337" cy="5456457"/>
          </a:xfrm>
          <a:prstGeom prst="rect">
            <a:avLst/>
          </a:prstGeom>
        </p:spPr>
      </p:pic>
    </p:spTree>
    <p:extLst>
      <p:ext uri="{BB962C8B-B14F-4D97-AF65-F5344CB8AC3E}">
        <p14:creationId xmlns:p14="http://schemas.microsoft.com/office/powerpoint/2010/main" val="411042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3D26-9A5A-97C7-68E8-27893CA2AC1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A69FF95-D1B3-8136-DADF-B676074577E1}"/>
              </a:ext>
            </a:extLst>
          </p:cNvPr>
          <p:cNvSpPr txBox="1"/>
          <p:nvPr/>
        </p:nvSpPr>
        <p:spPr>
          <a:xfrm>
            <a:off x="0" y="0"/>
            <a:ext cx="9144000" cy="4228850"/>
          </a:xfrm>
          <a:prstGeom prst="rect">
            <a:avLst/>
          </a:prstGeom>
          <a:noFill/>
        </p:spPr>
        <p:txBody>
          <a:bodyPr wrap="square">
            <a:spAutoFit/>
          </a:bodyPr>
          <a:lstStyle/>
          <a:p>
            <a:r>
              <a:rPr lang="ja-JP" altLang="en-US" b="0" i="0" dirty="0">
                <a:solidFill>
                  <a:srgbClr val="222222"/>
                </a:solidFill>
                <a:effectLst/>
                <a:latin typeface="ヒラギノ角ゴProN W3"/>
              </a:rPr>
              <a:t>レーザー光、プリズムの虹、偏光、セロファンを偏光板に挟んでできる色、 炎色反応やナトリウムランプなど単色光などに適用しても面白いと思っています。 </a:t>
            </a:r>
            <a:endParaRPr lang="en-US" altLang="ja-JP" b="0" i="0" dirty="0">
              <a:solidFill>
                <a:srgbClr val="222222"/>
              </a:solidFill>
              <a:effectLst/>
              <a:latin typeface="ヒラギノ角ゴProN W3"/>
            </a:endParaRPr>
          </a:p>
          <a:p>
            <a:r>
              <a:rPr lang="ja-JP" altLang="en-US" b="0" i="0" dirty="0">
                <a:solidFill>
                  <a:srgbClr val="222222"/>
                </a:solidFill>
                <a:effectLst/>
                <a:latin typeface="ヒラギノ角ゴProN W3"/>
              </a:rPr>
              <a:t>虹や偏光など光と色の現象は、生徒さん学生さんの興味をおおいにかきたてると思います。 </a:t>
            </a:r>
            <a:endParaRPr lang="en-US" altLang="ja-JP" b="0" i="0" dirty="0">
              <a:solidFill>
                <a:srgbClr val="222222"/>
              </a:solidFill>
              <a:effectLst/>
              <a:latin typeface="ヒラギノ角ゴProN W3"/>
            </a:endParaRPr>
          </a:p>
          <a:p>
            <a:r>
              <a:rPr lang="ja-JP" altLang="en-US" b="0" i="0" dirty="0">
                <a:solidFill>
                  <a:srgbClr val="222222"/>
                </a:solidFill>
                <a:effectLst/>
                <a:latin typeface="ヒラギノ角ゴProN W3"/>
              </a:rPr>
              <a:t>黄色はなぜ見えるのか、紫色はなぜ見えるのか、</a:t>
            </a:r>
            <a:endParaRPr lang="en-US" altLang="ja-JP" b="0" i="0">
              <a:solidFill>
                <a:srgbClr val="222222"/>
              </a:solidFill>
              <a:effectLst/>
              <a:latin typeface="ヒラギノ角ゴProN W3"/>
            </a:endParaRPr>
          </a:p>
          <a:p>
            <a:r>
              <a:rPr lang="ja-JP" altLang="en-US" b="0" i="0">
                <a:solidFill>
                  <a:srgbClr val="222222"/>
                </a:solidFill>
                <a:effectLst/>
                <a:latin typeface="ヒラギノ角ゴProN W3"/>
              </a:rPr>
              <a:t>光</a:t>
            </a:r>
            <a:r>
              <a:rPr lang="ja-JP" altLang="en-US" b="0" i="0" dirty="0">
                <a:solidFill>
                  <a:srgbClr val="222222"/>
                </a:solidFill>
                <a:effectLst/>
                <a:latin typeface="ヒラギノ角ゴProN W3"/>
              </a:rPr>
              <a:t>とは何か、色とは何か、明るさとは何か、 などを考えると、カメラ、画面のデバイス、視覚のしくみも絡んで 物理、化学、生物にわたるとても奥深い題材にります。</a:t>
            </a:r>
            <a:endParaRPr lang="ja-JP" altLang="en-US" dirty="0"/>
          </a:p>
        </p:txBody>
      </p:sp>
    </p:spTree>
    <p:extLst>
      <p:ext uri="{BB962C8B-B14F-4D97-AF65-F5344CB8AC3E}">
        <p14:creationId xmlns:p14="http://schemas.microsoft.com/office/powerpoint/2010/main" val="13639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8EBD-D1AB-AA64-007C-48CB5FD7CEA3}"/>
            </a:ext>
          </a:extLst>
        </p:cNvPr>
        <p:cNvGrpSpPr/>
        <p:nvPr/>
      </p:nvGrpSpPr>
      <p:grpSpPr>
        <a:xfrm>
          <a:off x="0" y="0"/>
          <a:ext cx="0" cy="0"/>
          <a:chOff x="0" y="0"/>
          <a:chExt cx="0" cy="0"/>
        </a:xfrm>
      </p:grpSpPr>
    </p:spTree>
    <p:extLst>
      <p:ext uri="{BB962C8B-B14F-4D97-AF65-F5344CB8AC3E}">
        <p14:creationId xmlns:p14="http://schemas.microsoft.com/office/powerpoint/2010/main" val="22717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199AE-ADC0-3F84-1A13-C76B7FDAC454}"/>
            </a:ext>
          </a:extLst>
        </p:cNvPr>
        <p:cNvGrpSpPr/>
        <p:nvPr/>
      </p:nvGrpSpPr>
      <p:grpSpPr>
        <a:xfrm>
          <a:off x="0" y="0"/>
          <a:ext cx="0" cy="0"/>
          <a:chOff x="0" y="0"/>
          <a:chExt cx="0" cy="0"/>
        </a:xfrm>
      </p:grpSpPr>
    </p:spTree>
    <p:extLst>
      <p:ext uri="{BB962C8B-B14F-4D97-AF65-F5344CB8AC3E}">
        <p14:creationId xmlns:p14="http://schemas.microsoft.com/office/powerpoint/2010/main" val="858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FF71A-C38F-AA32-2B7E-C322B0F0FD8B}"/>
            </a:ext>
          </a:extLst>
        </p:cNvPr>
        <p:cNvGrpSpPr/>
        <p:nvPr/>
      </p:nvGrpSpPr>
      <p:grpSpPr>
        <a:xfrm>
          <a:off x="0" y="0"/>
          <a:ext cx="0" cy="0"/>
          <a:chOff x="0" y="0"/>
          <a:chExt cx="0" cy="0"/>
        </a:xfrm>
      </p:grpSpPr>
      <p:sp>
        <p:nvSpPr>
          <p:cNvPr id="2" name="Rectangle 22">
            <a:extLst>
              <a:ext uri="{FF2B5EF4-FFF2-40B4-BE49-F238E27FC236}">
                <a16:creationId xmlns:a16="http://schemas.microsoft.com/office/drawing/2014/main" id="{EEE01D9D-02CB-130F-B1C5-716C55B4E6DF}"/>
              </a:ext>
            </a:extLst>
          </p:cNvPr>
          <p:cNvSpPr>
            <a:spLocks noChangeArrowheads="1"/>
          </p:cNvSpPr>
          <p:nvPr/>
        </p:nvSpPr>
        <p:spPr bwMode="auto">
          <a:xfrm>
            <a:off x="-76865" y="0"/>
            <a:ext cx="17596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回折格子</a:t>
            </a:r>
          </a:p>
        </p:txBody>
      </p:sp>
      <p:grpSp>
        <p:nvGrpSpPr>
          <p:cNvPr id="200" name="グループ化 199">
            <a:extLst>
              <a:ext uri="{FF2B5EF4-FFF2-40B4-BE49-F238E27FC236}">
                <a16:creationId xmlns:a16="http://schemas.microsoft.com/office/drawing/2014/main" id="{3BB88BC6-0963-AC10-B407-2384A3CBD10A}"/>
              </a:ext>
            </a:extLst>
          </p:cNvPr>
          <p:cNvGrpSpPr/>
          <p:nvPr/>
        </p:nvGrpSpPr>
        <p:grpSpPr>
          <a:xfrm>
            <a:off x="2501991" y="549000"/>
            <a:ext cx="2934245" cy="5940354"/>
            <a:chOff x="2501991" y="549000"/>
            <a:chExt cx="2934245" cy="5940354"/>
          </a:xfrm>
        </p:grpSpPr>
        <p:cxnSp>
          <p:nvCxnSpPr>
            <p:cNvPr id="3" name="直線コネクタ 2">
              <a:extLst>
                <a:ext uri="{FF2B5EF4-FFF2-40B4-BE49-F238E27FC236}">
                  <a16:creationId xmlns:a16="http://schemas.microsoft.com/office/drawing/2014/main" id="{D93330C9-EE16-B9A4-82F0-A242F196CFF6}"/>
                </a:ext>
              </a:extLst>
            </p:cNvPr>
            <p:cNvCxnSpPr>
              <a:cxnSpLocks/>
            </p:cNvCxnSpPr>
            <p:nvPr/>
          </p:nvCxnSpPr>
          <p:spPr bwMode="auto">
            <a:xfrm flipV="1">
              <a:off x="3312000" y="549288"/>
              <a:ext cx="0" cy="5940032"/>
            </a:xfrm>
            <a:prstGeom prst="line">
              <a:avLst/>
            </a:prstGeom>
            <a:noFill/>
            <a:ln w="12700" cap="flat" cmpd="sng" algn="ctr">
              <a:solidFill>
                <a:schemeClr val="tx1"/>
              </a:solidFill>
              <a:prstDash val="solid"/>
              <a:round/>
              <a:headEnd type="arrow" w="med" len="med"/>
              <a:tailEnd type="none" w="med" len="med"/>
            </a:ln>
            <a:effectLst/>
          </p:spPr>
        </p:cxnSp>
        <p:cxnSp>
          <p:nvCxnSpPr>
            <p:cNvPr id="6" name="直線コネクタ 5">
              <a:extLst>
                <a:ext uri="{FF2B5EF4-FFF2-40B4-BE49-F238E27FC236}">
                  <a16:creationId xmlns:a16="http://schemas.microsoft.com/office/drawing/2014/main" id="{ED5FE0A3-BC44-89D2-DED7-82D8FCEE8A3D}"/>
                </a:ext>
              </a:extLst>
            </p:cNvPr>
            <p:cNvCxnSpPr>
              <a:cxnSpLocks/>
            </p:cNvCxnSpPr>
            <p:nvPr/>
          </p:nvCxnSpPr>
          <p:spPr bwMode="auto">
            <a:xfrm flipV="1">
              <a:off x="3492000" y="549000"/>
              <a:ext cx="0" cy="5940320"/>
            </a:xfrm>
            <a:prstGeom prst="line">
              <a:avLst/>
            </a:prstGeom>
            <a:noFill/>
            <a:ln w="12700" cap="flat" cmpd="sng" algn="ctr">
              <a:solidFill>
                <a:schemeClr val="tx1"/>
              </a:solidFill>
              <a:prstDash val="solid"/>
              <a:round/>
              <a:headEnd type="arrow" w="med" len="med"/>
              <a:tailEnd type="none" w="med" len="med"/>
            </a:ln>
            <a:effectLst/>
          </p:spPr>
        </p:cxnSp>
        <p:cxnSp>
          <p:nvCxnSpPr>
            <p:cNvPr id="7" name="直線コネクタ 6">
              <a:extLst>
                <a:ext uri="{FF2B5EF4-FFF2-40B4-BE49-F238E27FC236}">
                  <a16:creationId xmlns:a16="http://schemas.microsoft.com/office/drawing/2014/main" id="{FA176AF6-C2BE-0F4F-FA60-180643ABD06D}"/>
                </a:ext>
              </a:extLst>
            </p:cNvPr>
            <p:cNvCxnSpPr>
              <a:cxnSpLocks/>
            </p:cNvCxnSpPr>
            <p:nvPr/>
          </p:nvCxnSpPr>
          <p:spPr bwMode="auto">
            <a:xfrm flipV="1">
              <a:off x="3672000" y="549320"/>
              <a:ext cx="0" cy="5940034"/>
            </a:xfrm>
            <a:prstGeom prst="line">
              <a:avLst/>
            </a:prstGeom>
            <a:noFill/>
            <a:ln w="12700" cap="flat" cmpd="sng" algn="ctr">
              <a:solidFill>
                <a:schemeClr val="tx1"/>
              </a:solidFill>
              <a:prstDash val="solid"/>
              <a:round/>
              <a:headEnd type="arrow" w="med" len="med"/>
              <a:tailEnd type="none" w="med" len="med"/>
            </a:ln>
            <a:effectLst/>
          </p:spPr>
        </p:cxnSp>
        <p:cxnSp>
          <p:nvCxnSpPr>
            <p:cNvPr id="8" name="直線コネクタ 7">
              <a:extLst>
                <a:ext uri="{FF2B5EF4-FFF2-40B4-BE49-F238E27FC236}">
                  <a16:creationId xmlns:a16="http://schemas.microsoft.com/office/drawing/2014/main" id="{CFEEB325-7999-88B5-4667-B79C541B16FA}"/>
                </a:ext>
              </a:extLst>
            </p:cNvPr>
            <p:cNvCxnSpPr>
              <a:cxnSpLocks/>
            </p:cNvCxnSpPr>
            <p:nvPr/>
          </p:nvCxnSpPr>
          <p:spPr bwMode="auto">
            <a:xfrm flipV="1">
              <a:off x="3852006" y="549000"/>
              <a:ext cx="0" cy="5940320"/>
            </a:xfrm>
            <a:prstGeom prst="line">
              <a:avLst/>
            </a:prstGeom>
            <a:noFill/>
            <a:ln w="12700" cap="flat" cmpd="sng" algn="ctr">
              <a:solidFill>
                <a:schemeClr val="tx1"/>
              </a:solidFill>
              <a:prstDash val="solid"/>
              <a:round/>
              <a:headEnd type="arrow" w="med" len="med"/>
              <a:tailEnd type="none" w="med" len="med"/>
            </a:ln>
            <a:effectLst/>
          </p:spPr>
        </p:cxnSp>
        <p:cxnSp>
          <p:nvCxnSpPr>
            <p:cNvPr id="9" name="直線コネクタ 8">
              <a:extLst>
                <a:ext uri="{FF2B5EF4-FFF2-40B4-BE49-F238E27FC236}">
                  <a16:creationId xmlns:a16="http://schemas.microsoft.com/office/drawing/2014/main" id="{1F9BCF28-29EB-A625-F673-2F9C0748AB42}"/>
                </a:ext>
              </a:extLst>
            </p:cNvPr>
            <p:cNvCxnSpPr>
              <a:cxnSpLocks/>
            </p:cNvCxnSpPr>
            <p:nvPr/>
          </p:nvCxnSpPr>
          <p:spPr bwMode="auto">
            <a:xfrm flipV="1">
              <a:off x="4032008" y="549320"/>
              <a:ext cx="0" cy="5940000"/>
            </a:xfrm>
            <a:prstGeom prst="line">
              <a:avLst/>
            </a:prstGeom>
            <a:noFill/>
            <a:ln w="12700" cap="flat" cmpd="sng" algn="ctr">
              <a:solidFill>
                <a:schemeClr val="tx1"/>
              </a:solidFill>
              <a:prstDash val="solid"/>
              <a:round/>
              <a:headEnd type="arrow" w="med" len="med"/>
              <a:tailEnd type="none" w="med" len="med"/>
            </a:ln>
            <a:effectLst/>
          </p:spPr>
        </p:cxnSp>
        <p:cxnSp>
          <p:nvCxnSpPr>
            <p:cNvPr id="10" name="直線コネクタ 9">
              <a:extLst>
                <a:ext uri="{FF2B5EF4-FFF2-40B4-BE49-F238E27FC236}">
                  <a16:creationId xmlns:a16="http://schemas.microsoft.com/office/drawing/2014/main" id="{EA06D0B6-36EF-3755-898F-5C4F11311AE3}"/>
                </a:ext>
              </a:extLst>
            </p:cNvPr>
            <p:cNvCxnSpPr>
              <a:cxnSpLocks/>
            </p:cNvCxnSpPr>
            <p:nvPr/>
          </p:nvCxnSpPr>
          <p:spPr bwMode="auto">
            <a:xfrm flipV="1">
              <a:off x="2501991" y="3429320"/>
              <a:ext cx="810009" cy="3060034"/>
            </a:xfrm>
            <a:prstGeom prst="line">
              <a:avLst/>
            </a:prstGeom>
            <a:noFill/>
            <a:ln w="12700" cap="flat" cmpd="sng" algn="ctr">
              <a:solidFill>
                <a:schemeClr val="tx1"/>
              </a:solidFill>
              <a:prstDash val="solid"/>
              <a:round/>
              <a:headEnd type="arrow" w="med" len="med"/>
              <a:tailEnd type="none" w="med" len="med"/>
            </a:ln>
            <a:effectLst/>
          </p:spPr>
        </p:cxnSp>
        <p:cxnSp>
          <p:nvCxnSpPr>
            <p:cNvPr id="13" name="直線コネクタ 12">
              <a:extLst>
                <a:ext uri="{FF2B5EF4-FFF2-40B4-BE49-F238E27FC236}">
                  <a16:creationId xmlns:a16="http://schemas.microsoft.com/office/drawing/2014/main" id="{6D5AFCC2-FA6E-5DDE-E22C-ECDE2BB6EF7E}"/>
                </a:ext>
              </a:extLst>
            </p:cNvPr>
            <p:cNvCxnSpPr>
              <a:cxnSpLocks/>
            </p:cNvCxnSpPr>
            <p:nvPr/>
          </p:nvCxnSpPr>
          <p:spPr bwMode="auto">
            <a:xfrm flipV="1">
              <a:off x="2681993" y="3429320"/>
              <a:ext cx="810007" cy="3060034"/>
            </a:xfrm>
            <a:prstGeom prst="line">
              <a:avLst/>
            </a:prstGeom>
            <a:noFill/>
            <a:ln w="12700" cap="flat" cmpd="sng" algn="ctr">
              <a:solidFill>
                <a:schemeClr val="tx1"/>
              </a:solidFill>
              <a:prstDash val="solid"/>
              <a:round/>
              <a:headEnd type="arrow" w="med" len="med"/>
              <a:tailEnd type="none" w="med" len="med"/>
            </a:ln>
            <a:effectLst/>
          </p:spPr>
        </p:cxnSp>
        <p:cxnSp>
          <p:nvCxnSpPr>
            <p:cNvPr id="14" name="直線コネクタ 13">
              <a:extLst>
                <a:ext uri="{FF2B5EF4-FFF2-40B4-BE49-F238E27FC236}">
                  <a16:creationId xmlns:a16="http://schemas.microsoft.com/office/drawing/2014/main" id="{11A57AB6-6D1A-1612-B1EA-6A8CDE0A9F61}"/>
                </a:ext>
              </a:extLst>
            </p:cNvPr>
            <p:cNvCxnSpPr>
              <a:cxnSpLocks/>
            </p:cNvCxnSpPr>
            <p:nvPr/>
          </p:nvCxnSpPr>
          <p:spPr bwMode="auto">
            <a:xfrm flipV="1">
              <a:off x="2861995" y="3429320"/>
              <a:ext cx="810009" cy="3060034"/>
            </a:xfrm>
            <a:prstGeom prst="line">
              <a:avLst/>
            </a:prstGeom>
            <a:noFill/>
            <a:ln w="12700" cap="flat" cmpd="sng" algn="ctr">
              <a:solidFill>
                <a:schemeClr val="tx1"/>
              </a:solidFill>
              <a:prstDash val="solid"/>
              <a:round/>
              <a:headEnd type="arrow" w="med" len="med"/>
              <a:tailEnd type="none" w="med" len="med"/>
            </a:ln>
            <a:effectLst/>
          </p:spPr>
        </p:cxnSp>
        <p:cxnSp>
          <p:nvCxnSpPr>
            <p:cNvPr id="18" name="直線コネクタ 17">
              <a:extLst>
                <a:ext uri="{FF2B5EF4-FFF2-40B4-BE49-F238E27FC236}">
                  <a16:creationId xmlns:a16="http://schemas.microsoft.com/office/drawing/2014/main" id="{57D250FD-954E-C457-DED7-C5AE8663E81E}"/>
                </a:ext>
              </a:extLst>
            </p:cNvPr>
            <p:cNvCxnSpPr>
              <a:cxnSpLocks/>
            </p:cNvCxnSpPr>
            <p:nvPr/>
          </p:nvCxnSpPr>
          <p:spPr bwMode="auto">
            <a:xfrm flipV="1">
              <a:off x="3041997" y="3453434"/>
              <a:ext cx="810009" cy="3035920"/>
            </a:xfrm>
            <a:prstGeom prst="line">
              <a:avLst/>
            </a:prstGeom>
            <a:noFill/>
            <a:ln w="12700" cap="flat" cmpd="sng" algn="ctr">
              <a:solidFill>
                <a:schemeClr val="tx1"/>
              </a:solidFill>
              <a:prstDash val="solid"/>
              <a:round/>
              <a:headEnd type="arrow" w="med" len="med"/>
              <a:tailEnd type="none" w="med" len="med"/>
            </a:ln>
            <a:effectLst/>
          </p:spPr>
        </p:cxnSp>
        <p:cxnSp>
          <p:nvCxnSpPr>
            <p:cNvPr id="19" name="直線コネクタ 18">
              <a:extLst>
                <a:ext uri="{FF2B5EF4-FFF2-40B4-BE49-F238E27FC236}">
                  <a16:creationId xmlns:a16="http://schemas.microsoft.com/office/drawing/2014/main" id="{5314E79B-3C28-DFDD-334F-427F6AB5193C}"/>
                </a:ext>
              </a:extLst>
            </p:cNvPr>
            <p:cNvCxnSpPr>
              <a:cxnSpLocks/>
            </p:cNvCxnSpPr>
            <p:nvPr/>
          </p:nvCxnSpPr>
          <p:spPr bwMode="auto">
            <a:xfrm flipV="1">
              <a:off x="3221999" y="3429320"/>
              <a:ext cx="810009" cy="3060034"/>
            </a:xfrm>
            <a:prstGeom prst="line">
              <a:avLst/>
            </a:prstGeom>
            <a:noFill/>
            <a:ln w="12700" cap="flat" cmpd="sng" algn="ctr">
              <a:solidFill>
                <a:schemeClr val="tx1"/>
              </a:solidFill>
              <a:prstDash val="solid"/>
              <a:round/>
              <a:headEnd type="arrow" w="med" len="med"/>
              <a:tailEnd type="none" w="med" len="med"/>
            </a:ln>
            <a:effectLst/>
          </p:spPr>
        </p:cxnSp>
        <p:cxnSp>
          <p:nvCxnSpPr>
            <p:cNvPr id="36" name="直線コネクタ 35">
              <a:extLst>
                <a:ext uri="{FF2B5EF4-FFF2-40B4-BE49-F238E27FC236}">
                  <a16:creationId xmlns:a16="http://schemas.microsoft.com/office/drawing/2014/main" id="{59D2F4EA-66C2-8C1E-2193-6B514952176F}"/>
                </a:ext>
              </a:extLst>
            </p:cNvPr>
            <p:cNvCxnSpPr>
              <a:cxnSpLocks/>
            </p:cNvCxnSpPr>
            <p:nvPr/>
          </p:nvCxnSpPr>
          <p:spPr bwMode="auto">
            <a:xfrm flipV="1">
              <a:off x="4212000" y="549320"/>
              <a:ext cx="0" cy="5940000"/>
            </a:xfrm>
            <a:prstGeom prst="line">
              <a:avLst/>
            </a:prstGeom>
            <a:noFill/>
            <a:ln w="12700" cap="flat" cmpd="sng" algn="ctr">
              <a:solidFill>
                <a:schemeClr val="tx1"/>
              </a:solidFill>
              <a:prstDash val="solid"/>
              <a:round/>
              <a:headEnd type="arrow" w="med" len="med"/>
              <a:tailEnd type="none" w="med" len="med"/>
            </a:ln>
            <a:effectLst/>
          </p:spPr>
        </p:cxnSp>
        <p:cxnSp>
          <p:nvCxnSpPr>
            <p:cNvPr id="37" name="直線コネクタ 36">
              <a:extLst>
                <a:ext uri="{FF2B5EF4-FFF2-40B4-BE49-F238E27FC236}">
                  <a16:creationId xmlns:a16="http://schemas.microsoft.com/office/drawing/2014/main" id="{1DB2B555-C49A-EAD5-3334-D67B264CA7C7}"/>
                </a:ext>
              </a:extLst>
            </p:cNvPr>
            <p:cNvCxnSpPr>
              <a:cxnSpLocks/>
            </p:cNvCxnSpPr>
            <p:nvPr/>
          </p:nvCxnSpPr>
          <p:spPr bwMode="auto">
            <a:xfrm flipV="1">
              <a:off x="4392000" y="549320"/>
              <a:ext cx="0" cy="5940000"/>
            </a:xfrm>
            <a:prstGeom prst="line">
              <a:avLst/>
            </a:prstGeom>
            <a:noFill/>
            <a:ln w="12700" cap="flat" cmpd="sng" algn="ctr">
              <a:solidFill>
                <a:schemeClr val="tx1"/>
              </a:solidFill>
              <a:prstDash val="solid"/>
              <a:round/>
              <a:headEnd type="arrow" w="med" len="med"/>
              <a:tailEnd type="none" w="med" len="med"/>
            </a:ln>
            <a:effectLst/>
          </p:spPr>
        </p:cxnSp>
        <p:cxnSp>
          <p:nvCxnSpPr>
            <p:cNvPr id="38" name="直線コネクタ 37">
              <a:extLst>
                <a:ext uri="{FF2B5EF4-FFF2-40B4-BE49-F238E27FC236}">
                  <a16:creationId xmlns:a16="http://schemas.microsoft.com/office/drawing/2014/main" id="{485E0839-F399-D8CF-78CE-E8E9ECCB28F9}"/>
                </a:ext>
              </a:extLst>
            </p:cNvPr>
            <p:cNvCxnSpPr>
              <a:cxnSpLocks/>
            </p:cNvCxnSpPr>
            <p:nvPr/>
          </p:nvCxnSpPr>
          <p:spPr bwMode="auto">
            <a:xfrm flipV="1">
              <a:off x="4572000" y="549320"/>
              <a:ext cx="0" cy="5940000"/>
            </a:xfrm>
            <a:prstGeom prst="line">
              <a:avLst/>
            </a:prstGeom>
            <a:noFill/>
            <a:ln w="12700" cap="flat" cmpd="sng" algn="ctr">
              <a:solidFill>
                <a:schemeClr val="tx1"/>
              </a:solidFill>
              <a:prstDash val="solid"/>
              <a:round/>
              <a:headEnd type="arrow" w="med" len="med"/>
              <a:tailEnd type="none" w="med" len="med"/>
            </a:ln>
            <a:effectLst/>
          </p:spPr>
        </p:cxnSp>
        <p:cxnSp>
          <p:nvCxnSpPr>
            <p:cNvPr id="39" name="直線コネクタ 38">
              <a:extLst>
                <a:ext uri="{FF2B5EF4-FFF2-40B4-BE49-F238E27FC236}">
                  <a16:creationId xmlns:a16="http://schemas.microsoft.com/office/drawing/2014/main" id="{D26C4B72-53EF-DF3B-524C-0EFE8C710DFF}"/>
                </a:ext>
              </a:extLst>
            </p:cNvPr>
            <p:cNvCxnSpPr>
              <a:cxnSpLocks/>
            </p:cNvCxnSpPr>
            <p:nvPr/>
          </p:nvCxnSpPr>
          <p:spPr bwMode="auto">
            <a:xfrm flipV="1">
              <a:off x="4752000" y="549320"/>
              <a:ext cx="16" cy="5940000"/>
            </a:xfrm>
            <a:prstGeom prst="line">
              <a:avLst/>
            </a:prstGeom>
            <a:noFill/>
            <a:ln w="12700" cap="flat" cmpd="sng" algn="ctr">
              <a:solidFill>
                <a:schemeClr val="tx1"/>
              </a:solidFill>
              <a:prstDash val="solid"/>
              <a:round/>
              <a:headEnd type="arrow" w="med" len="med"/>
              <a:tailEnd type="none" w="med" len="med"/>
            </a:ln>
            <a:effectLst/>
          </p:spPr>
        </p:cxnSp>
        <p:cxnSp>
          <p:nvCxnSpPr>
            <p:cNvPr id="40" name="直線コネクタ 39">
              <a:extLst>
                <a:ext uri="{FF2B5EF4-FFF2-40B4-BE49-F238E27FC236}">
                  <a16:creationId xmlns:a16="http://schemas.microsoft.com/office/drawing/2014/main" id="{D38706BC-526C-F4E5-60E4-2326FC0BE253}"/>
                </a:ext>
              </a:extLst>
            </p:cNvPr>
            <p:cNvCxnSpPr>
              <a:cxnSpLocks/>
            </p:cNvCxnSpPr>
            <p:nvPr/>
          </p:nvCxnSpPr>
          <p:spPr bwMode="auto">
            <a:xfrm flipV="1">
              <a:off x="4932000" y="549000"/>
              <a:ext cx="0" cy="5940320"/>
            </a:xfrm>
            <a:prstGeom prst="line">
              <a:avLst/>
            </a:prstGeom>
            <a:noFill/>
            <a:ln w="12700" cap="flat" cmpd="sng" algn="ctr">
              <a:solidFill>
                <a:schemeClr val="tx1"/>
              </a:solidFill>
              <a:prstDash val="solid"/>
              <a:round/>
              <a:headEnd type="arrow" w="med" len="med"/>
              <a:tailEnd type="none" w="med" len="med"/>
            </a:ln>
            <a:effectLst/>
          </p:spPr>
        </p:cxnSp>
        <p:cxnSp>
          <p:nvCxnSpPr>
            <p:cNvPr id="41" name="直線コネクタ 40">
              <a:extLst>
                <a:ext uri="{FF2B5EF4-FFF2-40B4-BE49-F238E27FC236}">
                  <a16:creationId xmlns:a16="http://schemas.microsoft.com/office/drawing/2014/main" id="{7EAD4617-D662-22A0-538D-2C303F91E583}"/>
                </a:ext>
              </a:extLst>
            </p:cNvPr>
            <p:cNvCxnSpPr>
              <a:cxnSpLocks/>
            </p:cNvCxnSpPr>
            <p:nvPr/>
          </p:nvCxnSpPr>
          <p:spPr bwMode="auto">
            <a:xfrm flipV="1">
              <a:off x="3402001" y="3429320"/>
              <a:ext cx="809999" cy="3060034"/>
            </a:xfrm>
            <a:prstGeom prst="line">
              <a:avLst/>
            </a:prstGeom>
            <a:noFill/>
            <a:ln w="12700" cap="flat" cmpd="sng" algn="ctr">
              <a:solidFill>
                <a:schemeClr val="tx1"/>
              </a:solidFill>
              <a:prstDash val="solid"/>
              <a:round/>
              <a:headEnd type="arrow" w="med" len="med"/>
              <a:tailEnd type="none" w="med" len="med"/>
            </a:ln>
            <a:effectLst/>
          </p:spPr>
        </p:cxnSp>
        <p:cxnSp>
          <p:nvCxnSpPr>
            <p:cNvPr id="42" name="直線コネクタ 41">
              <a:extLst>
                <a:ext uri="{FF2B5EF4-FFF2-40B4-BE49-F238E27FC236}">
                  <a16:creationId xmlns:a16="http://schemas.microsoft.com/office/drawing/2014/main" id="{8988A9A1-0B5F-5486-4B0B-D9F77B69E705}"/>
                </a:ext>
              </a:extLst>
            </p:cNvPr>
            <p:cNvCxnSpPr>
              <a:cxnSpLocks/>
            </p:cNvCxnSpPr>
            <p:nvPr/>
          </p:nvCxnSpPr>
          <p:spPr bwMode="auto">
            <a:xfrm flipV="1">
              <a:off x="3582003" y="3429320"/>
              <a:ext cx="810009" cy="3060034"/>
            </a:xfrm>
            <a:prstGeom prst="line">
              <a:avLst/>
            </a:prstGeom>
            <a:noFill/>
            <a:ln w="12700" cap="flat" cmpd="sng" algn="ctr">
              <a:solidFill>
                <a:schemeClr val="tx1"/>
              </a:solidFill>
              <a:prstDash val="solid"/>
              <a:round/>
              <a:headEnd type="arrow" w="med" len="med"/>
              <a:tailEnd type="none" w="med" len="med"/>
            </a:ln>
            <a:effectLst/>
          </p:spPr>
        </p:cxnSp>
        <p:cxnSp>
          <p:nvCxnSpPr>
            <p:cNvPr id="43" name="直線コネクタ 42">
              <a:extLst>
                <a:ext uri="{FF2B5EF4-FFF2-40B4-BE49-F238E27FC236}">
                  <a16:creationId xmlns:a16="http://schemas.microsoft.com/office/drawing/2014/main" id="{C59D14CA-202D-3369-0CCA-38D0E2A3472E}"/>
                </a:ext>
              </a:extLst>
            </p:cNvPr>
            <p:cNvCxnSpPr>
              <a:cxnSpLocks/>
            </p:cNvCxnSpPr>
            <p:nvPr/>
          </p:nvCxnSpPr>
          <p:spPr bwMode="auto">
            <a:xfrm flipV="1">
              <a:off x="3762005" y="3429320"/>
              <a:ext cx="810009" cy="3060034"/>
            </a:xfrm>
            <a:prstGeom prst="line">
              <a:avLst/>
            </a:prstGeom>
            <a:noFill/>
            <a:ln w="12700" cap="flat" cmpd="sng" algn="ctr">
              <a:solidFill>
                <a:schemeClr val="tx1"/>
              </a:solidFill>
              <a:prstDash val="solid"/>
              <a:round/>
              <a:headEnd type="arrow" w="med" len="med"/>
              <a:tailEnd type="none" w="med" len="med"/>
            </a:ln>
            <a:effectLst/>
          </p:spPr>
        </p:cxnSp>
        <p:cxnSp>
          <p:nvCxnSpPr>
            <p:cNvPr id="44" name="直線コネクタ 43">
              <a:extLst>
                <a:ext uri="{FF2B5EF4-FFF2-40B4-BE49-F238E27FC236}">
                  <a16:creationId xmlns:a16="http://schemas.microsoft.com/office/drawing/2014/main" id="{67D4FC12-0BD0-6159-BAD8-B9811D8FE228}"/>
                </a:ext>
              </a:extLst>
            </p:cNvPr>
            <p:cNvCxnSpPr>
              <a:cxnSpLocks/>
            </p:cNvCxnSpPr>
            <p:nvPr/>
          </p:nvCxnSpPr>
          <p:spPr bwMode="auto">
            <a:xfrm flipV="1">
              <a:off x="3942007" y="3429320"/>
              <a:ext cx="810009" cy="3060034"/>
            </a:xfrm>
            <a:prstGeom prst="line">
              <a:avLst/>
            </a:prstGeom>
            <a:noFill/>
            <a:ln w="12700" cap="flat" cmpd="sng" algn="ctr">
              <a:solidFill>
                <a:schemeClr val="tx1"/>
              </a:solidFill>
              <a:prstDash val="solid"/>
              <a:round/>
              <a:headEnd type="arrow" w="med" len="med"/>
              <a:tailEnd type="none" w="med" len="med"/>
            </a:ln>
            <a:effectLst/>
          </p:spPr>
        </p:cxnSp>
        <p:cxnSp>
          <p:nvCxnSpPr>
            <p:cNvPr id="45" name="直線コネクタ 44">
              <a:extLst>
                <a:ext uri="{FF2B5EF4-FFF2-40B4-BE49-F238E27FC236}">
                  <a16:creationId xmlns:a16="http://schemas.microsoft.com/office/drawing/2014/main" id="{AD45A302-06F2-FBD4-C7C2-3F6F21EA6DFA}"/>
                </a:ext>
              </a:extLst>
            </p:cNvPr>
            <p:cNvCxnSpPr>
              <a:cxnSpLocks/>
            </p:cNvCxnSpPr>
            <p:nvPr/>
          </p:nvCxnSpPr>
          <p:spPr bwMode="auto">
            <a:xfrm flipV="1">
              <a:off x="4122009" y="3429320"/>
              <a:ext cx="809991" cy="3060034"/>
            </a:xfrm>
            <a:prstGeom prst="line">
              <a:avLst/>
            </a:prstGeom>
            <a:noFill/>
            <a:ln w="12700" cap="flat" cmpd="sng" algn="ctr">
              <a:solidFill>
                <a:schemeClr val="tx1"/>
              </a:solidFill>
              <a:prstDash val="solid"/>
              <a:round/>
              <a:headEnd type="arrow" w="med" len="med"/>
              <a:tailEnd type="none" w="med" len="med"/>
            </a:ln>
            <a:effectLst/>
          </p:spPr>
        </p:cxnSp>
        <p:cxnSp>
          <p:nvCxnSpPr>
            <p:cNvPr id="96" name="直線コネクタ 95">
              <a:extLst>
                <a:ext uri="{FF2B5EF4-FFF2-40B4-BE49-F238E27FC236}">
                  <a16:creationId xmlns:a16="http://schemas.microsoft.com/office/drawing/2014/main" id="{C19CF3FD-D333-6B92-7E27-681CFA0AD8C6}"/>
                </a:ext>
              </a:extLst>
            </p:cNvPr>
            <p:cNvCxnSpPr>
              <a:cxnSpLocks/>
            </p:cNvCxnSpPr>
            <p:nvPr/>
          </p:nvCxnSpPr>
          <p:spPr bwMode="auto">
            <a:xfrm>
              <a:off x="334800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18" name="直線コネクタ 117">
              <a:extLst>
                <a:ext uri="{FF2B5EF4-FFF2-40B4-BE49-F238E27FC236}">
                  <a16:creationId xmlns:a16="http://schemas.microsoft.com/office/drawing/2014/main" id="{6F105975-DCE3-DFB9-5440-94ADF53FBE58}"/>
                </a:ext>
              </a:extLst>
            </p:cNvPr>
            <p:cNvCxnSpPr>
              <a:cxnSpLocks/>
            </p:cNvCxnSpPr>
            <p:nvPr/>
          </p:nvCxnSpPr>
          <p:spPr bwMode="auto">
            <a:xfrm>
              <a:off x="352802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19" name="直線コネクタ 118">
              <a:extLst>
                <a:ext uri="{FF2B5EF4-FFF2-40B4-BE49-F238E27FC236}">
                  <a16:creationId xmlns:a16="http://schemas.microsoft.com/office/drawing/2014/main" id="{84DDF801-4335-524C-A1EE-94062855ECB5}"/>
                </a:ext>
              </a:extLst>
            </p:cNvPr>
            <p:cNvCxnSpPr>
              <a:cxnSpLocks/>
            </p:cNvCxnSpPr>
            <p:nvPr/>
          </p:nvCxnSpPr>
          <p:spPr bwMode="auto">
            <a:xfrm>
              <a:off x="370804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0" name="直線コネクタ 119">
              <a:extLst>
                <a:ext uri="{FF2B5EF4-FFF2-40B4-BE49-F238E27FC236}">
                  <a16:creationId xmlns:a16="http://schemas.microsoft.com/office/drawing/2014/main" id="{D6632306-B744-E961-6D0B-193988060804}"/>
                </a:ext>
              </a:extLst>
            </p:cNvPr>
            <p:cNvCxnSpPr>
              <a:cxnSpLocks/>
            </p:cNvCxnSpPr>
            <p:nvPr/>
          </p:nvCxnSpPr>
          <p:spPr bwMode="auto">
            <a:xfrm>
              <a:off x="388806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2" name="直線コネクタ 121">
              <a:extLst>
                <a:ext uri="{FF2B5EF4-FFF2-40B4-BE49-F238E27FC236}">
                  <a16:creationId xmlns:a16="http://schemas.microsoft.com/office/drawing/2014/main" id="{EB5710C3-D13F-1A64-8524-F79B9EEDC9C5}"/>
                </a:ext>
              </a:extLst>
            </p:cNvPr>
            <p:cNvCxnSpPr>
              <a:cxnSpLocks/>
            </p:cNvCxnSpPr>
            <p:nvPr/>
          </p:nvCxnSpPr>
          <p:spPr bwMode="auto">
            <a:xfrm>
              <a:off x="280794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3" name="直線コネクタ 122">
              <a:extLst>
                <a:ext uri="{FF2B5EF4-FFF2-40B4-BE49-F238E27FC236}">
                  <a16:creationId xmlns:a16="http://schemas.microsoft.com/office/drawing/2014/main" id="{C97BDBC4-B4CD-2030-2A64-588EC04A8C82}"/>
                </a:ext>
              </a:extLst>
            </p:cNvPr>
            <p:cNvCxnSpPr>
              <a:cxnSpLocks/>
            </p:cNvCxnSpPr>
            <p:nvPr/>
          </p:nvCxnSpPr>
          <p:spPr bwMode="auto">
            <a:xfrm>
              <a:off x="298796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4" name="直線コネクタ 123">
              <a:extLst>
                <a:ext uri="{FF2B5EF4-FFF2-40B4-BE49-F238E27FC236}">
                  <a16:creationId xmlns:a16="http://schemas.microsoft.com/office/drawing/2014/main" id="{AE9BE43E-2901-C3C4-2013-33A9994C990C}"/>
                </a:ext>
              </a:extLst>
            </p:cNvPr>
            <p:cNvCxnSpPr>
              <a:cxnSpLocks/>
            </p:cNvCxnSpPr>
            <p:nvPr/>
          </p:nvCxnSpPr>
          <p:spPr bwMode="auto">
            <a:xfrm>
              <a:off x="316798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5" name="直線コネクタ 124">
              <a:extLst>
                <a:ext uri="{FF2B5EF4-FFF2-40B4-BE49-F238E27FC236}">
                  <a16:creationId xmlns:a16="http://schemas.microsoft.com/office/drawing/2014/main" id="{747325DA-B5D7-80CB-CA04-1379ADA3F0CB}"/>
                </a:ext>
              </a:extLst>
            </p:cNvPr>
            <p:cNvCxnSpPr>
              <a:cxnSpLocks/>
            </p:cNvCxnSpPr>
            <p:nvPr/>
          </p:nvCxnSpPr>
          <p:spPr bwMode="auto">
            <a:xfrm>
              <a:off x="406808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6" name="直線コネクタ 125">
              <a:extLst>
                <a:ext uri="{FF2B5EF4-FFF2-40B4-BE49-F238E27FC236}">
                  <a16:creationId xmlns:a16="http://schemas.microsoft.com/office/drawing/2014/main" id="{E1926247-9344-20FB-63B4-EF4B6A7FDC64}"/>
                </a:ext>
              </a:extLst>
            </p:cNvPr>
            <p:cNvCxnSpPr>
              <a:cxnSpLocks/>
            </p:cNvCxnSpPr>
            <p:nvPr/>
          </p:nvCxnSpPr>
          <p:spPr bwMode="auto">
            <a:xfrm>
              <a:off x="424810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7" name="直線コネクタ 126">
              <a:extLst>
                <a:ext uri="{FF2B5EF4-FFF2-40B4-BE49-F238E27FC236}">
                  <a16:creationId xmlns:a16="http://schemas.microsoft.com/office/drawing/2014/main" id="{24FFDE79-E4C7-587E-B27F-D502629E796A}"/>
                </a:ext>
              </a:extLst>
            </p:cNvPr>
            <p:cNvCxnSpPr>
              <a:cxnSpLocks/>
            </p:cNvCxnSpPr>
            <p:nvPr/>
          </p:nvCxnSpPr>
          <p:spPr bwMode="auto">
            <a:xfrm>
              <a:off x="442812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8" name="直線コネクタ 127">
              <a:extLst>
                <a:ext uri="{FF2B5EF4-FFF2-40B4-BE49-F238E27FC236}">
                  <a16:creationId xmlns:a16="http://schemas.microsoft.com/office/drawing/2014/main" id="{5EF2E46D-DD6C-B2A1-C2B1-BC85044D3D0F}"/>
                </a:ext>
              </a:extLst>
            </p:cNvPr>
            <p:cNvCxnSpPr>
              <a:cxnSpLocks/>
            </p:cNvCxnSpPr>
            <p:nvPr/>
          </p:nvCxnSpPr>
          <p:spPr bwMode="auto">
            <a:xfrm>
              <a:off x="460814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29" name="直線コネクタ 128">
              <a:extLst>
                <a:ext uri="{FF2B5EF4-FFF2-40B4-BE49-F238E27FC236}">
                  <a16:creationId xmlns:a16="http://schemas.microsoft.com/office/drawing/2014/main" id="{F40F7AD1-790D-DD08-39C1-BCB438108251}"/>
                </a:ext>
              </a:extLst>
            </p:cNvPr>
            <p:cNvCxnSpPr>
              <a:cxnSpLocks/>
            </p:cNvCxnSpPr>
            <p:nvPr/>
          </p:nvCxnSpPr>
          <p:spPr bwMode="auto">
            <a:xfrm>
              <a:off x="478816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30" name="直線コネクタ 129">
              <a:extLst>
                <a:ext uri="{FF2B5EF4-FFF2-40B4-BE49-F238E27FC236}">
                  <a16:creationId xmlns:a16="http://schemas.microsoft.com/office/drawing/2014/main" id="{323CDA9F-BE32-FB64-74D4-C5F934294079}"/>
                </a:ext>
              </a:extLst>
            </p:cNvPr>
            <p:cNvCxnSpPr>
              <a:cxnSpLocks/>
            </p:cNvCxnSpPr>
            <p:nvPr/>
          </p:nvCxnSpPr>
          <p:spPr bwMode="auto">
            <a:xfrm>
              <a:off x="496818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31" name="直線コネクタ 130">
              <a:extLst>
                <a:ext uri="{FF2B5EF4-FFF2-40B4-BE49-F238E27FC236}">
                  <a16:creationId xmlns:a16="http://schemas.microsoft.com/office/drawing/2014/main" id="{D9292060-CA66-E627-CAA0-ACA6E63F52D9}"/>
                </a:ext>
              </a:extLst>
            </p:cNvPr>
            <p:cNvCxnSpPr>
              <a:cxnSpLocks/>
            </p:cNvCxnSpPr>
            <p:nvPr/>
          </p:nvCxnSpPr>
          <p:spPr bwMode="auto">
            <a:xfrm>
              <a:off x="5148204" y="3429320"/>
              <a:ext cx="108012" cy="0"/>
            </a:xfrm>
            <a:prstGeom prst="line">
              <a:avLst/>
            </a:prstGeom>
            <a:noFill/>
            <a:ln w="38100" cap="flat" cmpd="sng" algn="ctr">
              <a:solidFill>
                <a:schemeClr val="tx1"/>
              </a:solidFill>
              <a:prstDash val="solid"/>
              <a:round/>
              <a:headEnd type="none" w="med" len="med"/>
              <a:tailEnd type="none" w="med" len="med"/>
            </a:ln>
            <a:effectLst/>
          </p:spPr>
        </p:cxnSp>
        <p:cxnSp>
          <p:nvCxnSpPr>
            <p:cNvPr id="132" name="直線コネクタ 131">
              <a:extLst>
                <a:ext uri="{FF2B5EF4-FFF2-40B4-BE49-F238E27FC236}">
                  <a16:creationId xmlns:a16="http://schemas.microsoft.com/office/drawing/2014/main" id="{F36E2D7F-59AB-3FDC-B694-296A25836900}"/>
                </a:ext>
              </a:extLst>
            </p:cNvPr>
            <p:cNvCxnSpPr>
              <a:cxnSpLocks/>
            </p:cNvCxnSpPr>
            <p:nvPr/>
          </p:nvCxnSpPr>
          <p:spPr bwMode="auto">
            <a:xfrm>
              <a:off x="5328224" y="3429320"/>
              <a:ext cx="108012" cy="0"/>
            </a:xfrm>
            <a:prstGeom prst="line">
              <a:avLst/>
            </a:prstGeom>
            <a:noFill/>
            <a:ln w="38100" cap="flat" cmpd="sng" algn="ctr">
              <a:solidFill>
                <a:schemeClr val="tx1"/>
              </a:solidFill>
              <a:prstDash val="solid"/>
              <a:round/>
              <a:headEnd type="none" w="med" len="med"/>
              <a:tailEnd type="none" w="med" len="med"/>
            </a:ln>
            <a:effectLst/>
          </p:spPr>
        </p:cxnSp>
      </p:grpSp>
      <p:grpSp>
        <p:nvGrpSpPr>
          <p:cNvPr id="147" name="グループ化 146">
            <a:extLst>
              <a:ext uri="{FF2B5EF4-FFF2-40B4-BE49-F238E27FC236}">
                <a16:creationId xmlns:a16="http://schemas.microsoft.com/office/drawing/2014/main" id="{3CD39DBE-8F72-CC68-D44B-CD8B284C9A3A}"/>
              </a:ext>
            </a:extLst>
          </p:cNvPr>
          <p:cNvGrpSpPr/>
          <p:nvPr/>
        </p:nvGrpSpPr>
        <p:grpSpPr>
          <a:xfrm>
            <a:off x="81336" y="912530"/>
            <a:ext cx="2338150" cy="2340000"/>
            <a:chOff x="790150" y="909000"/>
            <a:chExt cx="2338150" cy="2340000"/>
          </a:xfrm>
        </p:grpSpPr>
        <p:sp>
          <p:nvSpPr>
            <p:cNvPr id="133" name="正方形/長方形 132">
              <a:extLst>
                <a:ext uri="{FF2B5EF4-FFF2-40B4-BE49-F238E27FC236}">
                  <a16:creationId xmlns:a16="http://schemas.microsoft.com/office/drawing/2014/main" id="{55838A51-6EB8-6C47-C403-B1527F042974}"/>
                </a:ext>
              </a:extLst>
            </p:cNvPr>
            <p:cNvSpPr/>
            <p:nvPr/>
          </p:nvSpPr>
          <p:spPr bwMode="auto">
            <a:xfrm>
              <a:off x="790150" y="909000"/>
              <a:ext cx="2338150" cy="23400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34" name="直線コネクタ 133">
              <a:extLst>
                <a:ext uri="{FF2B5EF4-FFF2-40B4-BE49-F238E27FC236}">
                  <a16:creationId xmlns:a16="http://schemas.microsoft.com/office/drawing/2014/main" id="{F2473F2F-464C-B9F9-10AD-3E3D717502BE}"/>
                </a:ext>
              </a:extLst>
            </p:cNvPr>
            <p:cNvCxnSpPr>
              <a:cxnSpLocks/>
            </p:cNvCxnSpPr>
            <p:nvPr/>
          </p:nvCxnSpPr>
          <p:spPr bwMode="auto">
            <a:xfrm flipV="1">
              <a:off x="115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38" name="直線コネクタ 137">
              <a:extLst>
                <a:ext uri="{FF2B5EF4-FFF2-40B4-BE49-F238E27FC236}">
                  <a16:creationId xmlns:a16="http://schemas.microsoft.com/office/drawing/2014/main" id="{104B54DF-17C5-3F5E-1EB6-B990378D9A23}"/>
                </a:ext>
              </a:extLst>
            </p:cNvPr>
            <p:cNvCxnSpPr>
              <a:cxnSpLocks/>
            </p:cNvCxnSpPr>
            <p:nvPr/>
          </p:nvCxnSpPr>
          <p:spPr bwMode="auto">
            <a:xfrm flipV="1">
              <a:off x="133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39" name="直線コネクタ 138">
              <a:extLst>
                <a:ext uri="{FF2B5EF4-FFF2-40B4-BE49-F238E27FC236}">
                  <a16:creationId xmlns:a16="http://schemas.microsoft.com/office/drawing/2014/main" id="{612F8F25-A12B-7B24-B889-FE942EDE8D2D}"/>
                </a:ext>
              </a:extLst>
            </p:cNvPr>
            <p:cNvCxnSpPr>
              <a:cxnSpLocks/>
            </p:cNvCxnSpPr>
            <p:nvPr/>
          </p:nvCxnSpPr>
          <p:spPr bwMode="auto">
            <a:xfrm flipV="1">
              <a:off x="151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0" name="直線コネクタ 139">
              <a:extLst>
                <a:ext uri="{FF2B5EF4-FFF2-40B4-BE49-F238E27FC236}">
                  <a16:creationId xmlns:a16="http://schemas.microsoft.com/office/drawing/2014/main" id="{4D36B7AB-DE8B-BBA5-2BBE-32150F686E11}"/>
                </a:ext>
              </a:extLst>
            </p:cNvPr>
            <p:cNvCxnSpPr>
              <a:cxnSpLocks/>
            </p:cNvCxnSpPr>
            <p:nvPr/>
          </p:nvCxnSpPr>
          <p:spPr bwMode="auto">
            <a:xfrm flipV="1">
              <a:off x="169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1" name="直線コネクタ 140">
              <a:extLst>
                <a:ext uri="{FF2B5EF4-FFF2-40B4-BE49-F238E27FC236}">
                  <a16:creationId xmlns:a16="http://schemas.microsoft.com/office/drawing/2014/main" id="{619008B9-EB69-C5C5-F141-7F426180510B}"/>
                </a:ext>
              </a:extLst>
            </p:cNvPr>
            <p:cNvCxnSpPr>
              <a:cxnSpLocks/>
            </p:cNvCxnSpPr>
            <p:nvPr/>
          </p:nvCxnSpPr>
          <p:spPr bwMode="auto">
            <a:xfrm flipV="1">
              <a:off x="187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2" name="直線コネクタ 141">
              <a:extLst>
                <a:ext uri="{FF2B5EF4-FFF2-40B4-BE49-F238E27FC236}">
                  <a16:creationId xmlns:a16="http://schemas.microsoft.com/office/drawing/2014/main" id="{AE4453DF-55B3-C416-9355-14B23577DFAD}"/>
                </a:ext>
              </a:extLst>
            </p:cNvPr>
            <p:cNvCxnSpPr>
              <a:cxnSpLocks/>
            </p:cNvCxnSpPr>
            <p:nvPr/>
          </p:nvCxnSpPr>
          <p:spPr bwMode="auto">
            <a:xfrm flipV="1">
              <a:off x="205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3" name="直線コネクタ 142">
              <a:extLst>
                <a:ext uri="{FF2B5EF4-FFF2-40B4-BE49-F238E27FC236}">
                  <a16:creationId xmlns:a16="http://schemas.microsoft.com/office/drawing/2014/main" id="{EF6165D2-B47A-7A38-B43D-5D5206D36C68}"/>
                </a:ext>
              </a:extLst>
            </p:cNvPr>
            <p:cNvCxnSpPr>
              <a:cxnSpLocks/>
            </p:cNvCxnSpPr>
            <p:nvPr/>
          </p:nvCxnSpPr>
          <p:spPr bwMode="auto">
            <a:xfrm flipV="1">
              <a:off x="223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4" name="直線コネクタ 143">
              <a:extLst>
                <a:ext uri="{FF2B5EF4-FFF2-40B4-BE49-F238E27FC236}">
                  <a16:creationId xmlns:a16="http://schemas.microsoft.com/office/drawing/2014/main" id="{6915C11D-12D7-D8BC-F595-845FB40C58CF}"/>
                </a:ext>
              </a:extLst>
            </p:cNvPr>
            <p:cNvCxnSpPr>
              <a:cxnSpLocks/>
            </p:cNvCxnSpPr>
            <p:nvPr/>
          </p:nvCxnSpPr>
          <p:spPr bwMode="auto">
            <a:xfrm flipV="1">
              <a:off x="241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5" name="直線コネクタ 144">
              <a:extLst>
                <a:ext uri="{FF2B5EF4-FFF2-40B4-BE49-F238E27FC236}">
                  <a16:creationId xmlns:a16="http://schemas.microsoft.com/office/drawing/2014/main" id="{24B4CB28-07A5-1BBF-4A57-86CB0E486A53}"/>
                </a:ext>
              </a:extLst>
            </p:cNvPr>
            <p:cNvCxnSpPr>
              <a:cxnSpLocks/>
            </p:cNvCxnSpPr>
            <p:nvPr/>
          </p:nvCxnSpPr>
          <p:spPr bwMode="auto">
            <a:xfrm flipV="1">
              <a:off x="2592000" y="1269000"/>
              <a:ext cx="0" cy="1620000"/>
            </a:xfrm>
            <a:prstGeom prst="line">
              <a:avLst/>
            </a:prstGeom>
            <a:noFill/>
            <a:ln w="38100" cap="flat" cmpd="sng" algn="ctr">
              <a:solidFill>
                <a:schemeClr val="bg1"/>
              </a:solidFill>
              <a:prstDash val="solid"/>
              <a:round/>
              <a:headEnd type="none" w="med" len="med"/>
              <a:tailEnd type="none" w="med" len="med"/>
            </a:ln>
            <a:effectLst/>
          </p:spPr>
        </p:cxnSp>
        <p:cxnSp>
          <p:nvCxnSpPr>
            <p:cNvPr id="146" name="直線コネクタ 145">
              <a:extLst>
                <a:ext uri="{FF2B5EF4-FFF2-40B4-BE49-F238E27FC236}">
                  <a16:creationId xmlns:a16="http://schemas.microsoft.com/office/drawing/2014/main" id="{1C2F06AB-B1FD-D11F-5D19-FFA8350D2BA5}"/>
                </a:ext>
              </a:extLst>
            </p:cNvPr>
            <p:cNvCxnSpPr>
              <a:cxnSpLocks/>
            </p:cNvCxnSpPr>
            <p:nvPr/>
          </p:nvCxnSpPr>
          <p:spPr bwMode="auto">
            <a:xfrm flipV="1">
              <a:off x="2772000" y="1269000"/>
              <a:ext cx="0" cy="1620000"/>
            </a:xfrm>
            <a:prstGeom prst="line">
              <a:avLst/>
            </a:prstGeom>
            <a:noFill/>
            <a:ln w="38100" cap="flat" cmpd="sng" algn="ctr">
              <a:solidFill>
                <a:schemeClr val="bg1"/>
              </a:solidFill>
              <a:prstDash val="solid"/>
              <a:round/>
              <a:headEnd type="none" w="med" len="med"/>
              <a:tailEnd type="none" w="med" len="med"/>
            </a:ln>
            <a:effectLst/>
          </p:spPr>
        </p:cxnSp>
      </p:grpSp>
      <p:grpSp>
        <p:nvGrpSpPr>
          <p:cNvPr id="201" name="グループ化 200">
            <a:extLst>
              <a:ext uri="{FF2B5EF4-FFF2-40B4-BE49-F238E27FC236}">
                <a16:creationId xmlns:a16="http://schemas.microsoft.com/office/drawing/2014/main" id="{778C0872-2AEA-F332-223E-62BCF27DBFAD}"/>
              </a:ext>
            </a:extLst>
          </p:cNvPr>
          <p:cNvGrpSpPr/>
          <p:nvPr/>
        </p:nvGrpSpPr>
        <p:grpSpPr>
          <a:xfrm>
            <a:off x="5641407" y="549000"/>
            <a:ext cx="3240000" cy="5940320"/>
            <a:chOff x="5652000" y="549000"/>
            <a:chExt cx="3240000" cy="5940320"/>
          </a:xfrm>
        </p:grpSpPr>
        <p:cxnSp>
          <p:nvCxnSpPr>
            <p:cNvPr id="148" name="直線コネクタ 147">
              <a:extLst>
                <a:ext uri="{FF2B5EF4-FFF2-40B4-BE49-F238E27FC236}">
                  <a16:creationId xmlns:a16="http://schemas.microsoft.com/office/drawing/2014/main" id="{03D8BB4C-25A2-1575-56BB-9648FAF7CE3A}"/>
                </a:ext>
              </a:extLst>
            </p:cNvPr>
            <p:cNvCxnSpPr>
              <a:cxnSpLocks/>
            </p:cNvCxnSpPr>
            <p:nvPr/>
          </p:nvCxnSpPr>
          <p:spPr bwMode="auto">
            <a:xfrm>
              <a:off x="5652000" y="3429000"/>
              <a:ext cx="720000" cy="0"/>
            </a:xfrm>
            <a:prstGeom prst="line">
              <a:avLst/>
            </a:prstGeom>
            <a:noFill/>
            <a:ln w="76200" cap="flat" cmpd="sng" algn="ctr">
              <a:solidFill>
                <a:schemeClr val="tx1"/>
              </a:solidFill>
              <a:prstDash val="solid"/>
              <a:round/>
              <a:headEnd type="none" w="med" len="med"/>
              <a:tailEnd type="none" w="med" len="med"/>
            </a:ln>
            <a:effectLst/>
          </p:spPr>
        </p:cxnSp>
        <p:cxnSp>
          <p:nvCxnSpPr>
            <p:cNvPr id="153" name="直線コネクタ 152">
              <a:extLst>
                <a:ext uri="{FF2B5EF4-FFF2-40B4-BE49-F238E27FC236}">
                  <a16:creationId xmlns:a16="http://schemas.microsoft.com/office/drawing/2014/main" id="{F575F64C-7019-3A4F-3F15-0112B0A8F2F5}"/>
                </a:ext>
              </a:extLst>
            </p:cNvPr>
            <p:cNvCxnSpPr>
              <a:cxnSpLocks/>
            </p:cNvCxnSpPr>
            <p:nvPr/>
          </p:nvCxnSpPr>
          <p:spPr bwMode="auto">
            <a:xfrm>
              <a:off x="6732000" y="3429000"/>
              <a:ext cx="1080000" cy="0"/>
            </a:xfrm>
            <a:prstGeom prst="line">
              <a:avLst/>
            </a:prstGeom>
            <a:noFill/>
            <a:ln w="76200" cap="flat" cmpd="sng" algn="ctr">
              <a:solidFill>
                <a:schemeClr val="tx1"/>
              </a:solidFill>
              <a:prstDash val="solid"/>
              <a:round/>
              <a:headEnd type="none" w="med" len="med"/>
              <a:tailEnd type="none" w="med" len="med"/>
            </a:ln>
            <a:effectLst/>
          </p:spPr>
        </p:cxnSp>
        <p:cxnSp>
          <p:nvCxnSpPr>
            <p:cNvPr id="155" name="直線コネクタ 154">
              <a:extLst>
                <a:ext uri="{FF2B5EF4-FFF2-40B4-BE49-F238E27FC236}">
                  <a16:creationId xmlns:a16="http://schemas.microsoft.com/office/drawing/2014/main" id="{3D194500-754B-99CF-79E9-C4536B994606}"/>
                </a:ext>
              </a:extLst>
            </p:cNvPr>
            <p:cNvCxnSpPr>
              <a:cxnSpLocks/>
            </p:cNvCxnSpPr>
            <p:nvPr/>
          </p:nvCxnSpPr>
          <p:spPr bwMode="auto">
            <a:xfrm flipV="1">
              <a:off x="6552000" y="549000"/>
              <a:ext cx="0" cy="5940320"/>
            </a:xfrm>
            <a:prstGeom prst="line">
              <a:avLst/>
            </a:prstGeom>
            <a:noFill/>
            <a:ln w="12700" cap="flat" cmpd="sng" algn="ctr">
              <a:solidFill>
                <a:schemeClr val="tx1"/>
              </a:solidFill>
              <a:prstDash val="solid"/>
              <a:round/>
              <a:headEnd type="arrow" w="med" len="med"/>
              <a:tailEnd type="none" w="med" len="med"/>
            </a:ln>
            <a:effectLst/>
          </p:spPr>
        </p:cxnSp>
        <p:cxnSp>
          <p:nvCxnSpPr>
            <p:cNvPr id="158" name="直線コネクタ 157">
              <a:extLst>
                <a:ext uri="{FF2B5EF4-FFF2-40B4-BE49-F238E27FC236}">
                  <a16:creationId xmlns:a16="http://schemas.microsoft.com/office/drawing/2014/main" id="{CF653C40-C262-5C6C-E2AF-14ACE101A14F}"/>
                </a:ext>
              </a:extLst>
            </p:cNvPr>
            <p:cNvCxnSpPr>
              <a:cxnSpLocks/>
            </p:cNvCxnSpPr>
            <p:nvPr/>
          </p:nvCxnSpPr>
          <p:spPr bwMode="auto">
            <a:xfrm flipV="1">
              <a:off x="7992000" y="549000"/>
              <a:ext cx="0" cy="5940320"/>
            </a:xfrm>
            <a:prstGeom prst="line">
              <a:avLst/>
            </a:prstGeom>
            <a:noFill/>
            <a:ln w="12700" cap="flat" cmpd="sng" algn="ctr">
              <a:solidFill>
                <a:schemeClr val="tx1"/>
              </a:solidFill>
              <a:prstDash val="solid"/>
              <a:round/>
              <a:headEnd type="arrow" w="med" len="med"/>
              <a:tailEnd type="none" w="med" len="med"/>
            </a:ln>
            <a:effectLst/>
          </p:spPr>
        </p:cxnSp>
        <p:cxnSp>
          <p:nvCxnSpPr>
            <p:cNvPr id="159" name="直線コネクタ 158">
              <a:extLst>
                <a:ext uri="{FF2B5EF4-FFF2-40B4-BE49-F238E27FC236}">
                  <a16:creationId xmlns:a16="http://schemas.microsoft.com/office/drawing/2014/main" id="{BE954E2D-4530-3318-8401-929A7C0BF1B0}"/>
                </a:ext>
              </a:extLst>
            </p:cNvPr>
            <p:cNvCxnSpPr>
              <a:cxnSpLocks/>
            </p:cNvCxnSpPr>
            <p:nvPr/>
          </p:nvCxnSpPr>
          <p:spPr bwMode="auto">
            <a:xfrm>
              <a:off x="8172000" y="3429000"/>
              <a:ext cx="720000" cy="0"/>
            </a:xfrm>
            <a:prstGeom prst="line">
              <a:avLst/>
            </a:prstGeom>
            <a:noFill/>
            <a:ln w="76200" cap="flat" cmpd="sng" algn="ctr">
              <a:solidFill>
                <a:schemeClr val="tx1"/>
              </a:solidFill>
              <a:prstDash val="solid"/>
              <a:round/>
              <a:headEnd type="none" w="med" len="med"/>
              <a:tailEnd type="none" w="med" len="med"/>
            </a:ln>
            <a:effectLst/>
          </p:spPr>
        </p:cxnSp>
        <p:cxnSp>
          <p:nvCxnSpPr>
            <p:cNvPr id="173" name="直線コネクタ 172">
              <a:extLst>
                <a:ext uri="{FF2B5EF4-FFF2-40B4-BE49-F238E27FC236}">
                  <a16:creationId xmlns:a16="http://schemas.microsoft.com/office/drawing/2014/main" id="{2247C05B-EDBC-760E-EBFE-B0D4EB7B107E}"/>
                </a:ext>
              </a:extLst>
            </p:cNvPr>
            <p:cNvCxnSpPr>
              <a:cxnSpLocks/>
            </p:cNvCxnSpPr>
            <p:nvPr/>
          </p:nvCxnSpPr>
          <p:spPr bwMode="auto">
            <a:xfrm flipV="1">
              <a:off x="5742013" y="3429000"/>
              <a:ext cx="809987" cy="3060034"/>
            </a:xfrm>
            <a:prstGeom prst="line">
              <a:avLst/>
            </a:prstGeom>
            <a:noFill/>
            <a:ln w="12700" cap="flat" cmpd="sng" algn="ctr">
              <a:solidFill>
                <a:schemeClr val="tx1"/>
              </a:solidFill>
              <a:prstDash val="solid"/>
              <a:round/>
              <a:headEnd type="arrow" w="med" len="med"/>
              <a:tailEnd type="none" w="med" len="med"/>
            </a:ln>
            <a:effectLst/>
          </p:spPr>
        </p:cxnSp>
        <p:cxnSp>
          <p:nvCxnSpPr>
            <p:cNvPr id="180" name="直線コネクタ 179">
              <a:extLst>
                <a:ext uri="{FF2B5EF4-FFF2-40B4-BE49-F238E27FC236}">
                  <a16:creationId xmlns:a16="http://schemas.microsoft.com/office/drawing/2014/main" id="{F713F37E-D011-9C1E-3C0A-9923C3D3A675}"/>
                </a:ext>
              </a:extLst>
            </p:cNvPr>
            <p:cNvCxnSpPr>
              <a:cxnSpLocks/>
            </p:cNvCxnSpPr>
            <p:nvPr/>
          </p:nvCxnSpPr>
          <p:spPr bwMode="auto">
            <a:xfrm flipV="1">
              <a:off x="7182029" y="3429000"/>
              <a:ext cx="809987" cy="3060034"/>
            </a:xfrm>
            <a:prstGeom prst="line">
              <a:avLst/>
            </a:prstGeom>
            <a:noFill/>
            <a:ln w="12700" cap="flat" cmpd="sng" algn="ctr">
              <a:solidFill>
                <a:schemeClr val="tx1"/>
              </a:solidFill>
              <a:prstDash val="solid"/>
              <a:round/>
              <a:headEnd type="arrow" w="med" len="med"/>
              <a:tailEnd type="none" w="med" len="med"/>
            </a:ln>
            <a:effectLst/>
          </p:spPr>
        </p:cxnSp>
        <p:cxnSp>
          <p:nvCxnSpPr>
            <p:cNvPr id="181" name="直線コネクタ 180">
              <a:extLst>
                <a:ext uri="{FF2B5EF4-FFF2-40B4-BE49-F238E27FC236}">
                  <a16:creationId xmlns:a16="http://schemas.microsoft.com/office/drawing/2014/main" id="{A15E66DE-48E0-C61B-15EB-7E59940B3072}"/>
                </a:ext>
              </a:extLst>
            </p:cNvPr>
            <p:cNvCxnSpPr>
              <a:cxnSpLocks/>
            </p:cNvCxnSpPr>
            <p:nvPr/>
          </p:nvCxnSpPr>
          <p:spPr bwMode="auto">
            <a:xfrm flipH="1" flipV="1">
              <a:off x="6552022" y="3438209"/>
              <a:ext cx="1350015" cy="360004"/>
            </a:xfrm>
            <a:prstGeom prst="line">
              <a:avLst/>
            </a:prstGeom>
            <a:noFill/>
            <a:ln w="12700" cap="flat" cmpd="sng" algn="ctr">
              <a:solidFill>
                <a:schemeClr val="tx1"/>
              </a:solidFill>
              <a:prstDash val="dash"/>
              <a:round/>
              <a:headEnd type="none" w="med" len="med"/>
              <a:tailEnd type="none" w="med" len="med"/>
            </a:ln>
            <a:effectLst/>
          </p:spPr>
        </p:cxnSp>
        <p:cxnSp>
          <p:nvCxnSpPr>
            <p:cNvPr id="189" name="直線コネクタ 188">
              <a:extLst>
                <a:ext uri="{FF2B5EF4-FFF2-40B4-BE49-F238E27FC236}">
                  <a16:creationId xmlns:a16="http://schemas.microsoft.com/office/drawing/2014/main" id="{ACCD5E85-72D4-5ACE-4BA6-D6D8173C56EA}"/>
                </a:ext>
              </a:extLst>
            </p:cNvPr>
            <p:cNvCxnSpPr>
              <a:cxnSpLocks/>
            </p:cNvCxnSpPr>
            <p:nvPr/>
          </p:nvCxnSpPr>
          <p:spPr bwMode="auto">
            <a:xfrm flipH="1" flipV="1">
              <a:off x="6462021" y="3789004"/>
              <a:ext cx="1350015" cy="360004"/>
            </a:xfrm>
            <a:prstGeom prst="line">
              <a:avLst/>
            </a:prstGeom>
            <a:noFill/>
            <a:ln w="12700" cap="flat" cmpd="sng" algn="ctr">
              <a:solidFill>
                <a:schemeClr val="tx1"/>
              </a:solidFill>
              <a:prstDash val="dash"/>
              <a:round/>
              <a:headEnd type="none" w="med" len="med"/>
              <a:tailEnd type="none" w="med" len="med"/>
            </a:ln>
            <a:effectLst/>
          </p:spPr>
        </p:cxnSp>
        <p:cxnSp>
          <p:nvCxnSpPr>
            <p:cNvPr id="190" name="直線コネクタ 189">
              <a:extLst>
                <a:ext uri="{FF2B5EF4-FFF2-40B4-BE49-F238E27FC236}">
                  <a16:creationId xmlns:a16="http://schemas.microsoft.com/office/drawing/2014/main" id="{2C279616-C3DE-E21D-3822-31004BB897AC}"/>
                </a:ext>
              </a:extLst>
            </p:cNvPr>
            <p:cNvCxnSpPr>
              <a:cxnSpLocks/>
            </p:cNvCxnSpPr>
            <p:nvPr/>
          </p:nvCxnSpPr>
          <p:spPr bwMode="auto">
            <a:xfrm flipH="1" flipV="1">
              <a:off x="6350834" y="4149008"/>
              <a:ext cx="1350015" cy="360004"/>
            </a:xfrm>
            <a:prstGeom prst="line">
              <a:avLst/>
            </a:prstGeom>
            <a:noFill/>
            <a:ln w="12700" cap="flat" cmpd="sng" algn="ctr">
              <a:solidFill>
                <a:schemeClr val="tx1"/>
              </a:solidFill>
              <a:prstDash val="dash"/>
              <a:round/>
              <a:headEnd type="none" w="med" len="med"/>
              <a:tailEnd type="none" w="med" len="med"/>
            </a:ln>
            <a:effectLst/>
          </p:spPr>
        </p:cxnSp>
        <p:cxnSp>
          <p:nvCxnSpPr>
            <p:cNvPr id="191" name="直線コネクタ 190">
              <a:extLst>
                <a:ext uri="{FF2B5EF4-FFF2-40B4-BE49-F238E27FC236}">
                  <a16:creationId xmlns:a16="http://schemas.microsoft.com/office/drawing/2014/main" id="{D35B74CF-AADB-CE20-A90B-6B7B7A9100C1}"/>
                </a:ext>
              </a:extLst>
            </p:cNvPr>
            <p:cNvCxnSpPr>
              <a:cxnSpLocks/>
            </p:cNvCxnSpPr>
            <p:nvPr/>
          </p:nvCxnSpPr>
          <p:spPr bwMode="auto">
            <a:xfrm flipH="1">
              <a:off x="6552022" y="3068996"/>
              <a:ext cx="1440016" cy="0"/>
            </a:xfrm>
            <a:prstGeom prst="line">
              <a:avLst/>
            </a:prstGeom>
            <a:noFill/>
            <a:ln w="12700" cap="flat" cmpd="sng" algn="ctr">
              <a:solidFill>
                <a:schemeClr val="tx1"/>
              </a:solidFill>
              <a:prstDash val="dash"/>
              <a:round/>
              <a:headEnd type="none" w="med" len="med"/>
              <a:tailEnd type="none" w="med" len="med"/>
            </a:ln>
            <a:effectLst/>
          </p:spPr>
        </p:cxnSp>
        <p:cxnSp>
          <p:nvCxnSpPr>
            <p:cNvPr id="194" name="直線コネクタ 193">
              <a:extLst>
                <a:ext uri="{FF2B5EF4-FFF2-40B4-BE49-F238E27FC236}">
                  <a16:creationId xmlns:a16="http://schemas.microsoft.com/office/drawing/2014/main" id="{55C24F23-503B-665D-9198-DA46EB5A814E}"/>
                </a:ext>
              </a:extLst>
            </p:cNvPr>
            <p:cNvCxnSpPr>
              <a:cxnSpLocks/>
            </p:cNvCxnSpPr>
            <p:nvPr/>
          </p:nvCxnSpPr>
          <p:spPr bwMode="auto">
            <a:xfrm flipH="1">
              <a:off x="6552022" y="2708992"/>
              <a:ext cx="1440016" cy="0"/>
            </a:xfrm>
            <a:prstGeom prst="line">
              <a:avLst/>
            </a:prstGeom>
            <a:noFill/>
            <a:ln w="12700" cap="flat" cmpd="sng" algn="ctr">
              <a:solidFill>
                <a:schemeClr val="tx1"/>
              </a:solidFill>
              <a:prstDash val="dash"/>
              <a:round/>
              <a:headEnd type="none" w="med" len="med"/>
              <a:tailEnd type="none" w="med" len="med"/>
            </a:ln>
            <a:effectLst/>
          </p:spPr>
        </p:cxnSp>
        <p:cxnSp>
          <p:nvCxnSpPr>
            <p:cNvPr id="195" name="直線コネクタ 194">
              <a:extLst>
                <a:ext uri="{FF2B5EF4-FFF2-40B4-BE49-F238E27FC236}">
                  <a16:creationId xmlns:a16="http://schemas.microsoft.com/office/drawing/2014/main" id="{3B14BDF7-1394-45CF-D9CB-0745D71D8202}"/>
                </a:ext>
              </a:extLst>
            </p:cNvPr>
            <p:cNvCxnSpPr>
              <a:cxnSpLocks/>
            </p:cNvCxnSpPr>
            <p:nvPr/>
          </p:nvCxnSpPr>
          <p:spPr bwMode="auto">
            <a:xfrm flipH="1">
              <a:off x="6552022" y="2348988"/>
              <a:ext cx="1440016" cy="0"/>
            </a:xfrm>
            <a:prstGeom prst="line">
              <a:avLst/>
            </a:prstGeom>
            <a:noFill/>
            <a:ln w="12700" cap="flat" cmpd="sng" algn="ctr">
              <a:solidFill>
                <a:schemeClr val="tx1"/>
              </a:solidFill>
              <a:prstDash val="dash"/>
              <a:round/>
              <a:headEnd type="none" w="med" len="med"/>
              <a:tailEnd type="none" w="med" len="med"/>
            </a:ln>
            <a:effectLst/>
          </p:spPr>
        </p:cxnSp>
        <p:cxnSp>
          <p:nvCxnSpPr>
            <p:cNvPr id="196" name="直線コネクタ 195">
              <a:extLst>
                <a:ext uri="{FF2B5EF4-FFF2-40B4-BE49-F238E27FC236}">
                  <a16:creationId xmlns:a16="http://schemas.microsoft.com/office/drawing/2014/main" id="{89AB97F5-D2BA-2EC4-33E3-807CB025C927}"/>
                </a:ext>
              </a:extLst>
            </p:cNvPr>
            <p:cNvCxnSpPr>
              <a:cxnSpLocks/>
            </p:cNvCxnSpPr>
            <p:nvPr/>
          </p:nvCxnSpPr>
          <p:spPr bwMode="auto">
            <a:xfrm flipH="1" flipV="1">
              <a:off x="6264364" y="4509012"/>
              <a:ext cx="1350015" cy="360004"/>
            </a:xfrm>
            <a:prstGeom prst="line">
              <a:avLst/>
            </a:prstGeom>
            <a:noFill/>
            <a:ln w="12700" cap="flat" cmpd="sng" algn="ctr">
              <a:solidFill>
                <a:schemeClr val="tx1"/>
              </a:solidFill>
              <a:prstDash val="dash"/>
              <a:round/>
              <a:headEnd type="none" w="med" len="med"/>
              <a:tailEnd type="none" w="med" len="med"/>
            </a:ln>
            <a:effectLst/>
          </p:spPr>
        </p:cxnSp>
        <p:cxnSp>
          <p:nvCxnSpPr>
            <p:cNvPr id="197" name="直線コネクタ 196">
              <a:extLst>
                <a:ext uri="{FF2B5EF4-FFF2-40B4-BE49-F238E27FC236}">
                  <a16:creationId xmlns:a16="http://schemas.microsoft.com/office/drawing/2014/main" id="{80A59582-0AF6-8FD9-AD6E-C7E6762B79B1}"/>
                </a:ext>
              </a:extLst>
            </p:cNvPr>
            <p:cNvCxnSpPr>
              <a:cxnSpLocks/>
            </p:cNvCxnSpPr>
            <p:nvPr/>
          </p:nvCxnSpPr>
          <p:spPr bwMode="auto">
            <a:xfrm flipH="1" flipV="1">
              <a:off x="6163770" y="4869016"/>
              <a:ext cx="1350015" cy="360004"/>
            </a:xfrm>
            <a:prstGeom prst="line">
              <a:avLst/>
            </a:prstGeom>
            <a:noFill/>
            <a:ln w="12700" cap="flat" cmpd="sng" algn="ctr">
              <a:solidFill>
                <a:schemeClr val="tx1"/>
              </a:solidFill>
              <a:prstDash val="dash"/>
              <a:round/>
              <a:headEnd type="none" w="med" len="med"/>
              <a:tailEnd type="none" w="med" len="med"/>
            </a:ln>
            <a:effectLst/>
          </p:spPr>
        </p:cxnSp>
        <p:cxnSp>
          <p:nvCxnSpPr>
            <p:cNvPr id="198" name="直線コネクタ 197">
              <a:extLst>
                <a:ext uri="{FF2B5EF4-FFF2-40B4-BE49-F238E27FC236}">
                  <a16:creationId xmlns:a16="http://schemas.microsoft.com/office/drawing/2014/main" id="{6AB04928-3931-03D7-31A8-A7F4A50E6476}"/>
                </a:ext>
              </a:extLst>
            </p:cNvPr>
            <p:cNvCxnSpPr>
              <a:cxnSpLocks/>
            </p:cNvCxnSpPr>
            <p:nvPr/>
          </p:nvCxnSpPr>
          <p:spPr bwMode="auto">
            <a:xfrm flipH="1">
              <a:off x="6552022" y="3430543"/>
              <a:ext cx="1440016" cy="0"/>
            </a:xfrm>
            <a:prstGeom prst="line">
              <a:avLst/>
            </a:prstGeom>
            <a:noFill/>
            <a:ln w="12700" cap="flat" cmpd="sng" algn="ctr">
              <a:solidFill>
                <a:schemeClr val="tx1"/>
              </a:solidFill>
              <a:prstDash val="dash"/>
              <a:round/>
              <a:headEnd type="none" w="med" len="med"/>
              <a:tailEnd type="none" w="med" len="med"/>
            </a:ln>
            <a:effectLst/>
          </p:spPr>
        </p:cxnSp>
        <p:cxnSp>
          <p:nvCxnSpPr>
            <p:cNvPr id="199" name="直線コネクタ 198">
              <a:extLst>
                <a:ext uri="{FF2B5EF4-FFF2-40B4-BE49-F238E27FC236}">
                  <a16:creationId xmlns:a16="http://schemas.microsoft.com/office/drawing/2014/main" id="{8C00A85B-6219-AAE1-7337-64CF0EA6E873}"/>
                </a:ext>
              </a:extLst>
            </p:cNvPr>
            <p:cNvCxnSpPr>
              <a:cxnSpLocks/>
            </p:cNvCxnSpPr>
            <p:nvPr/>
          </p:nvCxnSpPr>
          <p:spPr bwMode="auto">
            <a:xfrm flipH="1">
              <a:off x="6552022" y="1988984"/>
              <a:ext cx="1440016" cy="0"/>
            </a:xfrm>
            <a:prstGeom prst="line">
              <a:avLst/>
            </a:prstGeom>
            <a:noFill/>
            <a:ln w="12700" cap="flat" cmpd="sng" algn="ctr">
              <a:solidFill>
                <a:schemeClr val="tx1"/>
              </a:solidFill>
              <a:prstDash val="dash"/>
              <a:round/>
              <a:headEnd type="none" w="med" len="med"/>
              <a:tailEnd type="none" w="med" len="med"/>
            </a:ln>
            <a:effectLst/>
          </p:spPr>
        </p:cxnSp>
      </p:grpSp>
    </p:spTree>
    <p:extLst>
      <p:ext uri="{BB962C8B-B14F-4D97-AF65-F5344CB8AC3E}">
        <p14:creationId xmlns:p14="http://schemas.microsoft.com/office/powerpoint/2010/main" val="31785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6DD5-72D1-9C0F-2675-CFDAF1B18DDD}"/>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E1825721-8E63-EB36-574C-4600E0047740}"/>
              </a:ext>
            </a:extLst>
          </p:cNvPr>
          <p:cNvGrpSpPr/>
          <p:nvPr/>
        </p:nvGrpSpPr>
        <p:grpSpPr>
          <a:xfrm>
            <a:off x="2937516" y="1961713"/>
            <a:ext cx="6107446" cy="3524178"/>
            <a:chOff x="611661" y="1170436"/>
            <a:chExt cx="8119163" cy="4316075"/>
          </a:xfrm>
          <a:solidFill>
            <a:schemeClr val="bg1">
              <a:lumMod val="95000"/>
            </a:schemeClr>
          </a:solidFill>
        </p:grpSpPr>
        <p:sp>
          <p:nvSpPr>
            <p:cNvPr id="7" name="直方体 23">
              <a:extLst>
                <a:ext uri="{FF2B5EF4-FFF2-40B4-BE49-F238E27FC236}">
                  <a16:creationId xmlns:a16="http://schemas.microsoft.com/office/drawing/2014/main" id="{A4487E7D-433A-B7C2-2E58-7CDAFDD823CF}"/>
                </a:ext>
              </a:extLst>
            </p:cNvPr>
            <p:cNvSpPr>
              <a:spLocks noChangeAspect="1"/>
            </p:cNvSpPr>
            <p:nvPr/>
          </p:nvSpPr>
          <p:spPr bwMode="auto">
            <a:xfrm>
              <a:off x="611661" y="1178562"/>
              <a:ext cx="8119163" cy="4307949"/>
            </a:xfrm>
            <a:custGeom>
              <a:avLst/>
              <a:gdLst>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8100906 w 8100906"/>
                <a:gd name="connsiteY3" fmla="*/ 861563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4184570 w 8100906"/>
                <a:gd name="connsiteY1" fmla="*/ 40640 h 4199467"/>
                <a:gd name="connsiteX2" fmla="*/ 8100906 w 8100906"/>
                <a:gd name="connsiteY2" fmla="*/ 0 h 4199467"/>
                <a:gd name="connsiteX3" fmla="*/ 8100906 w 8100906"/>
                <a:gd name="connsiteY3" fmla="*/ 861563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4184570 w 8100906"/>
                <a:gd name="connsiteY1" fmla="*/ 4064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4022010 w 8100906"/>
                <a:gd name="connsiteY1" fmla="*/ 2032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981370 w 8100906"/>
                <a:gd name="connsiteY1" fmla="*/ 6096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974597 w 8100906"/>
                <a:gd name="connsiteY1" fmla="*/ 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974597 w 8100906"/>
                <a:gd name="connsiteY1" fmla="*/ 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894469 w 8100906"/>
                <a:gd name="connsiteY10" fmla="*/ 3323728 h 4199467"/>
                <a:gd name="connsiteX11" fmla="*/ 4763002 w 8100906"/>
                <a:gd name="connsiteY11" fmla="*/ 4199467 h 4199467"/>
                <a:gd name="connsiteX0" fmla="*/ 0 w 8100906"/>
                <a:gd name="connsiteY0" fmla="*/ 3337904 h 4206556"/>
                <a:gd name="connsiteX1" fmla="*/ 4763002 w 8100906"/>
                <a:gd name="connsiteY1" fmla="*/ 3337904 h 4206556"/>
                <a:gd name="connsiteX2" fmla="*/ 4763002 w 8100906"/>
                <a:gd name="connsiteY2" fmla="*/ 4199467 h 4206556"/>
                <a:gd name="connsiteX3" fmla="*/ 0 w 8100906"/>
                <a:gd name="connsiteY3" fmla="*/ 4199467 h 4206556"/>
                <a:gd name="connsiteX4" fmla="*/ 0 w 8100906"/>
                <a:gd name="connsiteY4" fmla="*/ 3337904 h 4206556"/>
                <a:gd name="connsiteX0" fmla="*/ 4763002 w 8100906"/>
                <a:gd name="connsiteY0" fmla="*/ 3337904 h 4206556"/>
                <a:gd name="connsiteX1" fmla="*/ 8100906 w 8100906"/>
                <a:gd name="connsiteY1" fmla="*/ 0 h 4206556"/>
                <a:gd name="connsiteX2" fmla="*/ 8100906 w 8100906"/>
                <a:gd name="connsiteY2" fmla="*/ 861563 h 4206556"/>
                <a:gd name="connsiteX3" fmla="*/ 4763002 w 8100906"/>
                <a:gd name="connsiteY3" fmla="*/ 4199467 h 4206556"/>
                <a:gd name="connsiteX4" fmla="*/ 4763002 w 8100906"/>
                <a:gd name="connsiteY4" fmla="*/ 3337904 h 4206556"/>
                <a:gd name="connsiteX0" fmla="*/ 0 w 8100906"/>
                <a:gd name="connsiteY0" fmla="*/ 3337904 h 4206556"/>
                <a:gd name="connsiteX1" fmla="*/ 3337904 w 8100906"/>
                <a:gd name="connsiteY1" fmla="*/ 0 h 4206556"/>
                <a:gd name="connsiteX2" fmla="*/ 8100906 w 8100906"/>
                <a:gd name="connsiteY2" fmla="*/ 0 h 4206556"/>
                <a:gd name="connsiteX3" fmla="*/ 4763002 w 8100906"/>
                <a:gd name="connsiteY3" fmla="*/ 3337904 h 4206556"/>
                <a:gd name="connsiteX4" fmla="*/ 0 w 8100906"/>
                <a:gd name="connsiteY4" fmla="*/ 3337904 h 4206556"/>
                <a:gd name="connsiteX0" fmla="*/ 0 w 8100906"/>
                <a:gd name="connsiteY0" fmla="*/ 3337904 h 4206556"/>
                <a:gd name="connsiteX1" fmla="*/ 3974597 w 8100906"/>
                <a:gd name="connsiteY1" fmla="*/ 0 h 4206556"/>
                <a:gd name="connsiteX2" fmla="*/ 8100906 w 8100906"/>
                <a:gd name="connsiteY2" fmla="*/ 0 h 4206556"/>
                <a:gd name="connsiteX3" fmla="*/ 8100906 w 8100906"/>
                <a:gd name="connsiteY3" fmla="*/ 773510 h 4206556"/>
                <a:gd name="connsiteX4" fmla="*/ 4763002 w 8100906"/>
                <a:gd name="connsiteY4" fmla="*/ 4199467 h 4206556"/>
                <a:gd name="connsiteX5" fmla="*/ 0 w 8100906"/>
                <a:gd name="connsiteY5" fmla="*/ 4199467 h 4206556"/>
                <a:gd name="connsiteX6" fmla="*/ 0 w 8100906"/>
                <a:gd name="connsiteY6" fmla="*/ 3337904 h 4206556"/>
                <a:gd name="connsiteX7" fmla="*/ 0 w 8100906"/>
                <a:gd name="connsiteY7" fmla="*/ 3337904 h 4206556"/>
                <a:gd name="connsiteX8" fmla="*/ 4763002 w 8100906"/>
                <a:gd name="connsiteY8" fmla="*/ 3337904 h 4206556"/>
                <a:gd name="connsiteX9" fmla="*/ 8100906 w 8100906"/>
                <a:gd name="connsiteY9" fmla="*/ 0 h 4206556"/>
                <a:gd name="connsiteX10" fmla="*/ 4894469 w 8100906"/>
                <a:gd name="connsiteY10" fmla="*/ 3323728 h 4206556"/>
                <a:gd name="connsiteX11" fmla="*/ 4909075 w 8100906"/>
                <a:gd name="connsiteY11" fmla="*/ 4206556 h 4206556"/>
                <a:gd name="connsiteX0" fmla="*/ 0 w 8100906"/>
                <a:gd name="connsiteY0" fmla="*/ 3337904 h 4206556"/>
                <a:gd name="connsiteX1" fmla="*/ 4763002 w 8100906"/>
                <a:gd name="connsiteY1" fmla="*/ 3337904 h 4206556"/>
                <a:gd name="connsiteX2" fmla="*/ 4763002 w 8100906"/>
                <a:gd name="connsiteY2" fmla="*/ 4199467 h 4206556"/>
                <a:gd name="connsiteX3" fmla="*/ 0 w 8100906"/>
                <a:gd name="connsiteY3" fmla="*/ 4199467 h 4206556"/>
                <a:gd name="connsiteX4" fmla="*/ 0 w 8100906"/>
                <a:gd name="connsiteY4" fmla="*/ 3337904 h 4206556"/>
                <a:gd name="connsiteX0" fmla="*/ 4763002 w 8100906"/>
                <a:gd name="connsiteY0" fmla="*/ 3337904 h 4206556"/>
                <a:gd name="connsiteX1" fmla="*/ 8100906 w 8100906"/>
                <a:gd name="connsiteY1" fmla="*/ 0 h 4206556"/>
                <a:gd name="connsiteX2" fmla="*/ 8100906 w 8100906"/>
                <a:gd name="connsiteY2" fmla="*/ 861563 h 4206556"/>
                <a:gd name="connsiteX3" fmla="*/ 4763002 w 8100906"/>
                <a:gd name="connsiteY3" fmla="*/ 4199467 h 4206556"/>
                <a:gd name="connsiteX4" fmla="*/ 4763002 w 8100906"/>
                <a:gd name="connsiteY4" fmla="*/ 3337904 h 4206556"/>
                <a:gd name="connsiteX0" fmla="*/ 0 w 8100906"/>
                <a:gd name="connsiteY0" fmla="*/ 3337904 h 4206556"/>
                <a:gd name="connsiteX1" fmla="*/ 3337904 w 8100906"/>
                <a:gd name="connsiteY1" fmla="*/ 0 h 4206556"/>
                <a:gd name="connsiteX2" fmla="*/ 8100906 w 8100906"/>
                <a:gd name="connsiteY2" fmla="*/ 0 h 4206556"/>
                <a:gd name="connsiteX3" fmla="*/ 4763002 w 8100906"/>
                <a:gd name="connsiteY3" fmla="*/ 3337904 h 4206556"/>
                <a:gd name="connsiteX4" fmla="*/ 0 w 8100906"/>
                <a:gd name="connsiteY4" fmla="*/ 3337904 h 4206556"/>
                <a:gd name="connsiteX0" fmla="*/ 0 w 8100906"/>
                <a:gd name="connsiteY0" fmla="*/ 3337904 h 4206556"/>
                <a:gd name="connsiteX1" fmla="*/ 3974597 w 8100906"/>
                <a:gd name="connsiteY1" fmla="*/ 0 h 4206556"/>
                <a:gd name="connsiteX2" fmla="*/ 8100906 w 8100906"/>
                <a:gd name="connsiteY2" fmla="*/ 0 h 4206556"/>
                <a:gd name="connsiteX3" fmla="*/ 8100906 w 8100906"/>
                <a:gd name="connsiteY3" fmla="*/ 773510 h 4206556"/>
                <a:gd name="connsiteX4" fmla="*/ 4763002 w 8100906"/>
                <a:gd name="connsiteY4" fmla="*/ 4199467 h 4206556"/>
                <a:gd name="connsiteX5" fmla="*/ 0 w 8100906"/>
                <a:gd name="connsiteY5" fmla="*/ 4199467 h 4206556"/>
                <a:gd name="connsiteX6" fmla="*/ 0 w 8100906"/>
                <a:gd name="connsiteY6" fmla="*/ 3337904 h 4206556"/>
                <a:gd name="connsiteX7" fmla="*/ 0 w 8100906"/>
                <a:gd name="connsiteY7" fmla="*/ 3337904 h 4206556"/>
                <a:gd name="connsiteX8" fmla="*/ 4909075 w 8100906"/>
                <a:gd name="connsiteY8" fmla="*/ 3330816 h 4206556"/>
                <a:gd name="connsiteX9" fmla="*/ 8100906 w 8100906"/>
                <a:gd name="connsiteY9" fmla="*/ 0 h 4206556"/>
                <a:gd name="connsiteX10" fmla="*/ 4894469 w 8100906"/>
                <a:gd name="connsiteY10" fmla="*/ 3323728 h 4206556"/>
                <a:gd name="connsiteX11" fmla="*/ 4909075 w 8100906"/>
                <a:gd name="connsiteY11" fmla="*/ 4206556 h 4206556"/>
                <a:gd name="connsiteX0" fmla="*/ 0 w 8100906"/>
                <a:gd name="connsiteY0" fmla="*/ 3337904 h 4213643"/>
                <a:gd name="connsiteX1" fmla="*/ 4763002 w 8100906"/>
                <a:gd name="connsiteY1" fmla="*/ 3337904 h 4213643"/>
                <a:gd name="connsiteX2" fmla="*/ 4763002 w 8100906"/>
                <a:gd name="connsiteY2" fmla="*/ 4199467 h 4213643"/>
                <a:gd name="connsiteX3" fmla="*/ 0 w 8100906"/>
                <a:gd name="connsiteY3" fmla="*/ 4199467 h 4213643"/>
                <a:gd name="connsiteX4" fmla="*/ 0 w 8100906"/>
                <a:gd name="connsiteY4" fmla="*/ 3337904 h 4213643"/>
                <a:gd name="connsiteX0" fmla="*/ 4763002 w 8100906"/>
                <a:gd name="connsiteY0" fmla="*/ 3337904 h 4213643"/>
                <a:gd name="connsiteX1" fmla="*/ 8100906 w 8100906"/>
                <a:gd name="connsiteY1" fmla="*/ 0 h 4213643"/>
                <a:gd name="connsiteX2" fmla="*/ 8100906 w 8100906"/>
                <a:gd name="connsiteY2" fmla="*/ 861563 h 4213643"/>
                <a:gd name="connsiteX3" fmla="*/ 4763002 w 8100906"/>
                <a:gd name="connsiteY3" fmla="*/ 4199467 h 4213643"/>
                <a:gd name="connsiteX4" fmla="*/ 4763002 w 8100906"/>
                <a:gd name="connsiteY4" fmla="*/ 3337904 h 4213643"/>
                <a:gd name="connsiteX0" fmla="*/ 0 w 8100906"/>
                <a:gd name="connsiteY0" fmla="*/ 3337904 h 4213643"/>
                <a:gd name="connsiteX1" fmla="*/ 3337904 w 8100906"/>
                <a:gd name="connsiteY1" fmla="*/ 0 h 4213643"/>
                <a:gd name="connsiteX2" fmla="*/ 8100906 w 8100906"/>
                <a:gd name="connsiteY2" fmla="*/ 0 h 4213643"/>
                <a:gd name="connsiteX3" fmla="*/ 4763002 w 8100906"/>
                <a:gd name="connsiteY3" fmla="*/ 3337904 h 4213643"/>
                <a:gd name="connsiteX4" fmla="*/ 0 w 8100906"/>
                <a:gd name="connsiteY4" fmla="*/ 3337904 h 4213643"/>
                <a:gd name="connsiteX0" fmla="*/ 0 w 8100906"/>
                <a:gd name="connsiteY0" fmla="*/ 3337904 h 4213643"/>
                <a:gd name="connsiteX1" fmla="*/ 3974597 w 8100906"/>
                <a:gd name="connsiteY1" fmla="*/ 0 h 4213643"/>
                <a:gd name="connsiteX2" fmla="*/ 8100906 w 8100906"/>
                <a:gd name="connsiteY2" fmla="*/ 0 h 4213643"/>
                <a:gd name="connsiteX3" fmla="*/ 8100906 w 8100906"/>
                <a:gd name="connsiteY3" fmla="*/ 773510 h 4213643"/>
                <a:gd name="connsiteX4" fmla="*/ 4872558 w 8100906"/>
                <a:gd name="connsiteY4" fmla="*/ 4213643 h 4213643"/>
                <a:gd name="connsiteX5" fmla="*/ 0 w 8100906"/>
                <a:gd name="connsiteY5" fmla="*/ 4199467 h 4213643"/>
                <a:gd name="connsiteX6" fmla="*/ 0 w 8100906"/>
                <a:gd name="connsiteY6" fmla="*/ 3337904 h 4213643"/>
                <a:gd name="connsiteX7" fmla="*/ 0 w 8100906"/>
                <a:gd name="connsiteY7" fmla="*/ 3337904 h 4213643"/>
                <a:gd name="connsiteX8" fmla="*/ 4909075 w 8100906"/>
                <a:gd name="connsiteY8" fmla="*/ 3330816 h 4213643"/>
                <a:gd name="connsiteX9" fmla="*/ 8100906 w 8100906"/>
                <a:gd name="connsiteY9" fmla="*/ 0 h 4213643"/>
                <a:gd name="connsiteX10" fmla="*/ 4894469 w 8100906"/>
                <a:gd name="connsiteY10" fmla="*/ 3323728 h 4213643"/>
                <a:gd name="connsiteX11" fmla="*/ 4909075 w 8100906"/>
                <a:gd name="connsiteY11" fmla="*/ 4206556 h 4213643"/>
                <a:gd name="connsiteX0" fmla="*/ 0 w 8100906"/>
                <a:gd name="connsiteY0" fmla="*/ 3337904 h 4227822"/>
                <a:gd name="connsiteX1" fmla="*/ 4763002 w 8100906"/>
                <a:gd name="connsiteY1" fmla="*/ 3337904 h 4227822"/>
                <a:gd name="connsiteX2" fmla="*/ 4763002 w 8100906"/>
                <a:gd name="connsiteY2" fmla="*/ 4199467 h 4227822"/>
                <a:gd name="connsiteX3" fmla="*/ 0 w 8100906"/>
                <a:gd name="connsiteY3" fmla="*/ 4199467 h 4227822"/>
                <a:gd name="connsiteX4" fmla="*/ 0 w 8100906"/>
                <a:gd name="connsiteY4" fmla="*/ 3337904 h 4227822"/>
                <a:gd name="connsiteX0" fmla="*/ 4763002 w 8100906"/>
                <a:gd name="connsiteY0" fmla="*/ 3337904 h 4227822"/>
                <a:gd name="connsiteX1" fmla="*/ 8100906 w 8100906"/>
                <a:gd name="connsiteY1" fmla="*/ 0 h 4227822"/>
                <a:gd name="connsiteX2" fmla="*/ 8100906 w 8100906"/>
                <a:gd name="connsiteY2" fmla="*/ 861563 h 4227822"/>
                <a:gd name="connsiteX3" fmla="*/ 4763002 w 8100906"/>
                <a:gd name="connsiteY3" fmla="*/ 4199467 h 4227822"/>
                <a:gd name="connsiteX4" fmla="*/ 4763002 w 8100906"/>
                <a:gd name="connsiteY4" fmla="*/ 3337904 h 4227822"/>
                <a:gd name="connsiteX0" fmla="*/ 0 w 8100906"/>
                <a:gd name="connsiteY0" fmla="*/ 3337904 h 4227822"/>
                <a:gd name="connsiteX1" fmla="*/ 3337904 w 8100906"/>
                <a:gd name="connsiteY1" fmla="*/ 0 h 4227822"/>
                <a:gd name="connsiteX2" fmla="*/ 8100906 w 8100906"/>
                <a:gd name="connsiteY2" fmla="*/ 0 h 4227822"/>
                <a:gd name="connsiteX3" fmla="*/ 4763002 w 8100906"/>
                <a:gd name="connsiteY3" fmla="*/ 3337904 h 4227822"/>
                <a:gd name="connsiteX4" fmla="*/ 0 w 8100906"/>
                <a:gd name="connsiteY4" fmla="*/ 3337904 h 4227822"/>
                <a:gd name="connsiteX0" fmla="*/ 0 w 8100906"/>
                <a:gd name="connsiteY0" fmla="*/ 3337904 h 4227822"/>
                <a:gd name="connsiteX1" fmla="*/ 3974597 w 8100906"/>
                <a:gd name="connsiteY1" fmla="*/ 0 h 4227822"/>
                <a:gd name="connsiteX2" fmla="*/ 8100906 w 8100906"/>
                <a:gd name="connsiteY2" fmla="*/ 0 h 4227822"/>
                <a:gd name="connsiteX3" fmla="*/ 8100906 w 8100906"/>
                <a:gd name="connsiteY3" fmla="*/ 773510 h 4227822"/>
                <a:gd name="connsiteX4" fmla="*/ 4872558 w 8100906"/>
                <a:gd name="connsiteY4" fmla="*/ 4213643 h 4227822"/>
                <a:gd name="connsiteX5" fmla="*/ 0 w 8100906"/>
                <a:gd name="connsiteY5" fmla="*/ 4199467 h 4227822"/>
                <a:gd name="connsiteX6" fmla="*/ 0 w 8100906"/>
                <a:gd name="connsiteY6" fmla="*/ 3337904 h 4227822"/>
                <a:gd name="connsiteX7" fmla="*/ 0 w 8100906"/>
                <a:gd name="connsiteY7" fmla="*/ 3337904 h 4227822"/>
                <a:gd name="connsiteX8" fmla="*/ 4909075 w 8100906"/>
                <a:gd name="connsiteY8" fmla="*/ 3330816 h 4227822"/>
                <a:gd name="connsiteX9" fmla="*/ 8100906 w 8100906"/>
                <a:gd name="connsiteY9" fmla="*/ 0 h 4227822"/>
                <a:gd name="connsiteX10" fmla="*/ 4894469 w 8100906"/>
                <a:gd name="connsiteY10" fmla="*/ 3323728 h 4227822"/>
                <a:gd name="connsiteX11" fmla="*/ 4909075 w 8100906"/>
                <a:gd name="connsiteY11" fmla="*/ 4227822 h 4227822"/>
                <a:gd name="connsiteX0" fmla="*/ 0 w 8100906"/>
                <a:gd name="connsiteY0" fmla="*/ 3337904 h 4227822"/>
                <a:gd name="connsiteX1" fmla="*/ 4763002 w 8100906"/>
                <a:gd name="connsiteY1" fmla="*/ 3337904 h 4227822"/>
                <a:gd name="connsiteX2" fmla="*/ 4763002 w 8100906"/>
                <a:gd name="connsiteY2" fmla="*/ 4199467 h 4227822"/>
                <a:gd name="connsiteX3" fmla="*/ 0 w 8100906"/>
                <a:gd name="connsiteY3" fmla="*/ 4199467 h 4227822"/>
                <a:gd name="connsiteX4" fmla="*/ 0 w 8100906"/>
                <a:gd name="connsiteY4" fmla="*/ 3337904 h 4227822"/>
                <a:gd name="connsiteX0" fmla="*/ 4763002 w 8100906"/>
                <a:gd name="connsiteY0" fmla="*/ 3337904 h 4227822"/>
                <a:gd name="connsiteX1" fmla="*/ 8100906 w 8100906"/>
                <a:gd name="connsiteY1" fmla="*/ 0 h 4227822"/>
                <a:gd name="connsiteX2" fmla="*/ 8100906 w 8100906"/>
                <a:gd name="connsiteY2" fmla="*/ 861563 h 4227822"/>
                <a:gd name="connsiteX3" fmla="*/ 4887164 w 8100906"/>
                <a:gd name="connsiteY3" fmla="*/ 4206555 h 4227822"/>
                <a:gd name="connsiteX4" fmla="*/ 4763002 w 8100906"/>
                <a:gd name="connsiteY4" fmla="*/ 3337904 h 4227822"/>
                <a:gd name="connsiteX0" fmla="*/ 0 w 8100906"/>
                <a:gd name="connsiteY0" fmla="*/ 3337904 h 4227822"/>
                <a:gd name="connsiteX1" fmla="*/ 3337904 w 8100906"/>
                <a:gd name="connsiteY1" fmla="*/ 0 h 4227822"/>
                <a:gd name="connsiteX2" fmla="*/ 8100906 w 8100906"/>
                <a:gd name="connsiteY2" fmla="*/ 0 h 4227822"/>
                <a:gd name="connsiteX3" fmla="*/ 4763002 w 8100906"/>
                <a:gd name="connsiteY3" fmla="*/ 3337904 h 4227822"/>
                <a:gd name="connsiteX4" fmla="*/ 0 w 8100906"/>
                <a:gd name="connsiteY4" fmla="*/ 3337904 h 4227822"/>
                <a:gd name="connsiteX0" fmla="*/ 0 w 8100906"/>
                <a:gd name="connsiteY0" fmla="*/ 3337904 h 4227822"/>
                <a:gd name="connsiteX1" fmla="*/ 3974597 w 8100906"/>
                <a:gd name="connsiteY1" fmla="*/ 0 h 4227822"/>
                <a:gd name="connsiteX2" fmla="*/ 8100906 w 8100906"/>
                <a:gd name="connsiteY2" fmla="*/ 0 h 4227822"/>
                <a:gd name="connsiteX3" fmla="*/ 8100906 w 8100906"/>
                <a:gd name="connsiteY3" fmla="*/ 773510 h 4227822"/>
                <a:gd name="connsiteX4" fmla="*/ 4872558 w 8100906"/>
                <a:gd name="connsiteY4" fmla="*/ 4213643 h 4227822"/>
                <a:gd name="connsiteX5" fmla="*/ 0 w 8100906"/>
                <a:gd name="connsiteY5" fmla="*/ 4199467 h 4227822"/>
                <a:gd name="connsiteX6" fmla="*/ 0 w 8100906"/>
                <a:gd name="connsiteY6" fmla="*/ 3337904 h 4227822"/>
                <a:gd name="connsiteX7" fmla="*/ 0 w 8100906"/>
                <a:gd name="connsiteY7" fmla="*/ 3337904 h 4227822"/>
                <a:gd name="connsiteX8" fmla="*/ 4909075 w 8100906"/>
                <a:gd name="connsiteY8" fmla="*/ 3330816 h 4227822"/>
                <a:gd name="connsiteX9" fmla="*/ 8100906 w 8100906"/>
                <a:gd name="connsiteY9" fmla="*/ 0 h 4227822"/>
                <a:gd name="connsiteX10" fmla="*/ 4894469 w 8100906"/>
                <a:gd name="connsiteY10" fmla="*/ 3323728 h 4227822"/>
                <a:gd name="connsiteX11" fmla="*/ 4909075 w 8100906"/>
                <a:gd name="connsiteY11" fmla="*/ 4227822 h 4227822"/>
                <a:gd name="connsiteX0" fmla="*/ 0 w 8100906"/>
                <a:gd name="connsiteY0" fmla="*/ 3337904 h 4213643"/>
                <a:gd name="connsiteX1" fmla="*/ 4763002 w 8100906"/>
                <a:gd name="connsiteY1" fmla="*/ 3337904 h 4213643"/>
                <a:gd name="connsiteX2" fmla="*/ 4763002 w 8100906"/>
                <a:gd name="connsiteY2" fmla="*/ 4199467 h 4213643"/>
                <a:gd name="connsiteX3" fmla="*/ 0 w 8100906"/>
                <a:gd name="connsiteY3" fmla="*/ 4199467 h 4213643"/>
                <a:gd name="connsiteX4" fmla="*/ 0 w 8100906"/>
                <a:gd name="connsiteY4" fmla="*/ 3337904 h 4213643"/>
                <a:gd name="connsiteX0" fmla="*/ 4763002 w 8100906"/>
                <a:gd name="connsiteY0" fmla="*/ 3337904 h 4213643"/>
                <a:gd name="connsiteX1" fmla="*/ 8100906 w 8100906"/>
                <a:gd name="connsiteY1" fmla="*/ 0 h 4213643"/>
                <a:gd name="connsiteX2" fmla="*/ 8100906 w 8100906"/>
                <a:gd name="connsiteY2" fmla="*/ 861563 h 4213643"/>
                <a:gd name="connsiteX3" fmla="*/ 4887164 w 8100906"/>
                <a:gd name="connsiteY3" fmla="*/ 4206555 h 4213643"/>
                <a:gd name="connsiteX4" fmla="*/ 4763002 w 8100906"/>
                <a:gd name="connsiteY4" fmla="*/ 3337904 h 4213643"/>
                <a:gd name="connsiteX0" fmla="*/ 0 w 8100906"/>
                <a:gd name="connsiteY0" fmla="*/ 3337904 h 4213643"/>
                <a:gd name="connsiteX1" fmla="*/ 3337904 w 8100906"/>
                <a:gd name="connsiteY1" fmla="*/ 0 h 4213643"/>
                <a:gd name="connsiteX2" fmla="*/ 8100906 w 8100906"/>
                <a:gd name="connsiteY2" fmla="*/ 0 h 4213643"/>
                <a:gd name="connsiteX3" fmla="*/ 4763002 w 8100906"/>
                <a:gd name="connsiteY3" fmla="*/ 3337904 h 4213643"/>
                <a:gd name="connsiteX4" fmla="*/ 0 w 8100906"/>
                <a:gd name="connsiteY4" fmla="*/ 3337904 h 4213643"/>
                <a:gd name="connsiteX0" fmla="*/ 0 w 8100906"/>
                <a:gd name="connsiteY0" fmla="*/ 3337904 h 4213643"/>
                <a:gd name="connsiteX1" fmla="*/ 3974597 w 8100906"/>
                <a:gd name="connsiteY1" fmla="*/ 0 h 4213643"/>
                <a:gd name="connsiteX2" fmla="*/ 8100906 w 8100906"/>
                <a:gd name="connsiteY2" fmla="*/ 0 h 4213643"/>
                <a:gd name="connsiteX3" fmla="*/ 8100906 w 8100906"/>
                <a:gd name="connsiteY3" fmla="*/ 773510 h 4213643"/>
                <a:gd name="connsiteX4" fmla="*/ 4872558 w 8100906"/>
                <a:gd name="connsiteY4" fmla="*/ 4213643 h 4213643"/>
                <a:gd name="connsiteX5" fmla="*/ 0 w 8100906"/>
                <a:gd name="connsiteY5" fmla="*/ 4199467 h 4213643"/>
                <a:gd name="connsiteX6" fmla="*/ 0 w 8100906"/>
                <a:gd name="connsiteY6" fmla="*/ 3337904 h 4213643"/>
                <a:gd name="connsiteX7" fmla="*/ 0 w 8100906"/>
                <a:gd name="connsiteY7" fmla="*/ 3337904 h 4213643"/>
                <a:gd name="connsiteX8" fmla="*/ 4909075 w 8100906"/>
                <a:gd name="connsiteY8" fmla="*/ 3330816 h 4213643"/>
                <a:gd name="connsiteX9" fmla="*/ 8100906 w 8100906"/>
                <a:gd name="connsiteY9" fmla="*/ 0 h 4213643"/>
                <a:gd name="connsiteX10" fmla="*/ 4894469 w 8100906"/>
                <a:gd name="connsiteY10" fmla="*/ 3323728 h 4213643"/>
                <a:gd name="connsiteX11" fmla="*/ 4879861 w 8100906"/>
                <a:gd name="connsiteY11" fmla="*/ 4199469 h 4213643"/>
                <a:gd name="connsiteX0" fmla="*/ 0 w 8100906"/>
                <a:gd name="connsiteY0" fmla="*/ 3337904 h 4213643"/>
                <a:gd name="connsiteX1" fmla="*/ 4763002 w 8100906"/>
                <a:gd name="connsiteY1" fmla="*/ 3337904 h 4213643"/>
                <a:gd name="connsiteX2" fmla="*/ 4763002 w 8100906"/>
                <a:gd name="connsiteY2" fmla="*/ 4199467 h 4213643"/>
                <a:gd name="connsiteX3" fmla="*/ 0 w 8100906"/>
                <a:gd name="connsiteY3" fmla="*/ 4199467 h 4213643"/>
                <a:gd name="connsiteX4" fmla="*/ 0 w 8100906"/>
                <a:gd name="connsiteY4" fmla="*/ 3337904 h 4213643"/>
                <a:gd name="connsiteX0" fmla="*/ 4763002 w 8100906"/>
                <a:gd name="connsiteY0" fmla="*/ 3337904 h 4213643"/>
                <a:gd name="connsiteX1" fmla="*/ 8100906 w 8100906"/>
                <a:gd name="connsiteY1" fmla="*/ 0 h 4213643"/>
                <a:gd name="connsiteX2" fmla="*/ 8100906 w 8100906"/>
                <a:gd name="connsiteY2" fmla="*/ 861563 h 4213643"/>
                <a:gd name="connsiteX3" fmla="*/ 4887164 w 8100906"/>
                <a:gd name="connsiteY3" fmla="*/ 4206555 h 4213643"/>
                <a:gd name="connsiteX4" fmla="*/ 4763002 w 8100906"/>
                <a:gd name="connsiteY4" fmla="*/ 3337904 h 4213643"/>
                <a:gd name="connsiteX0" fmla="*/ 0 w 8100906"/>
                <a:gd name="connsiteY0" fmla="*/ 3337904 h 4213643"/>
                <a:gd name="connsiteX1" fmla="*/ 3337904 w 8100906"/>
                <a:gd name="connsiteY1" fmla="*/ 0 h 4213643"/>
                <a:gd name="connsiteX2" fmla="*/ 8100906 w 8100906"/>
                <a:gd name="connsiteY2" fmla="*/ 0 h 4213643"/>
                <a:gd name="connsiteX3" fmla="*/ 4763002 w 8100906"/>
                <a:gd name="connsiteY3" fmla="*/ 3337904 h 4213643"/>
                <a:gd name="connsiteX4" fmla="*/ 0 w 8100906"/>
                <a:gd name="connsiteY4" fmla="*/ 3337904 h 4213643"/>
                <a:gd name="connsiteX0" fmla="*/ 0 w 8100906"/>
                <a:gd name="connsiteY0" fmla="*/ 3337904 h 4213643"/>
                <a:gd name="connsiteX1" fmla="*/ 3974597 w 8100906"/>
                <a:gd name="connsiteY1" fmla="*/ 0 h 4213643"/>
                <a:gd name="connsiteX2" fmla="*/ 8100906 w 8100906"/>
                <a:gd name="connsiteY2" fmla="*/ 0 h 4213643"/>
                <a:gd name="connsiteX3" fmla="*/ 8100906 w 8100906"/>
                <a:gd name="connsiteY3" fmla="*/ 773510 h 4213643"/>
                <a:gd name="connsiteX4" fmla="*/ 4872558 w 8100906"/>
                <a:gd name="connsiteY4" fmla="*/ 4213643 h 4213643"/>
                <a:gd name="connsiteX5" fmla="*/ 0 w 8100906"/>
                <a:gd name="connsiteY5" fmla="*/ 4199467 h 4213643"/>
                <a:gd name="connsiteX6" fmla="*/ 0 w 8100906"/>
                <a:gd name="connsiteY6" fmla="*/ 3337904 h 4213643"/>
                <a:gd name="connsiteX7" fmla="*/ 0 w 8100906"/>
                <a:gd name="connsiteY7" fmla="*/ 3337904 h 4213643"/>
                <a:gd name="connsiteX8" fmla="*/ 4909075 w 8100906"/>
                <a:gd name="connsiteY8" fmla="*/ 3330816 h 4213643"/>
                <a:gd name="connsiteX9" fmla="*/ 8100906 w 8100906"/>
                <a:gd name="connsiteY9" fmla="*/ 0 h 4213643"/>
                <a:gd name="connsiteX10" fmla="*/ 4894469 w 8100906"/>
                <a:gd name="connsiteY10" fmla="*/ 3323728 h 4213643"/>
                <a:gd name="connsiteX11" fmla="*/ 4894469 w 8100906"/>
                <a:gd name="connsiteY11" fmla="*/ 4206557 h 4213643"/>
                <a:gd name="connsiteX0" fmla="*/ 0 w 8100906"/>
                <a:gd name="connsiteY0" fmla="*/ 3337904 h 4213644"/>
                <a:gd name="connsiteX1" fmla="*/ 4763002 w 8100906"/>
                <a:gd name="connsiteY1" fmla="*/ 3337904 h 4213644"/>
                <a:gd name="connsiteX2" fmla="*/ 4887164 w 8100906"/>
                <a:gd name="connsiteY2" fmla="*/ 4213644 h 4213644"/>
                <a:gd name="connsiteX3" fmla="*/ 0 w 8100906"/>
                <a:gd name="connsiteY3" fmla="*/ 4199467 h 4213644"/>
                <a:gd name="connsiteX4" fmla="*/ 0 w 8100906"/>
                <a:gd name="connsiteY4" fmla="*/ 3337904 h 4213644"/>
                <a:gd name="connsiteX0" fmla="*/ 4763002 w 8100906"/>
                <a:gd name="connsiteY0" fmla="*/ 3337904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763002 w 8100906"/>
                <a:gd name="connsiteY4" fmla="*/ 3337904 h 4213644"/>
                <a:gd name="connsiteX0" fmla="*/ 0 w 8100906"/>
                <a:gd name="connsiteY0" fmla="*/ 3337904 h 4213644"/>
                <a:gd name="connsiteX1" fmla="*/ 3337904 w 8100906"/>
                <a:gd name="connsiteY1" fmla="*/ 0 h 4213644"/>
                <a:gd name="connsiteX2" fmla="*/ 8100906 w 8100906"/>
                <a:gd name="connsiteY2" fmla="*/ 0 h 4213644"/>
                <a:gd name="connsiteX3" fmla="*/ 4763002 w 8100906"/>
                <a:gd name="connsiteY3" fmla="*/ 3337904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13644"/>
                <a:gd name="connsiteX1" fmla="*/ 4763002 w 8100906"/>
                <a:gd name="connsiteY1" fmla="*/ 3337904 h 4213644"/>
                <a:gd name="connsiteX2" fmla="*/ 4887164 w 8100906"/>
                <a:gd name="connsiteY2" fmla="*/ 4213644 h 4213644"/>
                <a:gd name="connsiteX3" fmla="*/ 0 w 8100906"/>
                <a:gd name="connsiteY3" fmla="*/ 4199467 h 4213644"/>
                <a:gd name="connsiteX4" fmla="*/ 0 w 8100906"/>
                <a:gd name="connsiteY4" fmla="*/ 3337904 h 4213644"/>
                <a:gd name="connsiteX0" fmla="*/ 4763002 w 8100906"/>
                <a:gd name="connsiteY0" fmla="*/ 3337904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763002 w 8100906"/>
                <a:gd name="connsiteY4" fmla="*/ 3337904 h 4213644"/>
                <a:gd name="connsiteX0" fmla="*/ 0 w 8100906"/>
                <a:gd name="connsiteY0" fmla="*/ 3337904 h 4213644"/>
                <a:gd name="connsiteX1" fmla="*/ 3337904 w 8100906"/>
                <a:gd name="connsiteY1" fmla="*/ 0 h 4213644"/>
                <a:gd name="connsiteX2" fmla="*/ 8100906 w 8100906"/>
                <a:gd name="connsiteY2" fmla="*/ 0 h 4213644"/>
                <a:gd name="connsiteX3" fmla="*/ 4887165 w 8100906"/>
                <a:gd name="connsiteY3" fmla="*/ 3309550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13644"/>
                <a:gd name="connsiteX1" fmla="*/ 4763002 w 8100906"/>
                <a:gd name="connsiteY1" fmla="*/ 3337904 h 4213644"/>
                <a:gd name="connsiteX2" fmla="*/ 4887164 w 8100906"/>
                <a:gd name="connsiteY2" fmla="*/ 4213644 h 4213644"/>
                <a:gd name="connsiteX3" fmla="*/ 0 w 8100906"/>
                <a:gd name="connsiteY3" fmla="*/ 4199467 h 4213644"/>
                <a:gd name="connsiteX4" fmla="*/ 0 w 8100906"/>
                <a:gd name="connsiteY4" fmla="*/ 3337904 h 4213644"/>
                <a:gd name="connsiteX0" fmla="*/ 4916380 w 8100906"/>
                <a:gd name="connsiteY0" fmla="*/ 3323728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916380 w 8100906"/>
                <a:gd name="connsiteY4" fmla="*/ 3323728 h 4213644"/>
                <a:gd name="connsiteX0" fmla="*/ 0 w 8100906"/>
                <a:gd name="connsiteY0" fmla="*/ 3337904 h 4213644"/>
                <a:gd name="connsiteX1" fmla="*/ 3337904 w 8100906"/>
                <a:gd name="connsiteY1" fmla="*/ 0 h 4213644"/>
                <a:gd name="connsiteX2" fmla="*/ 8100906 w 8100906"/>
                <a:gd name="connsiteY2" fmla="*/ 0 h 4213644"/>
                <a:gd name="connsiteX3" fmla="*/ 4887165 w 8100906"/>
                <a:gd name="connsiteY3" fmla="*/ 3309550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13644"/>
                <a:gd name="connsiteX1" fmla="*/ 4916380 w 8100906"/>
                <a:gd name="connsiteY1" fmla="*/ 3323727 h 4213644"/>
                <a:gd name="connsiteX2" fmla="*/ 4887164 w 8100906"/>
                <a:gd name="connsiteY2" fmla="*/ 4213644 h 4213644"/>
                <a:gd name="connsiteX3" fmla="*/ 0 w 8100906"/>
                <a:gd name="connsiteY3" fmla="*/ 4199467 h 4213644"/>
                <a:gd name="connsiteX4" fmla="*/ 0 w 8100906"/>
                <a:gd name="connsiteY4" fmla="*/ 3337904 h 4213644"/>
                <a:gd name="connsiteX0" fmla="*/ 4916380 w 8100906"/>
                <a:gd name="connsiteY0" fmla="*/ 3323728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916380 w 8100906"/>
                <a:gd name="connsiteY4" fmla="*/ 3323728 h 4213644"/>
                <a:gd name="connsiteX0" fmla="*/ 0 w 8100906"/>
                <a:gd name="connsiteY0" fmla="*/ 3337904 h 4213644"/>
                <a:gd name="connsiteX1" fmla="*/ 3337904 w 8100906"/>
                <a:gd name="connsiteY1" fmla="*/ 0 h 4213644"/>
                <a:gd name="connsiteX2" fmla="*/ 8100906 w 8100906"/>
                <a:gd name="connsiteY2" fmla="*/ 0 h 4213644"/>
                <a:gd name="connsiteX3" fmla="*/ 4887165 w 8100906"/>
                <a:gd name="connsiteY3" fmla="*/ 3309550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84529"/>
                <a:gd name="connsiteX1" fmla="*/ 4916380 w 8100906"/>
                <a:gd name="connsiteY1" fmla="*/ 3323727 h 4284529"/>
                <a:gd name="connsiteX2" fmla="*/ 4887164 w 8100906"/>
                <a:gd name="connsiteY2" fmla="*/ 4213644 h 4284529"/>
                <a:gd name="connsiteX3" fmla="*/ 0 w 8100906"/>
                <a:gd name="connsiteY3" fmla="*/ 4199467 h 4284529"/>
                <a:gd name="connsiteX4" fmla="*/ 0 w 8100906"/>
                <a:gd name="connsiteY4" fmla="*/ 3337904 h 4284529"/>
                <a:gd name="connsiteX0" fmla="*/ 4916380 w 8100906"/>
                <a:gd name="connsiteY0" fmla="*/ 3323728 h 4284529"/>
                <a:gd name="connsiteX1" fmla="*/ 8100906 w 8100906"/>
                <a:gd name="connsiteY1" fmla="*/ 0 h 4284529"/>
                <a:gd name="connsiteX2" fmla="*/ 8100906 w 8100906"/>
                <a:gd name="connsiteY2" fmla="*/ 861563 h 4284529"/>
                <a:gd name="connsiteX3" fmla="*/ 4887164 w 8100906"/>
                <a:gd name="connsiteY3" fmla="*/ 4206555 h 4284529"/>
                <a:gd name="connsiteX4" fmla="*/ 4916380 w 8100906"/>
                <a:gd name="connsiteY4" fmla="*/ 3323728 h 4284529"/>
                <a:gd name="connsiteX0" fmla="*/ 0 w 8100906"/>
                <a:gd name="connsiteY0" fmla="*/ 3337904 h 4284529"/>
                <a:gd name="connsiteX1" fmla="*/ 3337904 w 8100906"/>
                <a:gd name="connsiteY1" fmla="*/ 0 h 4284529"/>
                <a:gd name="connsiteX2" fmla="*/ 8100906 w 8100906"/>
                <a:gd name="connsiteY2" fmla="*/ 0 h 4284529"/>
                <a:gd name="connsiteX3" fmla="*/ 4887165 w 8100906"/>
                <a:gd name="connsiteY3" fmla="*/ 3309550 h 4284529"/>
                <a:gd name="connsiteX4" fmla="*/ 0 w 8100906"/>
                <a:gd name="connsiteY4" fmla="*/ 3337904 h 4284529"/>
                <a:gd name="connsiteX0" fmla="*/ 0 w 8100906"/>
                <a:gd name="connsiteY0" fmla="*/ 3337904 h 4284529"/>
                <a:gd name="connsiteX1" fmla="*/ 3974597 w 8100906"/>
                <a:gd name="connsiteY1" fmla="*/ 0 h 4284529"/>
                <a:gd name="connsiteX2" fmla="*/ 8100906 w 8100906"/>
                <a:gd name="connsiteY2" fmla="*/ 0 h 4284529"/>
                <a:gd name="connsiteX3" fmla="*/ 8100906 w 8100906"/>
                <a:gd name="connsiteY3" fmla="*/ 773510 h 4284529"/>
                <a:gd name="connsiteX4" fmla="*/ 4872558 w 8100906"/>
                <a:gd name="connsiteY4" fmla="*/ 4213643 h 4284529"/>
                <a:gd name="connsiteX5" fmla="*/ 0 w 8100906"/>
                <a:gd name="connsiteY5" fmla="*/ 4199467 h 4284529"/>
                <a:gd name="connsiteX6" fmla="*/ 0 w 8100906"/>
                <a:gd name="connsiteY6" fmla="*/ 3337904 h 4284529"/>
                <a:gd name="connsiteX7" fmla="*/ 0 w 8100906"/>
                <a:gd name="connsiteY7" fmla="*/ 3337904 h 4284529"/>
                <a:gd name="connsiteX8" fmla="*/ 4909075 w 8100906"/>
                <a:gd name="connsiteY8" fmla="*/ 3330816 h 4284529"/>
                <a:gd name="connsiteX9" fmla="*/ 8100906 w 8100906"/>
                <a:gd name="connsiteY9" fmla="*/ 0 h 4284529"/>
                <a:gd name="connsiteX10" fmla="*/ 4894469 w 8100906"/>
                <a:gd name="connsiteY10" fmla="*/ 3323728 h 4284529"/>
                <a:gd name="connsiteX11" fmla="*/ 4938292 w 8100906"/>
                <a:gd name="connsiteY11" fmla="*/ 4284529 h 4284529"/>
                <a:gd name="connsiteX0" fmla="*/ 0 w 8100906"/>
                <a:gd name="connsiteY0" fmla="*/ 3337904 h 4284529"/>
                <a:gd name="connsiteX1" fmla="*/ 4916380 w 8100906"/>
                <a:gd name="connsiteY1" fmla="*/ 3323727 h 4284529"/>
                <a:gd name="connsiteX2" fmla="*/ 4887164 w 8100906"/>
                <a:gd name="connsiteY2" fmla="*/ 4213644 h 4284529"/>
                <a:gd name="connsiteX3" fmla="*/ 0 w 8100906"/>
                <a:gd name="connsiteY3" fmla="*/ 4199467 h 4284529"/>
                <a:gd name="connsiteX4" fmla="*/ 0 w 8100906"/>
                <a:gd name="connsiteY4" fmla="*/ 3337904 h 4284529"/>
                <a:gd name="connsiteX0" fmla="*/ 4916380 w 8100906"/>
                <a:gd name="connsiteY0" fmla="*/ 3323728 h 4284529"/>
                <a:gd name="connsiteX1" fmla="*/ 8100906 w 8100906"/>
                <a:gd name="connsiteY1" fmla="*/ 0 h 4284529"/>
                <a:gd name="connsiteX2" fmla="*/ 8100906 w 8100906"/>
                <a:gd name="connsiteY2" fmla="*/ 861563 h 4284529"/>
                <a:gd name="connsiteX3" fmla="*/ 4887164 w 8100906"/>
                <a:gd name="connsiteY3" fmla="*/ 4206555 h 4284529"/>
                <a:gd name="connsiteX4" fmla="*/ 4916380 w 8100906"/>
                <a:gd name="connsiteY4" fmla="*/ 3323728 h 4284529"/>
                <a:gd name="connsiteX0" fmla="*/ 0 w 8100906"/>
                <a:gd name="connsiteY0" fmla="*/ 3337904 h 4284529"/>
                <a:gd name="connsiteX1" fmla="*/ 3337904 w 8100906"/>
                <a:gd name="connsiteY1" fmla="*/ 0 h 4284529"/>
                <a:gd name="connsiteX2" fmla="*/ 8100906 w 8100906"/>
                <a:gd name="connsiteY2" fmla="*/ 0 h 4284529"/>
                <a:gd name="connsiteX3" fmla="*/ 4887165 w 8100906"/>
                <a:gd name="connsiteY3" fmla="*/ 3309550 h 4284529"/>
                <a:gd name="connsiteX4" fmla="*/ 0 w 8100906"/>
                <a:gd name="connsiteY4" fmla="*/ 3337904 h 4284529"/>
                <a:gd name="connsiteX0" fmla="*/ 0 w 8100906"/>
                <a:gd name="connsiteY0" fmla="*/ 3337904 h 4284529"/>
                <a:gd name="connsiteX1" fmla="*/ 3974597 w 8100906"/>
                <a:gd name="connsiteY1" fmla="*/ 0 h 4284529"/>
                <a:gd name="connsiteX2" fmla="*/ 8100906 w 8100906"/>
                <a:gd name="connsiteY2" fmla="*/ 0 h 4284529"/>
                <a:gd name="connsiteX3" fmla="*/ 8100906 w 8100906"/>
                <a:gd name="connsiteY3" fmla="*/ 773510 h 4284529"/>
                <a:gd name="connsiteX4" fmla="*/ 4945595 w 8100906"/>
                <a:gd name="connsiteY4" fmla="*/ 4263262 h 4284529"/>
                <a:gd name="connsiteX5" fmla="*/ 0 w 8100906"/>
                <a:gd name="connsiteY5" fmla="*/ 4199467 h 4284529"/>
                <a:gd name="connsiteX6" fmla="*/ 0 w 8100906"/>
                <a:gd name="connsiteY6" fmla="*/ 3337904 h 4284529"/>
                <a:gd name="connsiteX7" fmla="*/ 0 w 8100906"/>
                <a:gd name="connsiteY7" fmla="*/ 3337904 h 4284529"/>
                <a:gd name="connsiteX8" fmla="*/ 4909075 w 8100906"/>
                <a:gd name="connsiteY8" fmla="*/ 3330816 h 4284529"/>
                <a:gd name="connsiteX9" fmla="*/ 8100906 w 8100906"/>
                <a:gd name="connsiteY9" fmla="*/ 0 h 4284529"/>
                <a:gd name="connsiteX10" fmla="*/ 4894469 w 8100906"/>
                <a:gd name="connsiteY10" fmla="*/ 3323728 h 4284529"/>
                <a:gd name="connsiteX11" fmla="*/ 4938292 w 8100906"/>
                <a:gd name="connsiteY11" fmla="*/ 4284529 h 4284529"/>
                <a:gd name="connsiteX0" fmla="*/ 0 w 8100906"/>
                <a:gd name="connsiteY0" fmla="*/ 3337904 h 4348322"/>
                <a:gd name="connsiteX1" fmla="*/ 4916380 w 8100906"/>
                <a:gd name="connsiteY1" fmla="*/ 3323727 h 4348322"/>
                <a:gd name="connsiteX2" fmla="*/ 4887164 w 8100906"/>
                <a:gd name="connsiteY2" fmla="*/ 4213644 h 4348322"/>
                <a:gd name="connsiteX3" fmla="*/ 0 w 8100906"/>
                <a:gd name="connsiteY3" fmla="*/ 4199467 h 4348322"/>
                <a:gd name="connsiteX4" fmla="*/ 0 w 8100906"/>
                <a:gd name="connsiteY4" fmla="*/ 3337904 h 4348322"/>
                <a:gd name="connsiteX0" fmla="*/ 4916380 w 8100906"/>
                <a:gd name="connsiteY0" fmla="*/ 3323728 h 4348322"/>
                <a:gd name="connsiteX1" fmla="*/ 8100906 w 8100906"/>
                <a:gd name="connsiteY1" fmla="*/ 0 h 4348322"/>
                <a:gd name="connsiteX2" fmla="*/ 8100906 w 8100906"/>
                <a:gd name="connsiteY2" fmla="*/ 861563 h 4348322"/>
                <a:gd name="connsiteX3" fmla="*/ 4930987 w 8100906"/>
                <a:gd name="connsiteY3" fmla="*/ 4348322 h 4348322"/>
                <a:gd name="connsiteX4" fmla="*/ 4916380 w 8100906"/>
                <a:gd name="connsiteY4" fmla="*/ 3323728 h 4348322"/>
                <a:gd name="connsiteX0" fmla="*/ 0 w 8100906"/>
                <a:gd name="connsiteY0" fmla="*/ 3337904 h 4348322"/>
                <a:gd name="connsiteX1" fmla="*/ 3337904 w 8100906"/>
                <a:gd name="connsiteY1" fmla="*/ 0 h 4348322"/>
                <a:gd name="connsiteX2" fmla="*/ 8100906 w 8100906"/>
                <a:gd name="connsiteY2" fmla="*/ 0 h 4348322"/>
                <a:gd name="connsiteX3" fmla="*/ 4887165 w 8100906"/>
                <a:gd name="connsiteY3" fmla="*/ 3309550 h 4348322"/>
                <a:gd name="connsiteX4" fmla="*/ 0 w 8100906"/>
                <a:gd name="connsiteY4" fmla="*/ 3337904 h 4348322"/>
                <a:gd name="connsiteX0" fmla="*/ 0 w 8100906"/>
                <a:gd name="connsiteY0" fmla="*/ 3337904 h 4348322"/>
                <a:gd name="connsiteX1" fmla="*/ 3974597 w 8100906"/>
                <a:gd name="connsiteY1" fmla="*/ 0 h 4348322"/>
                <a:gd name="connsiteX2" fmla="*/ 8100906 w 8100906"/>
                <a:gd name="connsiteY2" fmla="*/ 0 h 4348322"/>
                <a:gd name="connsiteX3" fmla="*/ 8100906 w 8100906"/>
                <a:gd name="connsiteY3" fmla="*/ 773510 h 4348322"/>
                <a:gd name="connsiteX4" fmla="*/ 4945595 w 8100906"/>
                <a:gd name="connsiteY4" fmla="*/ 4263262 h 4348322"/>
                <a:gd name="connsiteX5" fmla="*/ 0 w 8100906"/>
                <a:gd name="connsiteY5" fmla="*/ 4199467 h 4348322"/>
                <a:gd name="connsiteX6" fmla="*/ 0 w 8100906"/>
                <a:gd name="connsiteY6" fmla="*/ 3337904 h 4348322"/>
                <a:gd name="connsiteX7" fmla="*/ 0 w 8100906"/>
                <a:gd name="connsiteY7" fmla="*/ 3337904 h 4348322"/>
                <a:gd name="connsiteX8" fmla="*/ 4909075 w 8100906"/>
                <a:gd name="connsiteY8" fmla="*/ 3330816 h 4348322"/>
                <a:gd name="connsiteX9" fmla="*/ 8100906 w 8100906"/>
                <a:gd name="connsiteY9" fmla="*/ 0 h 4348322"/>
                <a:gd name="connsiteX10" fmla="*/ 4894469 w 8100906"/>
                <a:gd name="connsiteY10" fmla="*/ 3323728 h 4348322"/>
                <a:gd name="connsiteX11" fmla="*/ 4938292 w 8100906"/>
                <a:gd name="connsiteY11" fmla="*/ 4284529 h 4348322"/>
                <a:gd name="connsiteX0" fmla="*/ 0 w 8100906"/>
                <a:gd name="connsiteY0" fmla="*/ 3337904 h 4348322"/>
                <a:gd name="connsiteX1" fmla="*/ 4916380 w 8100906"/>
                <a:gd name="connsiteY1" fmla="*/ 3323727 h 4348322"/>
                <a:gd name="connsiteX2" fmla="*/ 4887164 w 8100906"/>
                <a:gd name="connsiteY2" fmla="*/ 4213644 h 4348322"/>
                <a:gd name="connsiteX3" fmla="*/ 0 w 8100906"/>
                <a:gd name="connsiteY3" fmla="*/ 4199467 h 4348322"/>
                <a:gd name="connsiteX4" fmla="*/ 0 w 8100906"/>
                <a:gd name="connsiteY4" fmla="*/ 3337904 h 4348322"/>
                <a:gd name="connsiteX0" fmla="*/ 4916380 w 8100906"/>
                <a:gd name="connsiteY0" fmla="*/ 3323728 h 4348322"/>
                <a:gd name="connsiteX1" fmla="*/ 8100906 w 8100906"/>
                <a:gd name="connsiteY1" fmla="*/ 0 h 4348322"/>
                <a:gd name="connsiteX2" fmla="*/ 8100906 w 8100906"/>
                <a:gd name="connsiteY2" fmla="*/ 861563 h 4348322"/>
                <a:gd name="connsiteX3" fmla="*/ 4930987 w 8100906"/>
                <a:gd name="connsiteY3" fmla="*/ 4348322 h 4348322"/>
                <a:gd name="connsiteX4" fmla="*/ 4916380 w 8100906"/>
                <a:gd name="connsiteY4" fmla="*/ 3323728 h 4348322"/>
                <a:gd name="connsiteX0" fmla="*/ 0 w 8100906"/>
                <a:gd name="connsiteY0" fmla="*/ 3337904 h 4348322"/>
                <a:gd name="connsiteX1" fmla="*/ 3337904 w 8100906"/>
                <a:gd name="connsiteY1" fmla="*/ 0 h 4348322"/>
                <a:gd name="connsiteX2" fmla="*/ 8100906 w 8100906"/>
                <a:gd name="connsiteY2" fmla="*/ 0 h 4348322"/>
                <a:gd name="connsiteX3" fmla="*/ 4887165 w 8100906"/>
                <a:gd name="connsiteY3" fmla="*/ 3309550 h 4348322"/>
                <a:gd name="connsiteX4" fmla="*/ 0 w 8100906"/>
                <a:gd name="connsiteY4" fmla="*/ 3337904 h 4348322"/>
                <a:gd name="connsiteX0" fmla="*/ 0 w 8100906"/>
                <a:gd name="connsiteY0" fmla="*/ 3337904 h 4348322"/>
                <a:gd name="connsiteX1" fmla="*/ 3974597 w 8100906"/>
                <a:gd name="connsiteY1" fmla="*/ 0 h 4348322"/>
                <a:gd name="connsiteX2" fmla="*/ 8100906 w 8100906"/>
                <a:gd name="connsiteY2" fmla="*/ 0 h 4348322"/>
                <a:gd name="connsiteX3" fmla="*/ 8078995 w 8100906"/>
                <a:gd name="connsiteY3" fmla="*/ 730980 h 4348322"/>
                <a:gd name="connsiteX4" fmla="*/ 4945595 w 8100906"/>
                <a:gd name="connsiteY4" fmla="*/ 4263262 h 4348322"/>
                <a:gd name="connsiteX5" fmla="*/ 0 w 8100906"/>
                <a:gd name="connsiteY5" fmla="*/ 4199467 h 4348322"/>
                <a:gd name="connsiteX6" fmla="*/ 0 w 8100906"/>
                <a:gd name="connsiteY6" fmla="*/ 3337904 h 4348322"/>
                <a:gd name="connsiteX7" fmla="*/ 0 w 8100906"/>
                <a:gd name="connsiteY7" fmla="*/ 3337904 h 4348322"/>
                <a:gd name="connsiteX8" fmla="*/ 4909075 w 8100906"/>
                <a:gd name="connsiteY8" fmla="*/ 3330816 h 4348322"/>
                <a:gd name="connsiteX9" fmla="*/ 8100906 w 8100906"/>
                <a:gd name="connsiteY9" fmla="*/ 0 h 4348322"/>
                <a:gd name="connsiteX10" fmla="*/ 4894469 w 8100906"/>
                <a:gd name="connsiteY10" fmla="*/ 3323728 h 4348322"/>
                <a:gd name="connsiteX11" fmla="*/ 4938292 w 8100906"/>
                <a:gd name="connsiteY11" fmla="*/ 4284529 h 4348322"/>
                <a:gd name="connsiteX0" fmla="*/ 0 w 8100906"/>
                <a:gd name="connsiteY0" fmla="*/ 3337904 h 4348322"/>
                <a:gd name="connsiteX1" fmla="*/ 4916380 w 8100906"/>
                <a:gd name="connsiteY1" fmla="*/ 3323727 h 4348322"/>
                <a:gd name="connsiteX2" fmla="*/ 4887164 w 8100906"/>
                <a:gd name="connsiteY2" fmla="*/ 4213644 h 4348322"/>
                <a:gd name="connsiteX3" fmla="*/ 0 w 8100906"/>
                <a:gd name="connsiteY3" fmla="*/ 4199467 h 4348322"/>
                <a:gd name="connsiteX4" fmla="*/ 0 w 8100906"/>
                <a:gd name="connsiteY4" fmla="*/ 3337904 h 4348322"/>
                <a:gd name="connsiteX0" fmla="*/ 4916380 w 8100906"/>
                <a:gd name="connsiteY0" fmla="*/ 3323728 h 4348322"/>
                <a:gd name="connsiteX1" fmla="*/ 8100906 w 8100906"/>
                <a:gd name="connsiteY1" fmla="*/ 0 h 4348322"/>
                <a:gd name="connsiteX2" fmla="*/ 8086298 w 8100906"/>
                <a:gd name="connsiteY2" fmla="*/ 776502 h 4348322"/>
                <a:gd name="connsiteX3" fmla="*/ 4930987 w 8100906"/>
                <a:gd name="connsiteY3" fmla="*/ 4348322 h 4348322"/>
                <a:gd name="connsiteX4" fmla="*/ 4916380 w 8100906"/>
                <a:gd name="connsiteY4" fmla="*/ 3323728 h 4348322"/>
                <a:gd name="connsiteX0" fmla="*/ 0 w 8100906"/>
                <a:gd name="connsiteY0" fmla="*/ 3337904 h 4348322"/>
                <a:gd name="connsiteX1" fmla="*/ 3337904 w 8100906"/>
                <a:gd name="connsiteY1" fmla="*/ 0 h 4348322"/>
                <a:gd name="connsiteX2" fmla="*/ 8100906 w 8100906"/>
                <a:gd name="connsiteY2" fmla="*/ 0 h 4348322"/>
                <a:gd name="connsiteX3" fmla="*/ 4887165 w 8100906"/>
                <a:gd name="connsiteY3" fmla="*/ 3309550 h 4348322"/>
                <a:gd name="connsiteX4" fmla="*/ 0 w 8100906"/>
                <a:gd name="connsiteY4" fmla="*/ 3337904 h 4348322"/>
                <a:gd name="connsiteX0" fmla="*/ 0 w 8100906"/>
                <a:gd name="connsiteY0" fmla="*/ 3337904 h 4348322"/>
                <a:gd name="connsiteX1" fmla="*/ 3974597 w 8100906"/>
                <a:gd name="connsiteY1" fmla="*/ 0 h 4348322"/>
                <a:gd name="connsiteX2" fmla="*/ 8100906 w 8100906"/>
                <a:gd name="connsiteY2" fmla="*/ 0 h 4348322"/>
                <a:gd name="connsiteX3" fmla="*/ 8078995 w 8100906"/>
                <a:gd name="connsiteY3" fmla="*/ 730980 h 4348322"/>
                <a:gd name="connsiteX4" fmla="*/ 4945595 w 8100906"/>
                <a:gd name="connsiteY4" fmla="*/ 4263262 h 4348322"/>
                <a:gd name="connsiteX5" fmla="*/ 0 w 8100906"/>
                <a:gd name="connsiteY5" fmla="*/ 4199467 h 4348322"/>
                <a:gd name="connsiteX6" fmla="*/ 0 w 8100906"/>
                <a:gd name="connsiteY6" fmla="*/ 3337904 h 4348322"/>
                <a:gd name="connsiteX7" fmla="*/ 0 w 8100906"/>
                <a:gd name="connsiteY7" fmla="*/ 3337904 h 4348322"/>
                <a:gd name="connsiteX8" fmla="*/ 4909075 w 8100906"/>
                <a:gd name="connsiteY8" fmla="*/ 3330816 h 4348322"/>
                <a:gd name="connsiteX9" fmla="*/ 8100906 w 8100906"/>
                <a:gd name="connsiteY9" fmla="*/ 0 h 4348322"/>
                <a:gd name="connsiteX10" fmla="*/ 4894469 w 8100906"/>
                <a:gd name="connsiteY10" fmla="*/ 3323728 h 4348322"/>
                <a:gd name="connsiteX11" fmla="*/ 4938292 w 8100906"/>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0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0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0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34014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0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35048 w 8100907"/>
                <a:gd name="connsiteY7" fmla="*/ 3295386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17524 w 8100907"/>
                <a:gd name="connsiteY7" fmla="*/ 3252870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26286 w 8100907"/>
                <a:gd name="connsiteY7" fmla="*/ 328688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8352 w 8109259"/>
                <a:gd name="connsiteY0" fmla="*/ 3337904 h 4348322"/>
                <a:gd name="connsiteX1" fmla="*/ 4924732 w 8109259"/>
                <a:gd name="connsiteY1" fmla="*/ 3323727 h 4348322"/>
                <a:gd name="connsiteX2" fmla="*/ 4895516 w 8109259"/>
                <a:gd name="connsiteY2" fmla="*/ 4213644 h 4348322"/>
                <a:gd name="connsiteX3" fmla="*/ 8352 w 8109259"/>
                <a:gd name="connsiteY3" fmla="*/ 4199467 h 4348322"/>
                <a:gd name="connsiteX4" fmla="*/ 8352 w 8109259"/>
                <a:gd name="connsiteY4" fmla="*/ 3337904 h 4348322"/>
                <a:gd name="connsiteX0" fmla="*/ 4924732 w 8109259"/>
                <a:gd name="connsiteY0" fmla="*/ 3323728 h 4348322"/>
                <a:gd name="connsiteX1" fmla="*/ 8109258 w 8109259"/>
                <a:gd name="connsiteY1" fmla="*/ 0 h 4348322"/>
                <a:gd name="connsiteX2" fmla="*/ 8094650 w 8109259"/>
                <a:gd name="connsiteY2" fmla="*/ 776502 h 4348322"/>
                <a:gd name="connsiteX3" fmla="*/ 4939339 w 8109259"/>
                <a:gd name="connsiteY3" fmla="*/ 4348322 h 4348322"/>
                <a:gd name="connsiteX4" fmla="*/ 4924732 w 8109259"/>
                <a:gd name="connsiteY4" fmla="*/ 3323728 h 4348322"/>
                <a:gd name="connsiteX0" fmla="*/ 8352 w 8109259"/>
                <a:gd name="connsiteY0" fmla="*/ 3337904 h 4348322"/>
                <a:gd name="connsiteX1" fmla="*/ 3346256 w 8109259"/>
                <a:gd name="connsiteY1" fmla="*/ 0 h 4348322"/>
                <a:gd name="connsiteX2" fmla="*/ 8100495 w 8109259"/>
                <a:gd name="connsiteY2" fmla="*/ 76533 h 4348322"/>
                <a:gd name="connsiteX3" fmla="*/ 4895517 w 8109259"/>
                <a:gd name="connsiteY3" fmla="*/ 3309550 h 4348322"/>
                <a:gd name="connsiteX4" fmla="*/ 8352 w 8109259"/>
                <a:gd name="connsiteY4" fmla="*/ 3337904 h 4348322"/>
                <a:gd name="connsiteX0" fmla="*/ 0 w 8109259"/>
                <a:gd name="connsiteY0" fmla="*/ 3291971 h 4348322"/>
                <a:gd name="connsiteX1" fmla="*/ 3982949 w 8109259"/>
                <a:gd name="connsiteY1" fmla="*/ 0 h 4348322"/>
                <a:gd name="connsiteX2" fmla="*/ 8109258 w 8109259"/>
                <a:gd name="connsiteY2" fmla="*/ 59525 h 4348322"/>
                <a:gd name="connsiteX3" fmla="*/ 8109259 w 8109259"/>
                <a:gd name="connsiteY3" fmla="*/ 794775 h 4348322"/>
                <a:gd name="connsiteX4" fmla="*/ 4953947 w 8109259"/>
                <a:gd name="connsiteY4" fmla="*/ 4263262 h 4348322"/>
                <a:gd name="connsiteX5" fmla="*/ 8352 w 8109259"/>
                <a:gd name="connsiteY5" fmla="*/ 4199467 h 4348322"/>
                <a:gd name="connsiteX6" fmla="*/ 0 w 8109259"/>
                <a:gd name="connsiteY6" fmla="*/ 3291971 h 4348322"/>
                <a:gd name="connsiteX7" fmla="*/ 34638 w 8109259"/>
                <a:gd name="connsiteY7" fmla="*/ 3286884 h 4348322"/>
                <a:gd name="connsiteX8" fmla="*/ 4917427 w 8109259"/>
                <a:gd name="connsiteY8" fmla="*/ 3330816 h 4348322"/>
                <a:gd name="connsiteX9" fmla="*/ 8109258 w 8109259"/>
                <a:gd name="connsiteY9" fmla="*/ 85035 h 4348322"/>
                <a:gd name="connsiteX10" fmla="*/ 4902821 w 8109259"/>
                <a:gd name="connsiteY10" fmla="*/ 3323728 h 4348322"/>
                <a:gd name="connsiteX11" fmla="*/ 4946644 w 8109259"/>
                <a:gd name="connsiteY11" fmla="*/ 4284529 h 4348322"/>
                <a:gd name="connsiteX0" fmla="*/ 18257 w 8119164"/>
                <a:gd name="connsiteY0" fmla="*/ 33379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18257 w 8119164"/>
                <a:gd name="connsiteY4" fmla="*/ 33379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8257 w 8119164"/>
                <a:gd name="connsiteY0" fmla="*/ 3337904 h 4348322"/>
                <a:gd name="connsiteX1" fmla="*/ 3356161 w 8119164"/>
                <a:gd name="connsiteY1" fmla="*/ 0 h 4348322"/>
                <a:gd name="connsiteX2" fmla="*/ 8110400 w 8119164"/>
                <a:gd name="connsiteY2" fmla="*/ 76533 h 4348322"/>
                <a:gd name="connsiteX3" fmla="*/ 4905422 w 8119164"/>
                <a:gd name="connsiteY3" fmla="*/ 3309550 h 4348322"/>
                <a:gd name="connsiteX4" fmla="*/ 18257 w 8119164"/>
                <a:gd name="connsiteY4" fmla="*/ 3337904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18257 w 8119164"/>
                <a:gd name="connsiteY0" fmla="*/ 33379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18257 w 8119164"/>
                <a:gd name="connsiteY4" fmla="*/ 33379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8257 w 8119164"/>
                <a:gd name="connsiteY0" fmla="*/ 3337904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8257 w 8119164"/>
                <a:gd name="connsiteY4" fmla="*/ 3337904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18257 w 8119164"/>
                <a:gd name="connsiteY0" fmla="*/ 33379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18257 w 8119164"/>
                <a:gd name="connsiteY4" fmla="*/ 33379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03072 w 8119164"/>
                <a:gd name="connsiteY4" fmla="*/ 427799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03072 w 8119164"/>
                <a:gd name="connsiteY4" fmla="*/ 427799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898969 w 8119164"/>
                <a:gd name="connsiteY11" fmla="*/ 4284530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03072 w 8119164"/>
                <a:gd name="connsiteY4" fmla="*/ 427799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18162 w 8119164"/>
                <a:gd name="connsiteY11" fmla="*/ 4290424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22266 w 8119164"/>
                <a:gd name="connsiteY4" fmla="*/ 430746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18162 w 8119164"/>
                <a:gd name="connsiteY11" fmla="*/ 4290424 h 4348322"/>
                <a:gd name="connsiteX0" fmla="*/ 2263 w 8119164"/>
                <a:gd name="connsiteY0" fmla="*/ 3287804 h 4348322"/>
                <a:gd name="connsiteX1" fmla="*/ 4934637 w 8119164"/>
                <a:gd name="connsiteY1" fmla="*/ 3323727 h 4348322"/>
                <a:gd name="connsiteX2" fmla="*/ 4918217 w 8119164"/>
                <a:gd name="connsiteY2" fmla="*/ 4307948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22266 w 8119164"/>
                <a:gd name="connsiteY4" fmla="*/ 430746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18162 w 8119164"/>
                <a:gd name="connsiteY11" fmla="*/ 4290424 h 4348322"/>
                <a:gd name="connsiteX0" fmla="*/ 2263 w 8119164"/>
                <a:gd name="connsiteY0" fmla="*/ 3287804 h 4307948"/>
                <a:gd name="connsiteX1" fmla="*/ 4934637 w 8119164"/>
                <a:gd name="connsiteY1" fmla="*/ 3323727 h 4307948"/>
                <a:gd name="connsiteX2" fmla="*/ 4918217 w 8119164"/>
                <a:gd name="connsiteY2" fmla="*/ 4307948 h 4307948"/>
                <a:gd name="connsiteX3" fmla="*/ 18257 w 8119164"/>
                <a:gd name="connsiteY3" fmla="*/ 4199467 h 4307948"/>
                <a:gd name="connsiteX4" fmla="*/ 2263 w 8119164"/>
                <a:gd name="connsiteY4" fmla="*/ 3287804 h 4307948"/>
                <a:gd name="connsiteX0" fmla="*/ 4934637 w 8119164"/>
                <a:gd name="connsiteY0" fmla="*/ 3323728 h 4307948"/>
                <a:gd name="connsiteX1" fmla="*/ 8119163 w 8119164"/>
                <a:gd name="connsiteY1" fmla="*/ 0 h 4307948"/>
                <a:gd name="connsiteX2" fmla="*/ 8104555 w 8119164"/>
                <a:gd name="connsiteY2" fmla="*/ 776502 h 4307948"/>
                <a:gd name="connsiteX3" fmla="*/ 4926853 w 8119164"/>
                <a:gd name="connsiteY3" fmla="*/ 4307064 h 4307948"/>
                <a:gd name="connsiteX4" fmla="*/ 4934637 w 8119164"/>
                <a:gd name="connsiteY4" fmla="*/ 3323728 h 4307948"/>
                <a:gd name="connsiteX0" fmla="*/ 15058 w 8119164"/>
                <a:gd name="connsiteY0" fmla="*/ 3287806 h 4307948"/>
                <a:gd name="connsiteX1" fmla="*/ 3975213 w 8119164"/>
                <a:gd name="connsiteY1" fmla="*/ 0 h 4307948"/>
                <a:gd name="connsiteX2" fmla="*/ 8110400 w 8119164"/>
                <a:gd name="connsiteY2" fmla="*/ 76533 h 4307948"/>
                <a:gd name="connsiteX3" fmla="*/ 4931015 w 8119164"/>
                <a:gd name="connsiteY3" fmla="*/ 3330179 h 4307948"/>
                <a:gd name="connsiteX4" fmla="*/ 15058 w 8119164"/>
                <a:gd name="connsiteY4" fmla="*/ 3287806 h 4307948"/>
                <a:gd name="connsiteX0" fmla="*/ 9905 w 8119164"/>
                <a:gd name="connsiteY0" fmla="*/ 3291971 h 4307948"/>
                <a:gd name="connsiteX1" fmla="*/ 3992854 w 8119164"/>
                <a:gd name="connsiteY1" fmla="*/ 0 h 4307948"/>
                <a:gd name="connsiteX2" fmla="*/ 8119163 w 8119164"/>
                <a:gd name="connsiteY2" fmla="*/ 59525 h 4307948"/>
                <a:gd name="connsiteX3" fmla="*/ 8119164 w 8119164"/>
                <a:gd name="connsiteY3" fmla="*/ 794775 h 4307948"/>
                <a:gd name="connsiteX4" fmla="*/ 4922266 w 8119164"/>
                <a:gd name="connsiteY4" fmla="*/ 4307467 h 4307948"/>
                <a:gd name="connsiteX5" fmla="*/ 18257 w 8119164"/>
                <a:gd name="connsiteY5" fmla="*/ 4199467 h 4307948"/>
                <a:gd name="connsiteX6" fmla="*/ 9905 w 8119164"/>
                <a:gd name="connsiteY6" fmla="*/ 3291971 h 4307948"/>
                <a:gd name="connsiteX7" fmla="*/ 0 w 8119164"/>
                <a:gd name="connsiteY7" fmla="*/ 3289585 h 4307948"/>
                <a:gd name="connsiteX8" fmla="*/ 4927332 w 8119164"/>
                <a:gd name="connsiteY8" fmla="*/ 3330816 h 4307948"/>
                <a:gd name="connsiteX9" fmla="*/ 8119163 w 8119164"/>
                <a:gd name="connsiteY9" fmla="*/ 85035 h 4307948"/>
                <a:gd name="connsiteX10" fmla="*/ 4922323 w 8119164"/>
                <a:gd name="connsiteY10" fmla="*/ 3323729 h 4307948"/>
                <a:gd name="connsiteX11" fmla="*/ 4918162 w 8119164"/>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9163 w 8119163"/>
                <a:gd name="connsiteY1" fmla="*/ 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19163 w 8119163"/>
                <a:gd name="connsiteY9" fmla="*/ 85035 h 4307948"/>
                <a:gd name="connsiteX10" fmla="*/ 4922323 w 8119163"/>
                <a:gd name="connsiteY10" fmla="*/ 3323729 h 4307948"/>
                <a:gd name="connsiteX11" fmla="*/ 4918162 w 8119163"/>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2765 w 8119163"/>
                <a:gd name="connsiteY1" fmla="*/ 5894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19163 w 8119163"/>
                <a:gd name="connsiteY9" fmla="*/ 85035 h 4307948"/>
                <a:gd name="connsiteX10" fmla="*/ 4922323 w 8119163"/>
                <a:gd name="connsiteY10" fmla="*/ 3323729 h 4307948"/>
                <a:gd name="connsiteX11" fmla="*/ 4918162 w 8119163"/>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2765 w 8119163"/>
                <a:gd name="connsiteY1" fmla="*/ 5894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19163 w 8119163"/>
                <a:gd name="connsiteY9" fmla="*/ 43777 h 4307948"/>
                <a:gd name="connsiteX10" fmla="*/ 4922323 w 8119163"/>
                <a:gd name="connsiteY10" fmla="*/ 3323729 h 4307948"/>
                <a:gd name="connsiteX11" fmla="*/ 4918162 w 8119163"/>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2765 w 8119163"/>
                <a:gd name="connsiteY1" fmla="*/ 5894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09566 w 8119163"/>
                <a:gd name="connsiteY9" fmla="*/ 67353 h 4307948"/>
                <a:gd name="connsiteX10" fmla="*/ 4922323 w 8119163"/>
                <a:gd name="connsiteY10" fmla="*/ 3323729 h 4307948"/>
                <a:gd name="connsiteX11" fmla="*/ 4918162 w 8119163"/>
                <a:gd name="connsiteY11" fmla="*/ 4290424 h 430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19163" h="4307948" stroke="0" extrusionOk="0">
                  <a:moveTo>
                    <a:pt x="2263" y="3287804"/>
                  </a:moveTo>
                  <a:lnTo>
                    <a:pt x="4934637" y="3323727"/>
                  </a:lnTo>
                  <a:lnTo>
                    <a:pt x="4918217" y="4307948"/>
                  </a:lnTo>
                  <a:lnTo>
                    <a:pt x="18257" y="4199467"/>
                  </a:lnTo>
                  <a:lnTo>
                    <a:pt x="2263" y="3287804"/>
                  </a:lnTo>
                  <a:close/>
                </a:path>
                <a:path w="8119163" h="4307948" fill="darkenLess" stroke="0" extrusionOk="0">
                  <a:moveTo>
                    <a:pt x="4934637" y="3323728"/>
                  </a:moveTo>
                  <a:lnTo>
                    <a:pt x="8112765" y="58940"/>
                  </a:lnTo>
                  <a:cubicBezTo>
                    <a:pt x="8110028" y="298127"/>
                    <a:pt x="8107292" y="537315"/>
                    <a:pt x="8104555" y="776502"/>
                  </a:cubicBezTo>
                  <a:lnTo>
                    <a:pt x="4926853" y="4307064"/>
                  </a:lnTo>
                  <a:cubicBezTo>
                    <a:pt x="4929448" y="3979285"/>
                    <a:pt x="4932042" y="3651507"/>
                    <a:pt x="4934637" y="3323728"/>
                  </a:cubicBezTo>
                  <a:close/>
                </a:path>
                <a:path w="8119163" h="4307948" fill="lightenLess" stroke="0" extrusionOk="0">
                  <a:moveTo>
                    <a:pt x="15058" y="3287806"/>
                  </a:moveTo>
                  <a:lnTo>
                    <a:pt x="3975213" y="0"/>
                  </a:lnTo>
                  <a:lnTo>
                    <a:pt x="8110400" y="76533"/>
                  </a:lnTo>
                  <a:lnTo>
                    <a:pt x="4931015" y="3330179"/>
                  </a:lnTo>
                  <a:lnTo>
                    <a:pt x="15058" y="3287806"/>
                  </a:lnTo>
                  <a:close/>
                </a:path>
                <a:path w="8119163" h="4307948" fill="none" extrusionOk="0">
                  <a:moveTo>
                    <a:pt x="9905" y="3291971"/>
                  </a:moveTo>
                  <a:lnTo>
                    <a:pt x="3992854" y="0"/>
                  </a:lnTo>
                  <a:lnTo>
                    <a:pt x="8119163" y="59525"/>
                  </a:lnTo>
                  <a:cubicBezTo>
                    <a:pt x="8119163" y="324450"/>
                    <a:pt x="8103169" y="509221"/>
                    <a:pt x="8103169" y="774146"/>
                  </a:cubicBezTo>
                  <a:lnTo>
                    <a:pt x="4922266" y="4307467"/>
                  </a:lnTo>
                  <a:lnTo>
                    <a:pt x="18257" y="4199467"/>
                  </a:lnTo>
                  <a:lnTo>
                    <a:pt x="9905" y="3291971"/>
                  </a:lnTo>
                  <a:close/>
                  <a:moveTo>
                    <a:pt x="0" y="3289585"/>
                  </a:moveTo>
                  <a:lnTo>
                    <a:pt x="4927332" y="3330816"/>
                  </a:lnTo>
                  <a:lnTo>
                    <a:pt x="8109566" y="67353"/>
                  </a:lnTo>
                  <a:moveTo>
                    <a:pt x="4922323" y="3323729"/>
                  </a:moveTo>
                  <a:lnTo>
                    <a:pt x="4918162" y="4290424"/>
                  </a:lnTo>
                </a:path>
              </a:pathLst>
            </a:custGeom>
            <a:grp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cxnSp>
          <p:nvCxnSpPr>
            <p:cNvPr id="8" name="直線コネクタ 7">
              <a:extLst>
                <a:ext uri="{FF2B5EF4-FFF2-40B4-BE49-F238E27FC236}">
                  <a16:creationId xmlns:a16="http://schemas.microsoft.com/office/drawing/2014/main" id="{BF79211F-77FA-33D7-C89E-110DA467BC9C}"/>
                </a:ext>
              </a:extLst>
            </p:cNvPr>
            <p:cNvCxnSpPr>
              <a:cxnSpLocks/>
              <a:endCxn id="7" idx="3"/>
            </p:cNvCxnSpPr>
            <p:nvPr/>
          </p:nvCxnSpPr>
          <p:spPr bwMode="auto">
            <a:xfrm>
              <a:off x="4604517" y="1872810"/>
              <a:ext cx="4110314" cy="79898"/>
            </a:xfrm>
            <a:prstGeom prst="line">
              <a:avLst/>
            </a:prstGeom>
            <a:grpFill/>
            <a:ln w="19050" cap="flat" cmpd="sng" algn="ctr">
              <a:solidFill>
                <a:schemeClr val="tx1"/>
              </a:solidFill>
              <a:prstDash val="dash"/>
              <a:round/>
              <a:headEnd type="none" w="med" len="med"/>
              <a:tailEnd type="none" w="med" len="med"/>
            </a:ln>
            <a:effectLst/>
          </p:spPr>
        </p:cxnSp>
        <p:cxnSp>
          <p:nvCxnSpPr>
            <p:cNvPr id="9" name="直線コネクタ 8">
              <a:extLst>
                <a:ext uri="{FF2B5EF4-FFF2-40B4-BE49-F238E27FC236}">
                  <a16:creationId xmlns:a16="http://schemas.microsoft.com/office/drawing/2014/main" id="{B0E03F2F-7715-F3BA-A1CD-8C0DBA44BFBF}"/>
                </a:ext>
              </a:extLst>
            </p:cNvPr>
            <p:cNvCxnSpPr>
              <a:cxnSpLocks/>
            </p:cNvCxnSpPr>
            <p:nvPr/>
          </p:nvCxnSpPr>
          <p:spPr bwMode="auto">
            <a:xfrm>
              <a:off x="4604517" y="1170436"/>
              <a:ext cx="0" cy="702374"/>
            </a:xfrm>
            <a:prstGeom prst="line">
              <a:avLst/>
            </a:prstGeom>
            <a:grpFill/>
            <a:ln w="28575" cap="flat" cmpd="sng" algn="ctr">
              <a:solidFill>
                <a:schemeClr val="tx1"/>
              </a:solidFill>
              <a:prstDash val="dash"/>
              <a:round/>
              <a:headEnd type="none" w="med" len="med"/>
              <a:tailEnd type="none" w="med" len="med"/>
            </a:ln>
            <a:effectLst/>
          </p:spPr>
        </p:cxnSp>
      </p:grpSp>
      <p:sp>
        <p:nvSpPr>
          <p:cNvPr id="10" name="Rectangle 22">
            <a:extLst>
              <a:ext uri="{FF2B5EF4-FFF2-40B4-BE49-F238E27FC236}">
                <a16:creationId xmlns:a16="http://schemas.microsoft.com/office/drawing/2014/main" id="{D972AFD5-B15D-1985-7C2F-9CA95758633D}"/>
              </a:ext>
            </a:extLst>
          </p:cNvPr>
          <p:cNvSpPr>
            <a:spLocks noChangeArrowheads="1"/>
          </p:cNvSpPr>
          <p:nvPr/>
        </p:nvSpPr>
        <p:spPr bwMode="auto">
          <a:xfrm>
            <a:off x="-664" y="975634"/>
            <a:ext cx="91446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①図のように暗箱</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lang="ja-JP" altLang="en-US" i="0" dirty="0">
                <a:solidFill>
                  <a:srgbClr val="000000"/>
                </a:solidFill>
                <a:ea typeface="ＭＳ Ｐゴシック" charset="-128"/>
              </a:rPr>
              <a:t>奥行</a:t>
            </a:r>
            <a:r>
              <a:rPr lang="en-US" altLang="ja-JP" dirty="0">
                <a:solidFill>
                  <a:srgbClr val="000000"/>
                </a:solidFill>
                <a:latin typeface="Bookman Old Style" panose="02050604050505020204" pitchFamily="18" charset="0"/>
                <a:ea typeface="ＭＳ Ｐゴシック" charset="-128"/>
              </a:rPr>
              <a:t>L</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にスリット</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隙間</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とのぞき窓を開け、</a:t>
            </a:r>
          </a:p>
        </p:txBody>
      </p:sp>
      <p:sp>
        <p:nvSpPr>
          <p:cNvPr id="11" name="Rectangle 22">
            <a:extLst>
              <a:ext uri="{FF2B5EF4-FFF2-40B4-BE49-F238E27FC236}">
                <a16:creationId xmlns:a16="http://schemas.microsoft.com/office/drawing/2014/main" id="{B817390D-84C5-8D71-F4D8-78C59079B8D3}"/>
              </a:ext>
            </a:extLst>
          </p:cNvPr>
          <p:cNvSpPr>
            <a:spLocks noChangeArrowheads="1"/>
          </p:cNvSpPr>
          <p:nvPr/>
        </p:nvSpPr>
        <p:spPr bwMode="auto">
          <a:xfrm>
            <a:off x="0" y="3198053"/>
            <a:ext cx="34189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スリットからの入射光の</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回折像が見える。</a:t>
            </a:r>
          </a:p>
        </p:txBody>
      </p:sp>
      <p:sp>
        <p:nvSpPr>
          <p:cNvPr id="12" name="Rectangle 22">
            <a:extLst>
              <a:ext uri="{FF2B5EF4-FFF2-40B4-BE49-F238E27FC236}">
                <a16:creationId xmlns:a16="http://schemas.microsoft.com/office/drawing/2014/main" id="{F214B547-97F7-5D6C-82C4-2DE50A5618FA}"/>
              </a:ext>
            </a:extLst>
          </p:cNvPr>
          <p:cNvSpPr>
            <a:spLocks noChangeArrowheads="1"/>
          </p:cNvSpPr>
          <p:nvPr/>
        </p:nvSpPr>
        <p:spPr bwMode="auto">
          <a:xfrm>
            <a:off x="0" y="2747128"/>
            <a:ext cx="39115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②のぞき窓から見ると</a:t>
            </a:r>
          </a:p>
        </p:txBody>
      </p:sp>
      <p:sp>
        <p:nvSpPr>
          <p:cNvPr id="13" name="正方形/長方形 12">
            <a:extLst>
              <a:ext uri="{FF2B5EF4-FFF2-40B4-BE49-F238E27FC236}">
                <a16:creationId xmlns:a16="http://schemas.microsoft.com/office/drawing/2014/main" id="{C3D965CE-61E4-778B-138E-B9A47DE475BE}"/>
              </a:ext>
            </a:extLst>
          </p:cNvPr>
          <p:cNvSpPr/>
          <p:nvPr/>
        </p:nvSpPr>
        <p:spPr bwMode="auto">
          <a:xfrm>
            <a:off x="3053151" y="4783416"/>
            <a:ext cx="774452" cy="508814"/>
          </a:xfrm>
          <a:prstGeom prst="rect">
            <a:avLst/>
          </a:prstGeom>
          <a:pattFill prst="dkVert">
            <a:fgClr>
              <a:srgbClr val="B2B2B2"/>
            </a:fgClr>
            <a:bgClr>
              <a:schemeClr val="bg1"/>
            </a:bgClr>
          </a:patt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4" name="直線コネクタ 13">
            <a:extLst>
              <a:ext uri="{FF2B5EF4-FFF2-40B4-BE49-F238E27FC236}">
                <a16:creationId xmlns:a16="http://schemas.microsoft.com/office/drawing/2014/main" id="{772153D1-199B-F411-7364-DD5427C58367}"/>
              </a:ext>
            </a:extLst>
          </p:cNvPr>
          <p:cNvCxnSpPr>
            <a:cxnSpLocks/>
          </p:cNvCxnSpPr>
          <p:nvPr/>
        </p:nvCxnSpPr>
        <p:spPr bwMode="auto">
          <a:xfrm flipV="1">
            <a:off x="2951251" y="2534729"/>
            <a:ext cx="2989794" cy="2855457"/>
          </a:xfrm>
          <a:prstGeom prst="line">
            <a:avLst/>
          </a:prstGeom>
          <a:solidFill>
            <a:schemeClr val="bg1">
              <a:lumMod val="95000"/>
            </a:schemeClr>
          </a:solidFill>
          <a:ln w="19050" cap="flat" cmpd="sng" algn="ctr">
            <a:solidFill>
              <a:schemeClr val="tx1"/>
            </a:solidFill>
            <a:prstDash val="dash"/>
            <a:round/>
            <a:headEnd type="none" w="med" len="med"/>
            <a:tailEnd type="none" w="med" len="med"/>
          </a:ln>
          <a:effectLst/>
        </p:spPr>
      </p:cxnSp>
      <p:sp>
        <p:nvSpPr>
          <p:cNvPr id="16" name="正方形/長方形 15">
            <a:extLst>
              <a:ext uri="{FF2B5EF4-FFF2-40B4-BE49-F238E27FC236}">
                <a16:creationId xmlns:a16="http://schemas.microsoft.com/office/drawing/2014/main" id="{09AD467B-A858-C405-2EB8-99E60AA0465D}"/>
              </a:ext>
            </a:extLst>
          </p:cNvPr>
          <p:cNvSpPr/>
          <p:nvPr/>
        </p:nvSpPr>
        <p:spPr bwMode="auto">
          <a:xfrm flipH="1">
            <a:off x="6369570" y="2056926"/>
            <a:ext cx="42511" cy="39413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17" name="図 16">
            <a:extLst>
              <a:ext uri="{FF2B5EF4-FFF2-40B4-BE49-F238E27FC236}">
                <a16:creationId xmlns:a16="http://schemas.microsoft.com/office/drawing/2014/main" id="{2B65B524-56C3-EB05-AC6C-914E8390B06F}"/>
              </a:ext>
            </a:extLst>
          </p:cNvPr>
          <p:cNvPicPr>
            <a:picLocks noChangeAspect="1"/>
          </p:cNvPicPr>
          <p:nvPr/>
        </p:nvPicPr>
        <p:blipFill>
          <a:blip r:embed="rId2"/>
          <a:stretch>
            <a:fillRect/>
          </a:stretch>
        </p:blipFill>
        <p:spPr>
          <a:xfrm rot="60000">
            <a:off x="7566814" y="2078716"/>
            <a:ext cx="853032" cy="412121"/>
          </a:xfrm>
          <a:prstGeom prst="rect">
            <a:avLst/>
          </a:prstGeom>
        </p:spPr>
      </p:pic>
      <p:grpSp>
        <p:nvGrpSpPr>
          <p:cNvPr id="18" name="グループ化 17">
            <a:extLst>
              <a:ext uri="{FF2B5EF4-FFF2-40B4-BE49-F238E27FC236}">
                <a16:creationId xmlns:a16="http://schemas.microsoft.com/office/drawing/2014/main" id="{E62A2E97-FB06-9F81-1DF0-9E37CAC0B05A}"/>
              </a:ext>
            </a:extLst>
          </p:cNvPr>
          <p:cNvGrpSpPr>
            <a:grpSpLocks noChangeAspect="1"/>
          </p:cNvGrpSpPr>
          <p:nvPr/>
        </p:nvGrpSpPr>
        <p:grpSpPr>
          <a:xfrm rot="60000" flipV="1">
            <a:off x="6396718" y="2300346"/>
            <a:ext cx="2224767" cy="222477"/>
            <a:chOff x="-11268000" y="-171000"/>
            <a:chExt cx="36000000" cy="3600000"/>
          </a:xfrm>
        </p:grpSpPr>
        <p:cxnSp>
          <p:nvCxnSpPr>
            <p:cNvPr id="19" name="直線コネクタ 18">
              <a:extLst>
                <a:ext uri="{FF2B5EF4-FFF2-40B4-BE49-F238E27FC236}">
                  <a16:creationId xmlns:a16="http://schemas.microsoft.com/office/drawing/2014/main" id="{97E489BA-E7D7-85B6-7AAC-96D62B2CE088}"/>
                </a:ext>
              </a:extLst>
            </p:cNvPr>
            <p:cNvCxnSpPr>
              <a:cxnSpLocks/>
            </p:cNvCxnSpPr>
            <p:nvPr/>
          </p:nvCxnSpPr>
          <p:spPr bwMode="auto">
            <a:xfrm flipV="1">
              <a:off x="-112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F1A8C330-71E6-BE1D-DFB0-5331687CE55F}"/>
                </a:ext>
              </a:extLst>
            </p:cNvPr>
            <p:cNvCxnSpPr>
              <a:cxnSpLocks/>
            </p:cNvCxnSpPr>
            <p:nvPr/>
          </p:nvCxnSpPr>
          <p:spPr bwMode="auto">
            <a:xfrm flipV="1">
              <a:off x="-109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 name="直線コネクタ 20">
              <a:extLst>
                <a:ext uri="{FF2B5EF4-FFF2-40B4-BE49-F238E27FC236}">
                  <a16:creationId xmlns:a16="http://schemas.microsoft.com/office/drawing/2014/main" id="{5B6BD251-0CEB-E39F-189D-17A24FCCC44B}"/>
                </a:ext>
              </a:extLst>
            </p:cNvPr>
            <p:cNvCxnSpPr>
              <a:cxnSpLocks/>
            </p:cNvCxnSpPr>
            <p:nvPr/>
          </p:nvCxnSpPr>
          <p:spPr bwMode="auto">
            <a:xfrm flipV="1">
              <a:off x="-105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FA65C7E3-6283-8F33-E217-809BDC1BD63B}"/>
                </a:ext>
              </a:extLst>
            </p:cNvPr>
            <p:cNvCxnSpPr>
              <a:cxnSpLocks/>
            </p:cNvCxnSpPr>
            <p:nvPr/>
          </p:nvCxnSpPr>
          <p:spPr bwMode="auto">
            <a:xfrm flipV="1">
              <a:off x="-101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D0BA393C-3F82-84D2-272B-E208735393AA}"/>
                </a:ext>
              </a:extLst>
            </p:cNvPr>
            <p:cNvCxnSpPr>
              <a:cxnSpLocks/>
            </p:cNvCxnSpPr>
            <p:nvPr/>
          </p:nvCxnSpPr>
          <p:spPr bwMode="auto">
            <a:xfrm flipV="1">
              <a:off x="-98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12A4F370-CAF9-397A-E7AA-8B8F4AC2484A}"/>
                </a:ext>
              </a:extLst>
            </p:cNvPr>
            <p:cNvCxnSpPr>
              <a:cxnSpLocks/>
            </p:cNvCxnSpPr>
            <p:nvPr/>
          </p:nvCxnSpPr>
          <p:spPr bwMode="auto">
            <a:xfrm flipV="1">
              <a:off x="-9468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10D39473-14C8-D05F-0348-ED85977EE47F}"/>
                </a:ext>
              </a:extLst>
            </p:cNvPr>
            <p:cNvCxnSpPr>
              <a:cxnSpLocks/>
            </p:cNvCxnSpPr>
            <p:nvPr/>
          </p:nvCxnSpPr>
          <p:spPr bwMode="auto">
            <a:xfrm flipV="1">
              <a:off x="-91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6E4C901F-74C7-57E7-5A43-6E044011E9FF}"/>
                </a:ext>
              </a:extLst>
            </p:cNvPr>
            <p:cNvCxnSpPr>
              <a:cxnSpLocks/>
            </p:cNvCxnSpPr>
            <p:nvPr/>
          </p:nvCxnSpPr>
          <p:spPr bwMode="auto">
            <a:xfrm flipV="1">
              <a:off x="-87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1F727264-D7F6-3460-7409-CB802CEADF7C}"/>
                </a:ext>
              </a:extLst>
            </p:cNvPr>
            <p:cNvCxnSpPr>
              <a:cxnSpLocks/>
            </p:cNvCxnSpPr>
            <p:nvPr/>
          </p:nvCxnSpPr>
          <p:spPr bwMode="auto">
            <a:xfrm flipV="1">
              <a:off x="-83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2FBF4CF1-6761-9DDC-06CC-8D2C871871B4}"/>
                </a:ext>
              </a:extLst>
            </p:cNvPr>
            <p:cNvCxnSpPr>
              <a:cxnSpLocks/>
            </p:cNvCxnSpPr>
            <p:nvPr/>
          </p:nvCxnSpPr>
          <p:spPr bwMode="auto">
            <a:xfrm flipV="1">
              <a:off x="-80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00531F62-656C-FBC6-3461-F7D368CC4B0A}"/>
                </a:ext>
              </a:extLst>
            </p:cNvPr>
            <p:cNvCxnSpPr>
              <a:cxnSpLocks/>
            </p:cNvCxnSpPr>
            <p:nvPr/>
          </p:nvCxnSpPr>
          <p:spPr bwMode="auto">
            <a:xfrm flipV="1">
              <a:off x="-76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0" name="直線コネクタ 29">
              <a:extLst>
                <a:ext uri="{FF2B5EF4-FFF2-40B4-BE49-F238E27FC236}">
                  <a16:creationId xmlns:a16="http://schemas.microsoft.com/office/drawing/2014/main" id="{2ABF0B4D-492F-EAD3-E03E-78366EE80372}"/>
                </a:ext>
              </a:extLst>
            </p:cNvPr>
            <p:cNvCxnSpPr>
              <a:cxnSpLocks/>
            </p:cNvCxnSpPr>
            <p:nvPr/>
          </p:nvCxnSpPr>
          <p:spPr bwMode="auto">
            <a:xfrm flipV="1">
              <a:off x="-73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A7AB81CC-61BE-BD75-DDD2-9077816A3C42}"/>
                </a:ext>
              </a:extLst>
            </p:cNvPr>
            <p:cNvCxnSpPr>
              <a:cxnSpLocks/>
            </p:cNvCxnSpPr>
            <p:nvPr/>
          </p:nvCxnSpPr>
          <p:spPr bwMode="auto">
            <a:xfrm flipV="1">
              <a:off x="-69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2" name="直線コネクタ 31">
              <a:extLst>
                <a:ext uri="{FF2B5EF4-FFF2-40B4-BE49-F238E27FC236}">
                  <a16:creationId xmlns:a16="http://schemas.microsoft.com/office/drawing/2014/main" id="{2CEE3472-537D-AF65-FBF7-5117E1E86CE0}"/>
                </a:ext>
              </a:extLst>
            </p:cNvPr>
            <p:cNvCxnSpPr>
              <a:cxnSpLocks/>
            </p:cNvCxnSpPr>
            <p:nvPr/>
          </p:nvCxnSpPr>
          <p:spPr bwMode="auto">
            <a:xfrm flipV="1">
              <a:off x="-65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3" name="直線コネクタ 32">
              <a:extLst>
                <a:ext uri="{FF2B5EF4-FFF2-40B4-BE49-F238E27FC236}">
                  <a16:creationId xmlns:a16="http://schemas.microsoft.com/office/drawing/2014/main" id="{2663F4AB-1A7B-27E8-05FE-5C8F24CF086E}"/>
                </a:ext>
              </a:extLst>
            </p:cNvPr>
            <p:cNvCxnSpPr>
              <a:cxnSpLocks/>
            </p:cNvCxnSpPr>
            <p:nvPr/>
          </p:nvCxnSpPr>
          <p:spPr bwMode="auto">
            <a:xfrm flipV="1">
              <a:off x="-62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8BABA12F-CF6F-E8FE-9CEC-7F638BF09826}"/>
                </a:ext>
              </a:extLst>
            </p:cNvPr>
            <p:cNvCxnSpPr>
              <a:cxnSpLocks/>
            </p:cNvCxnSpPr>
            <p:nvPr/>
          </p:nvCxnSpPr>
          <p:spPr bwMode="auto">
            <a:xfrm flipV="1">
              <a:off x="-5868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102FB1C5-7000-272E-1615-10F7A2297F2E}"/>
                </a:ext>
              </a:extLst>
            </p:cNvPr>
            <p:cNvCxnSpPr>
              <a:cxnSpLocks/>
            </p:cNvCxnSpPr>
            <p:nvPr/>
          </p:nvCxnSpPr>
          <p:spPr bwMode="auto">
            <a:xfrm flipV="1">
              <a:off x="-55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F070A132-2177-AD97-DD29-AD47AED025AC}"/>
                </a:ext>
              </a:extLst>
            </p:cNvPr>
            <p:cNvCxnSpPr>
              <a:cxnSpLocks/>
            </p:cNvCxnSpPr>
            <p:nvPr/>
          </p:nvCxnSpPr>
          <p:spPr bwMode="auto">
            <a:xfrm flipV="1">
              <a:off x="-51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5312F38A-EB38-B6D2-F1C5-3410AB256320}"/>
                </a:ext>
              </a:extLst>
            </p:cNvPr>
            <p:cNvCxnSpPr>
              <a:cxnSpLocks/>
            </p:cNvCxnSpPr>
            <p:nvPr/>
          </p:nvCxnSpPr>
          <p:spPr bwMode="auto">
            <a:xfrm flipV="1">
              <a:off x="-47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99B1B1CB-D3CD-BDD6-968D-EEDEC48EC68A}"/>
                </a:ext>
              </a:extLst>
            </p:cNvPr>
            <p:cNvCxnSpPr>
              <a:cxnSpLocks/>
            </p:cNvCxnSpPr>
            <p:nvPr/>
          </p:nvCxnSpPr>
          <p:spPr bwMode="auto">
            <a:xfrm flipV="1">
              <a:off x="-44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12D87DD7-1C6A-4FF7-58B8-BC68C639F169}"/>
                </a:ext>
              </a:extLst>
            </p:cNvPr>
            <p:cNvCxnSpPr>
              <a:cxnSpLocks/>
            </p:cNvCxnSpPr>
            <p:nvPr/>
          </p:nvCxnSpPr>
          <p:spPr bwMode="auto">
            <a:xfrm>
              <a:off x="-11268000" y="3429000"/>
              <a:ext cx="36000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0" name="直線コネクタ 39">
              <a:extLst>
                <a:ext uri="{FF2B5EF4-FFF2-40B4-BE49-F238E27FC236}">
                  <a16:creationId xmlns:a16="http://schemas.microsoft.com/office/drawing/2014/main" id="{96CC31B6-162D-D808-B638-D3BAB9DA49C8}"/>
                </a:ext>
              </a:extLst>
            </p:cNvPr>
            <p:cNvCxnSpPr>
              <a:cxnSpLocks/>
            </p:cNvCxnSpPr>
            <p:nvPr/>
          </p:nvCxnSpPr>
          <p:spPr bwMode="auto">
            <a:xfrm flipV="1">
              <a:off x="-40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1" name="直線コネクタ 40">
              <a:extLst>
                <a:ext uri="{FF2B5EF4-FFF2-40B4-BE49-F238E27FC236}">
                  <a16:creationId xmlns:a16="http://schemas.microsoft.com/office/drawing/2014/main" id="{FB58F698-62E8-C612-F3AB-AB33645F996C}"/>
                </a:ext>
              </a:extLst>
            </p:cNvPr>
            <p:cNvCxnSpPr>
              <a:cxnSpLocks/>
            </p:cNvCxnSpPr>
            <p:nvPr/>
          </p:nvCxnSpPr>
          <p:spPr bwMode="auto">
            <a:xfrm flipV="1">
              <a:off x="-37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2" name="直線コネクタ 41">
              <a:extLst>
                <a:ext uri="{FF2B5EF4-FFF2-40B4-BE49-F238E27FC236}">
                  <a16:creationId xmlns:a16="http://schemas.microsoft.com/office/drawing/2014/main" id="{BAE76911-0D75-2634-EBCB-8751FB1D2611}"/>
                </a:ext>
              </a:extLst>
            </p:cNvPr>
            <p:cNvCxnSpPr>
              <a:cxnSpLocks/>
            </p:cNvCxnSpPr>
            <p:nvPr/>
          </p:nvCxnSpPr>
          <p:spPr bwMode="auto">
            <a:xfrm flipV="1">
              <a:off x="-33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F7AC8148-BC28-6B87-1639-1509232BE6FC}"/>
                </a:ext>
              </a:extLst>
            </p:cNvPr>
            <p:cNvCxnSpPr>
              <a:cxnSpLocks/>
            </p:cNvCxnSpPr>
            <p:nvPr/>
          </p:nvCxnSpPr>
          <p:spPr bwMode="auto">
            <a:xfrm flipV="1">
              <a:off x="-29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4" name="直線コネクタ 43">
              <a:extLst>
                <a:ext uri="{FF2B5EF4-FFF2-40B4-BE49-F238E27FC236}">
                  <a16:creationId xmlns:a16="http://schemas.microsoft.com/office/drawing/2014/main" id="{D6FBF616-921A-EAEF-B349-38528B755E98}"/>
                </a:ext>
              </a:extLst>
            </p:cNvPr>
            <p:cNvCxnSpPr>
              <a:cxnSpLocks/>
            </p:cNvCxnSpPr>
            <p:nvPr/>
          </p:nvCxnSpPr>
          <p:spPr bwMode="auto">
            <a:xfrm flipV="1">
              <a:off x="-26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B0B419D0-EF9E-D07B-EEDD-EF468A29A3C9}"/>
                </a:ext>
              </a:extLst>
            </p:cNvPr>
            <p:cNvCxnSpPr>
              <a:cxnSpLocks/>
            </p:cNvCxnSpPr>
            <p:nvPr/>
          </p:nvCxnSpPr>
          <p:spPr bwMode="auto">
            <a:xfrm flipV="1">
              <a:off x="-2268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D8CFDBB9-1F8E-6E44-D4DE-5DBE37B215E7}"/>
                </a:ext>
              </a:extLst>
            </p:cNvPr>
            <p:cNvCxnSpPr>
              <a:cxnSpLocks/>
            </p:cNvCxnSpPr>
            <p:nvPr/>
          </p:nvCxnSpPr>
          <p:spPr bwMode="auto">
            <a:xfrm flipV="1">
              <a:off x="-19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E4F870F1-1841-EEC2-B0D5-096906335287}"/>
                </a:ext>
              </a:extLst>
            </p:cNvPr>
            <p:cNvCxnSpPr>
              <a:cxnSpLocks/>
            </p:cNvCxnSpPr>
            <p:nvPr/>
          </p:nvCxnSpPr>
          <p:spPr bwMode="auto">
            <a:xfrm flipV="1">
              <a:off x="-15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8" name="直線コネクタ 47">
              <a:extLst>
                <a:ext uri="{FF2B5EF4-FFF2-40B4-BE49-F238E27FC236}">
                  <a16:creationId xmlns:a16="http://schemas.microsoft.com/office/drawing/2014/main" id="{06D48FE6-4E3C-6AE4-DB22-9D1E41341466}"/>
                </a:ext>
              </a:extLst>
            </p:cNvPr>
            <p:cNvCxnSpPr>
              <a:cxnSpLocks/>
            </p:cNvCxnSpPr>
            <p:nvPr/>
          </p:nvCxnSpPr>
          <p:spPr bwMode="auto">
            <a:xfrm flipV="1">
              <a:off x="-11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49" name="直線コネクタ 48">
              <a:extLst>
                <a:ext uri="{FF2B5EF4-FFF2-40B4-BE49-F238E27FC236}">
                  <a16:creationId xmlns:a16="http://schemas.microsoft.com/office/drawing/2014/main" id="{D9A4364F-96E5-9301-6617-C100FF59D907}"/>
                </a:ext>
              </a:extLst>
            </p:cNvPr>
            <p:cNvCxnSpPr>
              <a:cxnSpLocks/>
            </p:cNvCxnSpPr>
            <p:nvPr/>
          </p:nvCxnSpPr>
          <p:spPr bwMode="auto">
            <a:xfrm flipV="1">
              <a:off x="-8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0" name="直線コネクタ 49">
              <a:extLst>
                <a:ext uri="{FF2B5EF4-FFF2-40B4-BE49-F238E27FC236}">
                  <a16:creationId xmlns:a16="http://schemas.microsoft.com/office/drawing/2014/main" id="{063DCE4C-49DE-899F-3FD6-9DFCD1AA18E4}"/>
                </a:ext>
              </a:extLst>
            </p:cNvPr>
            <p:cNvCxnSpPr>
              <a:cxnSpLocks/>
            </p:cNvCxnSpPr>
            <p:nvPr/>
          </p:nvCxnSpPr>
          <p:spPr bwMode="auto">
            <a:xfrm flipV="1">
              <a:off x="-4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7F568AD8-86C3-48D2-12BC-BFBA9C539093}"/>
                </a:ext>
              </a:extLst>
            </p:cNvPr>
            <p:cNvCxnSpPr>
              <a:cxnSpLocks/>
            </p:cNvCxnSpPr>
            <p:nvPr/>
          </p:nvCxnSpPr>
          <p:spPr bwMode="auto">
            <a:xfrm flipV="1">
              <a:off x="-1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1B9B35F9-24BE-C02F-FC43-D77A70FC407A}"/>
                </a:ext>
              </a:extLst>
            </p:cNvPr>
            <p:cNvCxnSpPr>
              <a:cxnSpLocks/>
            </p:cNvCxnSpPr>
            <p:nvPr/>
          </p:nvCxnSpPr>
          <p:spPr bwMode="auto">
            <a:xfrm flipV="1">
              <a:off x="2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3A793F17-4227-E4FF-64B5-9B5A28FE63C2}"/>
                </a:ext>
              </a:extLst>
            </p:cNvPr>
            <p:cNvCxnSpPr>
              <a:cxnSpLocks/>
            </p:cNvCxnSpPr>
            <p:nvPr/>
          </p:nvCxnSpPr>
          <p:spPr bwMode="auto">
            <a:xfrm flipV="1">
              <a:off x="6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5C2A850B-475A-FB64-4D8B-A16915DAD2F5}"/>
                </a:ext>
              </a:extLst>
            </p:cNvPr>
            <p:cNvCxnSpPr>
              <a:cxnSpLocks/>
            </p:cNvCxnSpPr>
            <p:nvPr/>
          </p:nvCxnSpPr>
          <p:spPr bwMode="auto">
            <a:xfrm flipV="1">
              <a:off x="9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5" name="直線コネクタ 54">
              <a:extLst>
                <a:ext uri="{FF2B5EF4-FFF2-40B4-BE49-F238E27FC236}">
                  <a16:creationId xmlns:a16="http://schemas.microsoft.com/office/drawing/2014/main" id="{CCCA67D2-641C-4FDA-4EF6-C578B2912663}"/>
                </a:ext>
              </a:extLst>
            </p:cNvPr>
            <p:cNvCxnSpPr>
              <a:cxnSpLocks/>
            </p:cNvCxnSpPr>
            <p:nvPr/>
          </p:nvCxnSpPr>
          <p:spPr bwMode="auto">
            <a:xfrm flipV="1">
              <a:off x="13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6" name="直線コネクタ 55">
              <a:extLst>
                <a:ext uri="{FF2B5EF4-FFF2-40B4-BE49-F238E27FC236}">
                  <a16:creationId xmlns:a16="http://schemas.microsoft.com/office/drawing/2014/main" id="{DA57CA9A-D2BF-0109-687A-CDBBE928B62E}"/>
                </a:ext>
              </a:extLst>
            </p:cNvPr>
            <p:cNvCxnSpPr>
              <a:cxnSpLocks/>
            </p:cNvCxnSpPr>
            <p:nvPr/>
          </p:nvCxnSpPr>
          <p:spPr bwMode="auto">
            <a:xfrm flipV="1">
              <a:off x="16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7" name="直線コネクタ 56">
              <a:extLst>
                <a:ext uri="{FF2B5EF4-FFF2-40B4-BE49-F238E27FC236}">
                  <a16:creationId xmlns:a16="http://schemas.microsoft.com/office/drawing/2014/main" id="{0939A2B7-E9FE-9BC7-D7BA-96CB1CDE098B}"/>
                </a:ext>
              </a:extLst>
            </p:cNvPr>
            <p:cNvCxnSpPr>
              <a:cxnSpLocks/>
            </p:cNvCxnSpPr>
            <p:nvPr/>
          </p:nvCxnSpPr>
          <p:spPr bwMode="auto">
            <a:xfrm flipV="1">
              <a:off x="20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8" name="直線コネクタ 57">
              <a:extLst>
                <a:ext uri="{FF2B5EF4-FFF2-40B4-BE49-F238E27FC236}">
                  <a16:creationId xmlns:a16="http://schemas.microsoft.com/office/drawing/2014/main" id="{E1852419-8B5E-504D-F4D8-DF7B467FC9EC}"/>
                </a:ext>
              </a:extLst>
            </p:cNvPr>
            <p:cNvCxnSpPr>
              <a:cxnSpLocks/>
            </p:cNvCxnSpPr>
            <p:nvPr/>
          </p:nvCxnSpPr>
          <p:spPr bwMode="auto">
            <a:xfrm flipV="1">
              <a:off x="24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9" name="直線コネクタ 58">
              <a:extLst>
                <a:ext uri="{FF2B5EF4-FFF2-40B4-BE49-F238E27FC236}">
                  <a16:creationId xmlns:a16="http://schemas.microsoft.com/office/drawing/2014/main" id="{392B2E41-95D3-B7E3-D029-A6C277124AC9}"/>
                </a:ext>
              </a:extLst>
            </p:cNvPr>
            <p:cNvCxnSpPr>
              <a:cxnSpLocks/>
            </p:cNvCxnSpPr>
            <p:nvPr/>
          </p:nvCxnSpPr>
          <p:spPr bwMode="auto">
            <a:xfrm flipV="1">
              <a:off x="27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0" name="直線コネクタ 59">
              <a:extLst>
                <a:ext uri="{FF2B5EF4-FFF2-40B4-BE49-F238E27FC236}">
                  <a16:creationId xmlns:a16="http://schemas.microsoft.com/office/drawing/2014/main" id="{B82B5A65-A36C-96E7-7E09-32DE7709C65C}"/>
                </a:ext>
              </a:extLst>
            </p:cNvPr>
            <p:cNvCxnSpPr>
              <a:cxnSpLocks/>
            </p:cNvCxnSpPr>
            <p:nvPr/>
          </p:nvCxnSpPr>
          <p:spPr bwMode="auto">
            <a:xfrm flipV="1">
              <a:off x="31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1" name="直線コネクタ 60">
              <a:extLst>
                <a:ext uri="{FF2B5EF4-FFF2-40B4-BE49-F238E27FC236}">
                  <a16:creationId xmlns:a16="http://schemas.microsoft.com/office/drawing/2014/main" id="{627EBBC5-BADD-586A-5AAB-D00A87BBD799}"/>
                </a:ext>
              </a:extLst>
            </p:cNvPr>
            <p:cNvCxnSpPr>
              <a:cxnSpLocks/>
            </p:cNvCxnSpPr>
            <p:nvPr/>
          </p:nvCxnSpPr>
          <p:spPr bwMode="auto">
            <a:xfrm flipV="1">
              <a:off x="34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2" name="直線コネクタ 61">
              <a:extLst>
                <a:ext uri="{FF2B5EF4-FFF2-40B4-BE49-F238E27FC236}">
                  <a16:creationId xmlns:a16="http://schemas.microsoft.com/office/drawing/2014/main" id="{DE773594-669B-551F-C78B-31B9E2E4CDA4}"/>
                </a:ext>
              </a:extLst>
            </p:cNvPr>
            <p:cNvCxnSpPr>
              <a:cxnSpLocks/>
            </p:cNvCxnSpPr>
            <p:nvPr/>
          </p:nvCxnSpPr>
          <p:spPr bwMode="auto">
            <a:xfrm flipV="1">
              <a:off x="38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3" name="直線コネクタ 62">
              <a:extLst>
                <a:ext uri="{FF2B5EF4-FFF2-40B4-BE49-F238E27FC236}">
                  <a16:creationId xmlns:a16="http://schemas.microsoft.com/office/drawing/2014/main" id="{6DD3B16D-C7FE-E2B1-6716-207B3788E954}"/>
                </a:ext>
              </a:extLst>
            </p:cNvPr>
            <p:cNvCxnSpPr>
              <a:cxnSpLocks/>
            </p:cNvCxnSpPr>
            <p:nvPr/>
          </p:nvCxnSpPr>
          <p:spPr bwMode="auto">
            <a:xfrm flipV="1">
              <a:off x="42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4" name="直線コネクタ 63">
              <a:extLst>
                <a:ext uri="{FF2B5EF4-FFF2-40B4-BE49-F238E27FC236}">
                  <a16:creationId xmlns:a16="http://schemas.microsoft.com/office/drawing/2014/main" id="{BE9219E5-90EE-E057-E4AE-79613876DA42}"/>
                </a:ext>
              </a:extLst>
            </p:cNvPr>
            <p:cNvCxnSpPr>
              <a:cxnSpLocks/>
            </p:cNvCxnSpPr>
            <p:nvPr/>
          </p:nvCxnSpPr>
          <p:spPr bwMode="auto">
            <a:xfrm flipV="1">
              <a:off x="45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5" name="直線コネクタ 64">
              <a:extLst>
                <a:ext uri="{FF2B5EF4-FFF2-40B4-BE49-F238E27FC236}">
                  <a16:creationId xmlns:a16="http://schemas.microsoft.com/office/drawing/2014/main" id="{060B478E-3591-210C-FED3-C42D017525A2}"/>
                </a:ext>
              </a:extLst>
            </p:cNvPr>
            <p:cNvCxnSpPr>
              <a:cxnSpLocks/>
            </p:cNvCxnSpPr>
            <p:nvPr/>
          </p:nvCxnSpPr>
          <p:spPr bwMode="auto">
            <a:xfrm flipV="1">
              <a:off x="49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6" name="直線コネクタ 65">
              <a:extLst>
                <a:ext uri="{FF2B5EF4-FFF2-40B4-BE49-F238E27FC236}">
                  <a16:creationId xmlns:a16="http://schemas.microsoft.com/office/drawing/2014/main" id="{B401DA2A-0E19-3324-40B0-9F9CC63E611D}"/>
                </a:ext>
              </a:extLst>
            </p:cNvPr>
            <p:cNvCxnSpPr>
              <a:cxnSpLocks/>
            </p:cNvCxnSpPr>
            <p:nvPr/>
          </p:nvCxnSpPr>
          <p:spPr bwMode="auto">
            <a:xfrm flipV="1">
              <a:off x="52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7" name="直線コネクタ 66">
              <a:extLst>
                <a:ext uri="{FF2B5EF4-FFF2-40B4-BE49-F238E27FC236}">
                  <a16:creationId xmlns:a16="http://schemas.microsoft.com/office/drawing/2014/main" id="{C23F9621-2ED8-CA83-BA95-A9CDD9AD559F}"/>
                </a:ext>
              </a:extLst>
            </p:cNvPr>
            <p:cNvCxnSpPr>
              <a:cxnSpLocks/>
            </p:cNvCxnSpPr>
            <p:nvPr/>
          </p:nvCxnSpPr>
          <p:spPr bwMode="auto">
            <a:xfrm flipV="1">
              <a:off x="56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8" name="直線コネクタ 67">
              <a:extLst>
                <a:ext uri="{FF2B5EF4-FFF2-40B4-BE49-F238E27FC236}">
                  <a16:creationId xmlns:a16="http://schemas.microsoft.com/office/drawing/2014/main" id="{1696F360-FD2B-9DCD-F874-03567DC4AB11}"/>
                </a:ext>
              </a:extLst>
            </p:cNvPr>
            <p:cNvCxnSpPr>
              <a:cxnSpLocks/>
            </p:cNvCxnSpPr>
            <p:nvPr/>
          </p:nvCxnSpPr>
          <p:spPr bwMode="auto">
            <a:xfrm flipV="1">
              <a:off x="60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9" name="直線コネクタ 68">
              <a:extLst>
                <a:ext uri="{FF2B5EF4-FFF2-40B4-BE49-F238E27FC236}">
                  <a16:creationId xmlns:a16="http://schemas.microsoft.com/office/drawing/2014/main" id="{2E22CA89-6C0B-41DE-8498-6F72096CB2E3}"/>
                </a:ext>
              </a:extLst>
            </p:cNvPr>
            <p:cNvCxnSpPr>
              <a:cxnSpLocks/>
            </p:cNvCxnSpPr>
            <p:nvPr/>
          </p:nvCxnSpPr>
          <p:spPr bwMode="auto">
            <a:xfrm flipV="1">
              <a:off x="63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0" name="直線コネクタ 69">
              <a:extLst>
                <a:ext uri="{FF2B5EF4-FFF2-40B4-BE49-F238E27FC236}">
                  <a16:creationId xmlns:a16="http://schemas.microsoft.com/office/drawing/2014/main" id="{64568D2A-92F6-54BB-8AE4-D057A7831F47}"/>
                </a:ext>
              </a:extLst>
            </p:cNvPr>
            <p:cNvCxnSpPr>
              <a:cxnSpLocks/>
            </p:cNvCxnSpPr>
            <p:nvPr/>
          </p:nvCxnSpPr>
          <p:spPr bwMode="auto">
            <a:xfrm flipV="1">
              <a:off x="67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1" name="直線コネクタ 70">
              <a:extLst>
                <a:ext uri="{FF2B5EF4-FFF2-40B4-BE49-F238E27FC236}">
                  <a16:creationId xmlns:a16="http://schemas.microsoft.com/office/drawing/2014/main" id="{74E351BC-75AE-B776-60F1-B7A74ACEF2BC}"/>
                </a:ext>
              </a:extLst>
            </p:cNvPr>
            <p:cNvCxnSpPr>
              <a:cxnSpLocks/>
            </p:cNvCxnSpPr>
            <p:nvPr/>
          </p:nvCxnSpPr>
          <p:spPr bwMode="auto">
            <a:xfrm flipV="1">
              <a:off x="70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2" name="直線コネクタ 71">
              <a:extLst>
                <a:ext uri="{FF2B5EF4-FFF2-40B4-BE49-F238E27FC236}">
                  <a16:creationId xmlns:a16="http://schemas.microsoft.com/office/drawing/2014/main" id="{D282BB24-F44F-2697-494B-CE2CD47088D4}"/>
                </a:ext>
              </a:extLst>
            </p:cNvPr>
            <p:cNvCxnSpPr>
              <a:cxnSpLocks/>
            </p:cNvCxnSpPr>
            <p:nvPr/>
          </p:nvCxnSpPr>
          <p:spPr bwMode="auto">
            <a:xfrm flipV="1">
              <a:off x="74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3" name="直線コネクタ 72">
              <a:extLst>
                <a:ext uri="{FF2B5EF4-FFF2-40B4-BE49-F238E27FC236}">
                  <a16:creationId xmlns:a16="http://schemas.microsoft.com/office/drawing/2014/main" id="{46FA6FA4-C4FA-68BA-C97B-86B27ADE2F7E}"/>
                </a:ext>
              </a:extLst>
            </p:cNvPr>
            <p:cNvCxnSpPr>
              <a:cxnSpLocks/>
            </p:cNvCxnSpPr>
            <p:nvPr/>
          </p:nvCxnSpPr>
          <p:spPr bwMode="auto">
            <a:xfrm flipV="1">
              <a:off x="78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4" name="直線コネクタ 73">
              <a:extLst>
                <a:ext uri="{FF2B5EF4-FFF2-40B4-BE49-F238E27FC236}">
                  <a16:creationId xmlns:a16="http://schemas.microsoft.com/office/drawing/2014/main" id="{51AB61A8-A8ED-9032-567E-FC5F50BA6562}"/>
                </a:ext>
              </a:extLst>
            </p:cNvPr>
            <p:cNvCxnSpPr>
              <a:cxnSpLocks/>
            </p:cNvCxnSpPr>
            <p:nvPr/>
          </p:nvCxnSpPr>
          <p:spPr bwMode="auto">
            <a:xfrm flipV="1">
              <a:off x="81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5" name="直線コネクタ 74">
              <a:extLst>
                <a:ext uri="{FF2B5EF4-FFF2-40B4-BE49-F238E27FC236}">
                  <a16:creationId xmlns:a16="http://schemas.microsoft.com/office/drawing/2014/main" id="{2F4F54A2-039E-3A52-6BFA-7C7304729079}"/>
                </a:ext>
              </a:extLst>
            </p:cNvPr>
            <p:cNvCxnSpPr>
              <a:cxnSpLocks/>
            </p:cNvCxnSpPr>
            <p:nvPr/>
          </p:nvCxnSpPr>
          <p:spPr bwMode="auto">
            <a:xfrm flipV="1">
              <a:off x="85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726D52E4-C6E1-C787-09A1-81DE218DB68F}"/>
                </a:ext>
              </a:extLst>
            </p:cNvPr>
            <p:cNvCxnSpPr>
              <a:cxnSpLocks/>
            </p:cNvCxnSpPr>
            <p:nvPr/>
          </p:nvCxnSpPr>
          <p:spPr bwMode="auto">
            <a:xfrm flipV="1">
              <a:off x="88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7" name="直線コネクタ 76">
              <a:extLst>
                <a:ext uri="{FF2B5EF4-FFF2-40B4-BE49-F238E27FC236}">
                  <a16:creationId xmlns:a16="http://schemas.microsoft.com/office/drawing/2014/main" id="{1CCDC4D4-5DF6-5100-4343-402D3D033300}"/>
                </a:ext>
              </a:extLst>
            </p:cNvPr>
            <p:cNvCxnSpPr>
              <a:cxnSpLocks/>
            </p:cNvCxnSpPr>
            <p:nvPr/>
          </p:nvCxnSpPr>
          <p:spPr bwMode="auto">
            <a:xfrm flipV="1">
              <a:off x="92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8" name="直線コネクタ 77">
              <a:extLst>
                <a:ext uri="{FF2B5EF4-FFF2-40B4-BE49-F238E27FC236}">
                  <a16:creationId xmlns:a16="http://schemas.microsoft.com/office/drawing/2014/main" id="{8C82A1FE-8606-6483-DDC2-03BDDF602B25}"/>
                </a:ext>
              </a:extLst>
            </p:cNvPr>
            <p:cNvCxnSpPr>
              <a:cxnSpLocks/>
            </p:cNvCxnSpPr>
            <p:nvPr/>
          </p:nvCxnSpPr>
          <p:spPr bwMode="auto">
            <a:xfrm flipV="1">
              <a:off x="96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9" name="直線コネクタ 78">
              <a:extLst>
                <a:ext uri="{FF2B5EF4-FFF2-40B4-BE49-F238E27FC236}">
                  <a16:creationId xmlns:a16="http://schemas.microsoft.com/office/drawing/2014/main" id="{29A5D55C-F519-D1C9-FE24-567B19F302FF}"/>
                </a:ext>
              </a:extLst>
            </p:cNvPr>
            <p:cNvCxnSpPr>
              <a:cxnSpLocks/>
            </p:cNvCxnSpPr>
            <p:nvPr/>
          </p:nvCxnSpPr>
          <p:spPr bwMode="auto">
            <a:xfrm flipV="1">
              <a:off x="99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0" name="直線コネクタ 79">
              <a:extLst>
                <a:ext uri="{FF2B5EF4-FFF2-40B4-BE49-F238E27FC236}">
                  <a16:creationId xmlns:a16="http://schemas.microsoft.com/office/drawing/2014/main" id="{3BEACBAD-912F-F71B-88ED-574F4FAC187F}"/>
                </a:ext>
              </a:extLst>
            </p:cNvPr>
            <p:cNvCxnSpPr>
              <a:cxnSpLocks/>
            </p:cNvCxnSpPr>
            <p:nvPr/>
          </p:nvCxnSpPr>
          <p:spPr bwMode="auto">
            <a:xfrm flipV="1">
              <a:off x="103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1" name="直線コネクタ 80">
              <a:extLst>
                <a:ext uri="{FF2B5EF4-FFF2-40B4-BE49-F238E27FC236}">
                  <a16:creationId xmlns:a16="http://schemas.microsoft.com/office/drawing/2014/main" id="{FCA75644-1ED9-8720-889D-6DC1CBE5646E}"/>
                </a:ext>
              </a:extLst>
            </p:cNvPr>
            <p:cNvCxnSpPr>
              <a:cxnSpLocks/>
            </p:cNvCxnSpPr>
            <p:nvPr/>
          </p:nvCxnSpPr>
          <p:spPr bwMode="auto">
            <a:xfrm flipV="1">
              <a:off x="106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2" name="直線コネクタ 81">
              <a:extLst>
                <a:ext uri="{FF2B5EF4-FFF2-40B4-BE49-F238E27FC236}">
                  <a16:creationId xmlns:a16="http://schemas.microsoft.com/office/drawing/2014/main" id="{0F3ADE9C-5581-3031-D150-3C3C43F066F1}"/>
                </a:ext>
              </a:extLst>
            </p:cNvPr>
            <p:cNvCxnSpPr>
              <a:cxnSpLocks/>
            </p:cNvCxnSpPr>
            <p:nvPr/>
          </p:nvCxnSpPr>
          <p:spPr bwMode="auto">
            <a:xfrm flipV="1">
              <a:off x="110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3" name="直線コネクタ 82">
              <a:extLst>
                <a:ext uri="{FF2B5EF4-FFF2-40B4-BE49-F238E27FC236}">
                  <a16:creationId xmlns:a16="http://schemas.microsoft.com/office/drawing/2014/main" id="{F798A375-76BB-340E-F969-7CF15EBCFBBB}"/>
                </a:ext>
              </a:extLst>
            </p:cNvPr>
            <p:cNvCxnSpPr>
              <a:cxnSpLocks/>
            </p:cNvCxnSpPr>
            <p:nvPr/>
          </p:nvCxnSpPr>
          <p:spPr bwMode="auto">
            <a:xfrm flipV="1">
              <a:off x="114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4" name="直線コネクタ 83">
              <a:extLst>
                <a:ext uri="{FF2B5EF4-FFF2-40B4-BE49-F238E27FC236}">
                  <a16:creationId xmlns:a16="http://schemas.microsoft.com/office/drawing/2014/main" id="{1EE8FECC-C908-441B-F49A-13683570782C}"/>
                </a:ext>
              </a:extLst>
            </p:cNvPr>
            <p:cNvCxnSpPr>
              <a:cxnSpLocks/>
            </p:cNvCxnSpPr>
            <p:nvPr/>
          </p:nvCxnSpPr>
          <p:spPr bwMode="auto">
            <a:xfrm flipV="1">
              <a:off x="117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5" name="直線コネクタ 84">
              <a:extLst>
                <a:ext uri="{FF2B5EF4-FFF2-40B4-BE49-F238E27FC236}">
                  <a16:creationId xmlns:a16="http://schemas.microsoft.com/office/drawing/2014/main" id="{68ADF22D-6231-5F67-CF90-40240D9F8E7C}"/>
                </a:ext>
              </a:extLst>
            </p:cNvPr>
            <p:cNvCxnSpPr>
              <a:cxnSpLocks/>
            </p:cNvCxnSpPr>
            <p:nvPr/>
          </p:nvCxnSpPr>
          <p:spPr bwMode="auto">
            <a:xfrm flipV="1">
              <a:off x="121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6" name="直線コネクタ 85">
              <a:extLst>
                <a:ext uri="{FF2B5EF4-FFF2-40B4-BE49-F238E27FC236}">
                  <a16:creationId xmlns:a16="http://schemas.microsoft.com/office/drawing/2014/main" id="{74F6C1C2-A701-CF4F-8909-779AEB969E88}"/>
                </a:ext>
              </a:extLst>
            </p:cNvPr>
            <p:cNvCxnSpPr>
              <a:cxnSpLocks/>
            </p:cNvCxnSpPr>
            <p:nvPr/>
          </p:nvCxnSpPr>
          <p:spPr bwMode="auto">
            <a:xfrm flipV="1">
              <a:off x="124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7" name="直線コネクタ 86">
              <a:extLst>
                <a:ext uri="{FF2B5EF4-FFF2-40B4-BE49-F238E27FC236}">
                  <a16:creationId xmlns:a16="http://schemas.microsoft.com/office/drawing/2014/main" id="{D1715968-E3D4-681B-494F-70DC0A13A603}"/>
                </a:ext>
              </a:extLst>
            </p:cNvPr>
            <p:cNvCxnSpPr>
              <a:cxnSpLocks/>
            </p:cNvCxnSpPr>
            <p:nvPr/>
          </p:nvCxnSpPr>
          <p:spPr bwMode="auto">
            <a:xfrm flipV="1">
              <a:off x="128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8" name="直線コネクタ 87">
              <a:extLst>
                <a:ext uri="{FF2B5EF4-FFF2-40B4-BE49-F238E27FC236}">
                  <a16:creationId xmlns:a16="http://schemas.microsoft.com/office/drawing/2014/main" id="{E6352DF4-DA2C-C2A5-621F-68897E9D444D}"/>
                </a:ext>
              </a:extLst>
            </p:cNvPr>
            <p:cNvCxnSpPr>
              <a:cxnSpLocks/>
            </p:cNvCxnSpPr>
            <p:nvPr/>
          </p:nvCxnSpPr>
          <p:spPr bwMode="auto">
            <a:xfrm flipV="1">
              <a:off x="132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89" name="直線コネクタ 88">
              <a:extLst>
                <a:ext uri="{FF2B5EF4-FFF2-40B4-BE49-F238E27FC236}">
                  <a16:creationId xmlns:a16="http://schemas.microsoft.com/office/drawing/2014/main" id="{7553E05C-BE27-F813-5F1B-85452B235A0A}"/>
                </a:ext>
              </a:extLst>
            </p:cNvPr>
            <p:cNvCxnSpPr>
              <a:cxnSpLocks/>
            </p:cNvCxnSpPr>
            <p:nvPr/>
          </p:nvCxnSpPr>
          <p:spPr bwMode="auto">
            <a:xfrm flipV="1">
              <a:off x="135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0" name="直線コネクタ 89">
              <a:extLst>
                <a:ext uri="{FF2B5EF4-FFF2-40B4-BE49-F238E27FC236}">
                  <a16:creationId xmlns:a16="http://schemas.microsoft.com/office/drawing/2014/main" id="{292EB45E-35CF-BC6F-1FDE-A7035C3C8735}"/>
                </a:ext>
              </a:extLst>
            </p:cNvPr>
            <p:cNvCxnSpPr>
              <a:cxnSpLocks/>
            </p:cNvCxnSpPr>
            <p:nvPr/>
          </p:nvCxnSpPr>
          <p:spPr bwMode="auto">
            <a:xfrm flipV="1">
              <a:off x="139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1" name="直線コネクタ 90">
              <a:extLst>
                <a:ext uri="{FF2B5EF4-FFF2-40B4-BE49-F238E27FC236}">
                  <a16:creationId xmlns:a16="http://schemas.microsoft.com/office/drawing/2014/main" id="{CA2C0FA0-7F4E-DB61-2722-73CF5D874F2C}"/>
                </a:ext>
              </a:extLst>
            </p:cNvPr>
            <p:cNvCxnSpPr>
              <a:cxnSpLocks/>
            </p:cNvCxnSpPr>
            <p:nvPr/>
          </p:nvCxnSpPr>
          <p:spPr bwMode="auto">
            <a:xfrm flipV="1">
              <a:off x="142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2" name="直線コネクタ 91">
              <a:extLst>
                <a:ext uri="{FF2B5EF4-FFF2-40B4-BE49-F238E27FC236}">
                  <a16:creationId xmlns:a16="http://schemas.microsoft.com/office/drawing/2014/main" id="{90560283-8618-7DC0-279D-0A5FFDECCA8C}"/>
                </a:ext>
              </a:extLst>
            </p:cNvPr>
            <p:cNvCxnSpPr>
              <a:cxnSpLocks/>
            </p:cNvCxnSpPr>
            <p:nvPr/>
          </p:nvCxnSpPr>
          <p:spPr bwMode="auto">
            <a:xfrm flipV="1">
              <a:off x="146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3" name="直線コネクタ 92">
              <a:extLst>
                <a:ext uri="{FF2B5EF4-FFF2-40B4-BE49-F238E27FC236}">
                  <a16:creationId xmlns:a16="http://schemas.microsoft.com/office/drawing/2014/main" id="{C6A1DF39-2061-FB58-A7D9-7EF538CC1F38}"/>
                </a:ext>
              </a:extLst>
            </p:cNvPr>
            <p:cNvCxnSpPr>
              <a:cxnSpLocks/>
            </p:cNvCxnSpPr>
            <p:nvPr/>
          </p:nvCxnSpPr>
          <p:spPr bwMode="auto">
            <a:xfrm flipV="1">
              <a:off x="150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4" name="直線コネクタ 93">
              <a:extLst>
                <a:ext uri="{FF2B5EF4-FFF2-40B4-BE49-F238E27FC236}">
                  <a16:creationId xmlns:a16="http://schemas.microsoft.com/office/drawing/2014/main" id="{DD51DF32-0E19-B6BC-AABA-ABBC99F0E5E7}"/>
                </a:ext>
              </a:extLst>
            </p:cNvPr>
            <p:cNvCxnSpPr>
              <a:cxnSpLocks/>
            </p:cNvCxnSpPr>
            <p:nvPr/>
          </p:nvCxnSpPr>
          <p:spPr bwMode="auto">
            <a:xfrm flipV="1">
              <a:off x="153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5" name="直線コネクタ 94">
              <a:extLst>
                <a:ext uri="{FF2B5EF4-FFF2-40B4-BE49-F238E27FC236}">
                  <a16:creationId xmlns:a16="http://schemas.microsoft.com/office/drawing/2014/main" id="{1735D3C9-540D-B6BE-444F-937BC1E1B459}"/>
                </a:ext>
              </a:extLst>
            </p:cNvPr>
            <p:cNvCxnSpPr>
              <a:cxnSpLocks/>
            </p:cNvCxnSpPr>
            <p:nvPr/>
          </p:nvCxnSpPr>
          <p:spPr bwMode="auto">
            <a:xfrm flipV="1">
              <a:off x="157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6" name="直線コネクタ 95">
              <a:extLst>
                <a:ext uri="{FF2B5EF4-FFF2-40B4-BE49-F238E27FC236}">
                  <a16:creationId xmlns:a16="http://schemas.microsoft.com/office/drawing/2014/main" id="{C8F04E2D-BB39-66DF-23EE-86ADEBE796DB}"/>
                </a:ext>
              </a:extLst>
            </p:cNvPr>
            <p:cNvCxnSpPr>
              <a:cxnSpLocks/>
            </p:cNvCxnSpPr>
            <p:nvPr/>
          </p:nvCxnSpPr>
          <p:spPr bwMode="auto">
            <a:xfrm flipV="1">
              <a:off x="160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7" name="直線コネクタ 96">
              <a:extLst>
                <a:ext uri="{FF2B5EF4-FFF2-40B4-BE49-F238E27FC236}">
                  <a16:creationId xmlns:a16="http://schemas.microsoft.com/office/drawing/2014/main" id="{3C2E003C-24B6-01E2-6060-DBDA4F8405EE}"/>
                </a:ext>
              </a:extLst>
            </p:cNvPr>
            <p:cNvCxnSpPr>
              <a:cxnSpLocks/>
            </p:cNvCxnSpPr>
            <p:nvPr/>
          </p:nvCxnSpPr>
          <p:spPr bwMode="auto">
            <a:xfrm flipV="1">
              <a:off x="164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8" name="直線コネクタ 97">
              <a:extLst>
                <a:ext uri="{FF2B5EF4-FFF2-40B4-BE49-F238E27FC236}">
                  <a16:creationId xmlns:a16="http://schemas.microsoft.com/office/drawing/2014/main" id="{0700551D-9AEF-027D-9AE0-015D28A4CE3F}"/>
                </a:ext>
              </a:extLst>
            </p:cNvPr>
            <p:cNvCxnSpPr>
              <a:cxnSpLocks/>
            </p:cNvCxnSpPr>
            <p:nvPr/>
          </p:nvCxnSpPr>
          <p:spPr bwMode="auto">
            <a:xfrm flipV="1">
              <a:off x="168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99" name="直線コネクタ 98">
              <a:extLst>
                <a:ext uri="{FF2B5EF4-FFF2-40B4-BE49-F238E27FC236}">
                  <a16:creationId xmlns:a16="http://schemas.microsoft.com/office/drawing/2014/main" id="{D63BECB8-412D-17F5-9F57-1642B98035CD}"/>
                </a:ext>
              </a:extLst>
            </p:cNvPr>
            <p:cNvCxnSpPr>
              <a:cxnSpLocks/>
            </p:cNvCxnSpPr>
            <p:nvPr/>
          </p:nvCxnSpPr>
          <p:spPr bwMode="auto">
            <a:xfrm flipV="1">
              <a:off x="171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0" name="直線コネクタ 99">
              <a:extLst>
                <a:ext uri="{FF2B5EF4-FFF2-40B4-BE49-F238E27FC236}">
                  <a16:creationId xmlns:a16="http://schemas.microsoft.com/office/drawing/2014/main" id="{CCCC39DE-6E9B-4005-9A1C-1C5A6D6BBC11}"/>
                </a:ext>
              </a:extLst>
            </p:cNvPr>
            <p:cNvCxnSpPr>
              <a:cxnSpLocks/>
            </p:cNvCxnSpPr>
            <p:nvPr/>
          </p:nvCxnSpPr>
          <p:spPr bwMode="auto">
            <a:xfrm flipV="1">
              <a:off x="175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1" name="直線コネクタ 100">
              <a:extLst>
                <a:ext uri="{FF2B5EF4-FFF2-40B4-BE49-F238E27FC236}">
                  <a16:creationId xmlns:a16="http://schemas.microsoft.com/office/drawing/2014/main" id="{58A35A1E-7247-57A4-5236-F22680AF7090}"/>
                </a:ext>
              </a:extLst>
            </p:cNvPr>
            <p:cNvCxnSpPr>
              <a:cxnSpLocks/>
            </p:cNvCxnSpPr>
            <p:nvPr/>
          </p:nvCxnSpPr>
          <p:spPr bwMode="auto">
            <a:xfrm flipV="1">
              <a:off x="178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2" name="直線コネクタ 101">
              <a:extLst>
                <a:ext uri="{FF2B5EF4-FFF2-40B4-BE49-F238E27FC236}">
                  <a16:creationId xmlns:a16="http://schemas.microsoft.com/office/drawing/2014/main" id="{2B6F6351-F412-BB4E-114D-D73DD919FFE0}"/>
                </a:ext>
              </a:extLst>
            </p:cNvPr>
            <p:cNvCxnSpPr>
              <a:cxnSpLocks/>
            </p:cNvCxnSpPr>
            <p:nvPr/>
          </p:nvCxnSpPr>
          <p:spPr bwMode="auto">
            <a:xfrm flipV="1">
              <a:off x="182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3" name="直線コネクタ 102">
              <a:extLst>
                <a:ext uri="{FF2B5EF4-FFF2-40B4-BE49-F238E27FC236}">
                  <a16:creationId xmlns:a16="http://schemas.microsoft.com/office/drawing/2014/main" id="{13782DC8-77B0-E008-F7D0-44013AC09E75}"/>
                </a:ext>
              </a:extLst>
            </p:cNvPr>
            <p:cNvCxnSpPr>
              <a:cxnSpLocks/>
            </p:cNvCxnSpPr>
            <p:nvPr/>
          </p:nvCxnSpPr>
          <p:spPr bwMode="auto">
            <a:xfrm flipV="1">
              <a:off x="186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4" name="直線コネクタ 103">
              <a:extLst>
                <a:ext uri="{FF2B5EF4-FFF2-40B4-BE49-F238E27FC236}">
                  <a16:creationId xmlns:a16="http://schemas.microsoft.com/office/drawing/2014/main" id="{E74AF575-8757-F4F4-7B78-806EDF8D4C2D}"/>
                </a:ext>
              </a:extLst>
            </p:cNvPr>
            <p:cNvCxnSpPr>
              <a:cxnSpLocks/>
            </p:cNvCxnSpPr>
            <p:nvPr/>
          </p:nvCxnSpPr>
          <p:spPr bwMode="auto">
            <a:xfrm flipV="1">
              <a:off x="189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5" name="直線コネクタ 104">
              <a:extLst>
                <a:ext uri="{FF2B5EF4-FFF2-40B4-BE49-F238E27FC236}">
                  <a16:creationId xmlns:a16="http://schemas.microsoft.com/office/drawing/2014/main" id="{965E2821-8CDA-C100-60E0-AAAACE332151}"/>
                </a:ext>
              </a:extLst>
            </p:cNvPr>
            <p:cNvCxnSpPr>
              <a:cxnSpLocks/>
            </p:cNvCxnSpPr>
            <p:nvPr/>
          </p:nvCxnSpPr>
          <p:spPr bwMode="auto">
            <a:xfrm flipV="1">
              <a:off x="193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6" name="直線コネクタ 105">
              <a:extLst>
                <a:ext uri="{FF2B5EF4-FFF2-40B4-BE49-F238E27FC236}">
                  <a16:creationId xmlns:a16="http://schemas.microsoft.com/office/drawing/2014/main" id="{0B175EEE-EDB0-F2F2-819A-6B226F1AC62E}"/>
                </a:ext>
              </a:extLst>
            </p:cNvPr>
            <p:cNvCxnSpPr>
              <a:cxnSpLocks/>
            </p:cNvCxnSpPr>
            <p:nvPr/>
          </p:nvCxnSpPr>
          <p:spPr bwMode="auto">
            <a:xfrm flipV="1">
              <a:off x="196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7" name="直線コネクタ 106">
              <a:extLst>
                <a:ext uri="{FF2B5EF4-FFF2-40B4-BE49-F238E27FC236}">
                  <a16:creationId xmlns:a16="http://schemas.microsoft.com/office/drawing/2014/main" id="{67A13F86-0223-9B3B-C558-D63DA1A60631}"/>
                </a:ext>
              </a:extLst>
            </p:cNvPr>
            <p:cNvCxnSpPr>
              <a:cxnSpLocks/>
            </p:cNvCxnSpPr>
            <p:nvPr/>
          </p:nvCxnSpPr>
          <p:spPr bwMode="auto">
            <a:xfrm flipV="1">
              <a:off x="200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8" name="直線コネクタ 107">
              <a:extLst>
                <a:ext uri="{FF2B5EF4-FFF2-40B4-BE49-F238E27FC236}">
                  <a16:creationId xmlns:a16="http://schemas.microsoft.com/office/drawing/2014/main" id="{D5089EE4-FA8E-9D8B-945D-584D20FF57C1}"/>
                </a:ext>
              </a:extLst>
            </p:cNvPr>
            <p:cNvCxnSpPr>
              <a:cxnSpLocks/>
            </p:cNvCxnSpPr>
            <p:nvPr/>
          </p:nvCxnSpPr>
          <p:spPr bwMode="auto">
            <a:xfrm flipV="1">
              <a:off x="204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09" name="直線コネクタ 108">
              <a:extLst>
                <a:ext uri="{FF2B5EF4-FFF2-40B4-BE49-F238E27FC236}">
                  <a16:creationId xmlns:a16="http://schemas.microsoft.com/office/drawing/2014/main" id="{C249A826-E66C-D3EF-2591-C2C70D5B4F28}"/>
                </a:ext>
              </a:extLst>
            </p:cNvPr>
            <p:cNvCxnSpPr>
              <a:cxnSpLocks/>
            </p:cNvCxnSpPr>
            <p:nvPr/>
          </p:nvCxnSpPr>
          <p:spPr bwMode="auto">
            <a:xfrm flipV="1">
              <a:off x="207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0" name="直線コネクタ 109">
              <a:extLst>
                <a:ext uri="{FF2B5EF4-FFF2-40B4-BE49-F238E27FC236}">
                  <a16:creationId xmlns:a16="http://schemas.microsoft.com/office/drawing/2014/main" id="{A20AF5A6-2FE5-B7E8-5813-9A3CE91D7054}"/>
                </a:ext>
              </a:extLst>
            </p:cNvPr>
            <p:cNvCxnSpPr>
              <a:cxnSpLocks/>
            </p:cNvCxnSpPr>
            <p:nvPr/>
          </p:nvCxnSpPr>
          <p:spPr bwMode="auto">
            <a:xfrm flipV="1">
              <a:off x="211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1" name="直線コネクタ 110">
              <a:extLst>
                <a:ext uri="{FF2B5EF4-FFF2-40B4-BE49-F238E27FC236}">
                  <a16:creationId xmlns:a16="http://schemas.microsoft.com/office/drawing/2014/main" id="{481F9C4C-632D-548B-8A35-8623461A9D38}"/>
                </a:ext>
              </a:extLst>
            </p:cNvPr>
            <p:cNvCxnSpPr>
              <a:cxnSpLocks/>
            </p:cNvCxnSpPr>
            <p:nvPr/>
          </p:nvCxnSpPr>
          <p:spPr bwMode="auto">
            <a:xfrm flipV="1">
              <a:off x="214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2" name="直線コネクタ 111">
              <a:extLst>
                <a:ext uri="{FF2B5EF4-FFF2-40B4-BE49-F238E27FC236}">
                  <a16:creationId xmlns:a16="http://schemas.microsoft.com/office/drawing/2014/main" id="{778EB4AD-F353-15AE-80FC-E5CAEDD10BCE}"/>
                </a:ext>
              </a:extLst>
            </p:cNvPr>
            <p:cNvCxnSpPr>
              <a:cxnSpLocks/>
            </p:cNvCxnSpPr>
            <p:nvPr/>
          </p:nvCxnSpPr>
          <p:spPr bwMode="auto">
            <a:xfrm flipV="1">
              <a:off x="218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3" name="直線コネクタ 112">
              <a:extLst>
                <a:ext uri="{FF2B5EF4-FFF2-40B4-BE49-F238E27FC236}">
                  <a16:creationId xmlns:a16="http://schemas.microsoft.com/office/drawing/2014/main" id="{51A32461-C6CC-FE2E-03F3-0E0F7E1D828E}"/>
                </a:ext>
              </a:extLst>
            </p:cNvPr>
            <p:cNvCxnSpPr>
              <a:cxnSpLocks/>
            </p:cNvCxnSpPr>
            <p:nvPr/>
          </p:nvCxnSpPr>
          <p:spPr bwMode="auto">
            <a:xfrm flipV="1">
              <a:off x="222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4" name="直線コネクタ 113">
              <a:extLst>
                <a:ext uri="{FF2B5EF4-FFF2-40B4-BE49-F238E27FC236}">
                  <a16:creationId xmlns:a16="http://schemas.microsoft.com/office/drawing/2014/main" id="{FC428871-3FA8-9A2D-57E5-65021CA1B610}"/>
                </a:ext>
              </a:extLst>
            </p:cNvPr>
            <p:cNvCxnSpPr>
              <a:cxnSpLocks/>
            </p:cNvCxnSpPr>
            <p:nvPr/>
          </p:nvCxnSpPr>
          <p:spPr bwMode="auto">
            <a:xfrm flipV="1">
              <a:off x="225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5" name="直線コネクタ 114">
              <a:extLst>
                <a:ext uri="{FF2B5EF4-FFF2-40B4-BE49-F238E27FC236}">
                  <a16:creationId xmlns:a16="http://schemas.microsoft.com/office/drawing/2014/main" id="{67FADCB9-D348-199A-B7B5-ABBC20BAF704}"/>
                </a:ext>
              </a:extLst>
            </p:cNvPr>
            <p:cNvCxnSpPr>
              <a:cxnSpLocks/>
            </p:cNvCxnSpPr>
            <p:nvPr/>
          </p:nvCxnSpPr>
          <p:spPr bwMode="auto">
            <a:xfrm flipV="1">
              <a:off x="229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6" name="直線コネクタ 115">
              <a:extLst>
                <a:ext uri="{FF2B5EF4-FFF2-40B4-BE49-F238E27FC236}">
                  <a16:creationId xmlns:a16="http://schemas.microsoft.com/office/drawing/2014/main" id="{13E35746-CD1D-E619-ED03-4273BC4DCB9D}"/>
                </a:ext>
              </a:extLst>
            </p:cNvPr>
            <p:cNvCxnSpPr>
              <a:cxnSpLocks/>
            </p:cNvCxnSpPr>
            <p:nvPr/>
          </p:nvCxnSpPr>
          <p:spPr bwMode="auto">
            <a:xfrm flipV="1">
              <a:off x="232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7" name="直線コネクタ 116">
              <a:extLst>
                <a:ext uri="{FF2B5EF4-FFF2-40B4-BE49-F238E27FC236}">
                  <a16:creationId xmlns:a16="http://schemas.microsoft.com/office/drawing/2014/main" id="{2902FC72-144F-FBA4-1915-292329B56A17}"/>
                </a:ext>
              </a:extLst>
            </p:cNvPr>
            <p:cNvCxnSpPr>
              <a:cxnSpLocks/>
            </p:cNvCxnSpPr>
            <p:nvPr/>
          </p:nvCxnSpPr>
          <p:spPr bwMode="auto">
            <a:xfrm flipV="1">
              <a:off x="236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8" name="直線コネクタ 117">
              <a:extLst>
                <a:ext uri="{FF2B5EF4-FFF2-40B4-BE49-F238E27FC236}">
                  <a16:creationId xmlns:a16="http://schemas.microsoft.com/office/drawing/2014/main" id="{BF66A8B7-DD3B-3176-5CE0-02559CF18249}"/>
                </a:ext>
              </a:extLst>
            </p:cNvPr>
            <p:cNvCxnSpPr>
              <a:cxnSpLocks/>
            </p:cNvCxnSpPr>
            <p:nvPr/>
          </p:nvCxnSpPr>
          <p:spPr bwMode="auto">
            <a:xfrm flipV="1">
              <a:off x="240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19" name="直線コネクタ 118">
              <a:extLst>
                <a:ext uri="{FF2B5EF4-FFF2-40B4-BE49-F238E27FC236}">
                  <a16:creationId xmlns:a16="http://schemas.microsoft.com/office/drawing/2014/main" id="{60F9C6C1-09AC-F6CB-D033-2311C95997A0}"/>
                </a:ext>
              </a:extLst>
            </p:cNvPr>
            <p:cNvCxnSpPr>
              <a:cxnSpLocks/>
            </p:cNvCxnSpPr>
            <p:nvPr/>
          </p:nvCxnSpPr>
          <p:spPr bwMode="auto">
            <a:xfrm flipV="1">
              <a:off x="243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20" name="直線コネクタ 119">
              <a:extLst>
                <a:ext uri="{FF2B5EF4-FFF2-40B4-BE49-F238E27FC236}">
                  <a16:creationId xmlns:a16="http://schemas.microsoft.com/office/drawing/2014/main" id="{E8B778CB-E1BE-BACD-4A40-3390A7E53273}"/>
                </a:ext>
              </a:extLst>
            </p:cNvPr>
            <p:cNvCxnSpPr>
              <a:cxnSpLocks/>
            </p:cNvCxnSpPr>
            <p:nvPr/>
          </p:nvCxnSpPr>
          <p:spPr bwMode="auto">
            <a:xfrm flipV="1">
              <a:off x="247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21" name="直線コネクタ 120">
              <a:extLst>
                <a:ext uri="{FF2B5EF4-FFF2-40B4-BE49-F238E27FC236}">
                  <a16:creationId xmlns:a16="http://schemas.microsoft.com/office/drawing/2014/main" id="{B66A480F-7334-8AFD-A330-67B8D48D74E5}"/>
                </a:ext>
              </a:extLst>
            </p:cNvPr>
            <p:cNvCxnSpPr>
              <a:cxnSpLocks/>
            </p:cNvCxnSpPr>
            <p:nvPr/>
          </p:nvCxnSpPr>
          <p:spPr bwMode="auto">
            <a:xfrm>
              <a:off x="-11268000" y="1629000"/>
              <a:ext cx="36000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22" name="直線コネクタ 121">
              <a:extLst>
                <a:ext uri="{FF2B5EF4-FFF2-40B4-BE49-F238E27FC236}">
                  <a16:creationId xmlns:a16="http://schemas.microsoft.com/office/drawing/2014/main" id="{777B05D7-D92E-3B79-9174-FBCB092D3696}"/>
                </a:ext>
              </a:extLst>
            </p:cNvPr>
            <p:cNvCxnSpPr>
              <a:cxnSpLocks/>
            </p:cNvCxnSpPr>
            <p:nvPr/>
          </p:nvCxnSpPr>
          <p:spPr bwMode="auto">
            <a:xfrm>
              <a:off x="-11268000" y="-171000"/>
              <a:ext cx="36000000" cy="0"/>
            </a:xfrm>
            <a:prstGeom prst="line">
              <a:avLst/>
            </a:prstGeom>
            <a:noFill/>
            <a:ln w="9525" cap="flat" cmpd="sng" algn="ctr">
              <a:solidFill>
                <a:schemeClr val="bg1">
                  <a:lumMod val="50000"/>
                </a:schemeClr>
              </a:solidFill>
              <a:prstDash val="solid"/>
              <a:round/>
              <a:headEnd type="none" w="med" len="med"/>
              <a:tailEnd type="none" w="med" len="med"/>
            </a:ln>
            <a:effectLst/>
          </p:spPr>
        </p:cxnSp>
      </p:grpSp>
      <p:sp>
        <p:nvSpPr>
          <p:cNvPr id="123" name="Rectangle 22">
            <a:extLst>
              <a:ext uri="{FF2B5EF4-FFF2-40B4-BE49-F238E27FC236}">
                <a16:creationId xmlns:a16="http://schemas.microsoft.com/office/drawing/2014/main" id="{DE0FE84D-EA97-9CA2-0D4C-F6A23C058E52}"/>
              </a:ext>
            </a:extLst>
          </p:cNvPr>
          <p:cNvSpPr>
            <a:spLocks noChangeArrowheads="1"/>
          </p:cNvSpPr>
          <p:nvPr/>
        </p:nvSpPr>
        <p:spPr bwMode="auto">
          <a:xfrm>
            <a:off x="-664" y="1824962"/>
            <a:ext cx="5298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回折像の偏位</a:t>
            </a:r>
            <a:r>
              <a:rPr lang="en-US" altLang="ja-JP" dirty="0">
                <a:solidFill>
                  <a:srgbClr val="000000"/>
                </a:solidFill>
                <a:latin typeface="Bookman Old Style" panose="02050604050505020204" pitchFamily="18" charset="0"/>
                <a:ea typeface="ＭＳ Ｐゴシック" charset="-128"/>
              </a:rPr>
              <a:t>x</a:t>
            </a:r>
            <a:r>
              <a:rPr lang="ja-JP" altLang="en-US" i="0" dirty="0">
                <a:solidFill>
                  <a:srgbClr val="000000"/>
                </a:solidFill>
                <a:ea typeface="ＭＳ Ｐゴシック" charset="-128"/>
              </a:rPr>
              <a:t>を測定するための</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124" name="Rectangle 22">
            <a:extLst>
              <a:ext uri="{FF2B5EF4-FFF2-40B4-BE49-F238E27FC236}">
                <a16:creationId xmlns:a16="http://schemas.microsoft.com/office/drawing/2014/main" id="{6427969A-87E5-C18B-C3B0-E0D018BC5497}"/>
              </a:ext>
            </a:extLst>
          </p:cNvPr>
          <p:cNvSpPr>
            <a:spLocks noChangeArrowheads="1"/>
          </p:cNvSpPr>
          <p:nvPr/>
        </p:nvSpPr>
        <p:spPr bwMode="auto">
          <a:xfrm>
            <a:off x="-665" y="1397166"/>
            <a:ext cx="80940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のぞき窓に回折格子フィルム</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格子間隔</a:t>
            </a:r>
            <a:r>
              <a:rPr lang="en-US" altLang="ja-JP" dirty="0">
                <a:solidFill>
                  <a:srgbClr val="000000"/>
                </a:solidFill>
                <a:latin typeface="Bookman Old Style" panose="02050604050505020204" pitchFamily="18" charset="0"/>
                <a:ea typeface="ＭＳ Ｐゴシック" charset="-128"/>
              </a:rPr>
              <a:t>d</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を貼り、</a:t>
            </a:r>
          </a:p>
        </p:txBody>
      </p:sp>
      <p:sp>
        <p:nvSpPr>
          <p:cNvPr id="125" name="Rectangle 22">
            <a:extLst>
              <a:ext uri="{FF2B5EF4-FFF2-40B4-BE49-F238E27FC236}">
                <a16:creationId xmlns:a16="http://schemas.microsoft.com/office/drawing/2014/main" id="{FD4537E3-0E68-F8F0-0B09-135216BCAADA}"/>
              </a:ext>
            </a:extLst>
          </p:cNvPr>
          <p:cNvSpPr>
            <a:spLocks noChangeArrowheads="1"/>
          </p:cNvSpPr>
          <p:nvPr/>
        </p:nvSpPr>
        <p:spPr bwMode="auto">
          <a:xfrm>
            <a:off x="-664" y="524934"/>
            <a:ext cx="4806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FF"/>
                </a:solidFill>
                <a:effectLst/>
                <a:uLnTx/>
                <a:uFillTx/>
                <a:latin typeface="Times New Roman" pitchFamily="18" charset="0"/>
                <a:ea typeface="ＭＳ Ｐゴシック" charset="-128"/>
                <a:cs typeface="+mn-cs"/>
              </a:rPr>
              <a:t>１</a:t>
            </a:r>
            <a:r>
              <a:rPr kumimoji="1" lang="en-US" altLang="ja-JP" sz="2800" b="0" i="0" u="none" strike="noStrike" kern="1200" cap="none" spc="0" normalizeH="0" baseline="0" noProof="0" dirty="0">
                <a:ln>
                  <a:noFill/>
                </a:ln>
                <a:solidFill>
                  <a:srgbClr val="0000FF"/>
                </a:solidFill>
                <a:effectLst/>
                <a:uLnTx/>
                <a:uFillTx/>
                <a:latin typeface="Times New Roman" pitchFamily="18" charset="0"/>
                <a:ea typeface="ＭＳ Ｐゴシック" charset="-128"/>
                <a:cs typeface="+mn-cs"/>
              </a:rPr>
              <a:t>. </a:t>
            </a:r>
            <a:r>
              <a:rPr lang="ja-JP" altLang="en-US" i="0" dirty="0">
                <a:solidFill>
                  <a:srgbClr val="0000FF"/>
                </a:solidFill>
                <a:ea typeface="ＭＳ Ｐゴシック" charset="-128"/>
              </a:rPr>
              <a:t>まず、回折像の写真を撮る</a:t>
            </a:r>
            <a:endParaRPr kumimoji="1" lang="ja-JP" altLang="en-US" sz="2800" b="0" i="0" u="none" strike="noStrike" kern="1200" cap="none" spc="0" normalizeH="0" baseline="0" noProof="0" dirty="0">
              <a:ln>
                <a:noFill/>
              </a:ln>
              <a:solidFill>
                <a:srgbClr val="0000FF"/>
              </a:solidFill>
              <a:effectLst/>
              <a:uLnTx/>
              <a:uFillTx/>
              <a:ea typeface="ＭＳ Ｐゴシック" charset="-128"/>
            </a:endParaRPr>
          </a:p>
        </p:txBody>
      </p:sp>
      <p:sp>
        <p:nvSpPr>
          <p:cNvPr id="126" name="Rectangle 22">
            <a:extLst>
              <a:ext uri="{FF2B5EF4-FFF2-40B4-BE49-F238E27FC236}">
                <a16:creationId xmlns:a16="http://schemas.microsoft.com/office/drawing/2014/main" id="{E7532F08-5A1F-2D57-4AC9-5FE43FFE94A5}"/>
              </a:ext>
            </a:extLst>
          </p:cNvPr>
          <p:cNvSpPr>
            <a:spLocks noChangeArrowheads="1"/>
          </p:cNvSpPr>
          <p:nvPr/>
        </p:nvSpPr>
        <p:spPr bwMode="auto">
          <a:xfrm>
            <a:off x="-664" y="0"/>
            <a:ext cx="91446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B0F0"/>
                </a:solidFill>
                <a:ea typeface="ＭＳ Ｐゴシック" charset="-128"/>
              </a:rPr>
              <a:t>高さ１</a:t>
            </a:r>
            <a:r>
              <a:rPr lang="en-US" altLang="ja-JP" i="0" dirty="0" err="1">
                <a:solidFill>
                  <a:srgbClr val="00B0F0"/>
                </a:solidFill>
                <a:ea typeface="ＭＳ Ｐゴシック" charset="-128"/>
              </a:rPr>
              <a:t>px</a:t>
            </a:r>
            <a:r>
              <a:rPr lang="ja-JP" altLang="en-US" i="0" dirty="0">
                <a:solidFill>
                  <a:srgbClr val="00B0F0"/>
                </a:solidFill>
                <a:ea typeface="ＭＳ Ｐゴシック" charset="-128"/>
              </a:rPr>
              <a:t>の</a:t>
            </a:r>
            <a:r>
              <a:rPr lang="en-US" altLang="ja-JP" i="0" dirty="0">
                <a:solidFill>
                  <a:srgbClr val="00B0F0"/>
                </a:solidFill>
                <a:ea typeface="ＭＳ Ｐゴシック" charset="-128"/>
              </a:rPr>
              <a:t>bit map file</a:t>
            </a:r>
            <a:r>
              <a:rPr lang="ja-JP" altLang="en-US" i="0" dirty="0">
                <a:solidFill>
                  <a:srgbClr val="00B0F0"/>
                </a:solidFill>
                <a:ea typeface="ＭＳ Ｐゴシック" charset="-128"/>
              </a:rPr>
              <a:t>の作り方と</a:t>
            </a:r>
            <a:r>
              <a:rPr lang="en-US" altLang="ja-JP" dirty="0" err="1">
                <a:solidFill>
                  <a:srgbClr val="00B0F0"/>
                </a:solidFill>
                <a:latin typeface="Bookman Old Style" panose="02050604050505020204" pitchFamily="18" charset="0"/>
                <a:ea typeface="ＭＳ Ｐゴシック" charset="-128"/>
                <a:cs typeface="Times New Roman" panose="02020603050405020304" pitchFamily="18" charset="0"/>
              </a:rPr>
              <a:t>x</a:t>
            </a:r>
            <a:r>
              <a:rPr lang="en-US" altLang="ja-JP" i="0" baseline="-25000" dirty="0" err="1">
                <a:solidFill>
                  <a:srgbClr val="00B0F0"/>
                </a:solidFill>
                <a:ea typeface="ＭＳ Ｐゴシック" charset="-128"/>
              </a:rPr>
              <a:t>min</a:t>
            </a:r>
            <a:r>
              <a:rPr lang="ja-JP" altLang="en-US" i="0" dirty="0">
                <a:solidFill>
                  <a:srgbClr val="00B0F0"/>
                </a:solidFill>
                <a:ea typeface="ＭＳ Ｐゴシック" charset="-128"/>
              </a:rPr>
              <a:t>、</a:t>
            </a:r>
            <a:r>
              <a:rPr lang="en-US" altLang="ja-JP" dirty="0" err="1">
                <a:solidFill>
                  <a:srgbClr val="00B0F0"/>
                </a:solidFill>
                <a:latin typeface="Bookman Old Style" panose="02050604050505020204" pitchFamily="18" charset="0"/>
                <a:ea typeface="ＭＳ Ｐゴシック" charset="-128"/>
                <a:cs typeface="Times New Roman" panose="02020603050405020304" pitchFamily="18" charset="0"/>
              </a:rPr>
              <a:t>x</a:t>
            </a:r>
            <a:r>
              <a:rPr lang="en-US" altLang="ja-JP" i="0" baseline="-25000" dirty="0" err="1">
                <a:solidFill>
                  <a:srgbClr val="00B0F0"/>
                </a:solidFill>
                <a:ea typeface="ＭＳ Ｐゴシック" charset="-128"/>
              </a:rPr>
              <a:t>max</a:t>
            </a:r>
            <a:r>
              <a:rPr lang="ja-JP" altLang="en-US" i="0" dirty="0">
                <a:solidFill>
                  <a:srgbClr val="00B0F0"/>
                </a:solidFill>
                <a:ea typeface="ＭＳ Ｐゴシック" charset="-128"/>
              </a:rPr>
              <a:t>の決め方</a:t>
            </a:r>
            <a:endParaRPr kumimoji="1" lang="ja-JP" altLang="en-US" sz="2800" b="0" i="0" u="none" strike="noStrike" kern="1200" cap="none" spc="0" normalizeH="0" baseline="0" noProof="0" dirty="0">
              <a:ln>
                <a:noFill/>
              </a:ln>
              <a:solidFill>
                <a:srgbClr val="00B0F0"/>
              </a:solidFill>
              <a:effectLst/>
              <a:uLnTx/>
              <a:uFillTx/>
              <a:ea typeface="ＭＳ Ｐゴシック" charset="-128"/>
            </a:endParaRPr>
          </a:p>
        </p:txBody>
      </p:sp>
      <p:sp>
        <p:nvSpPr>
          <p:cNvPr id="128" name="円形吹き出し 183">
            <a:extLst>
              <a:ext uri="{FF2B5EF4-FFF2-40B4-BE49-F238E27FC236}">
                <a16:creationId xmlns:a16="http://schemas.microsoft.com/office/drawing/2014/main" id="{EBAB2D1B-8D10-AE48-E553-BDDEB35DAFF4}"/>
              </a:ext>
            </a:extLst>
          </p:cNvPr>
          <p:cNvSpPr>
            <a:spLocks noChangeArrowheads="1"/>
          </p:cNvSpPr>
          <p:nvPr/>
        </p:nvSpPr>
        <p:spPr bwMode="auto">
          <a:xfrm flipH="1">
            <a:off x="4182844" y="2395866"/>
            <a:ext cx="791850" cy="443059"/>
          </a:xfrm>
          <a:prstGeom prst="wedgeEllipseCallout">
            <a:avLst>
              <a:gd name="adj1" fmla="val -210299"/>
              <a:gd name="adj2" fmla="val -82305"/>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en-US" altLang="ja-JP" sz="2400" i="0" dirty="0">
                <a:solidFill>
                  <a:srgbClr val="996633"/>
                </a:solidFill>
                <a:cs typeface="Times New Roman" panose="02020603050405020304" pitchFamily="18" charset="0"/>
              </a:rPr>
              <a:t>slit</a:t>
            </a:r>
            <a:endParaRPr lang="ja-JP" altLang="en-US" sz="2400" i="0" dirty="0">
              <a:solidFill>
                <a:srgbClr val="996633"/>
              </a:solidFill>
              <a:cs typeface="Times New Roman" panose="02020603050405020304" pitchFamily="18" charset="0"/>
            </a:endParaRPr>
          </a:p>
        </p:txBody>
      </p:sp>
      <p:sp>
        <p:nvSpPr>
          <p:cNvPr id="129" name="円形吹き出し 183">
            <a:extLst>
              <a:ext uri="{FF2B5EF4-FFF2-40B4-BE49-F238E27FC236}">
                <a16:creationId xmlns:a16="http://schemas.microsoft.com/office/drawing/2014/main" id="{2DD69E2A-BF02-E703-11F6-06B92164B17E}"/>
              </a:ext>
            </a:extLst>
          </p:cNvPr>
          <p:cNvSpPr>
            <a:spLocks noChangeArrowheads="1"/>
          </p:cNvSpPr>
          <p:nvPr/>
        </p:nvSpPr>
        <p:spPr bwMode="auto">
          <a:xfrm flipH="1">
            <a:off x="3987266" y="5609236"/>
            <a:ext cx="1573900" cy="594493"/>
          </a:xfrm>
          <a:prstGeom prst="wedgeEllipseCallout">
            <a:avLst>
              <a:gd name="adj1" fmla="val 62576"/>
              <a:gd name="adj2" fmla="val -105795"/>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のぞき窓</a:t>
            </a:r>
          </a:p>
        </p:txBody>
      </p:sp>
      <p:sp>
        <p:nvSpPr>
          <p:cNvPr id="133" name="円形吹き出し 183">
            <a:extLst>
              <a:ext uri="{FF2B5EF4-FFF2-40B4-BE49-F238E27FC236}">
                <a16:creationId xmlns:a16="http://schemas.microsoft.com/office/drawing/2014/main" id="{E5C45362-2EA8-634A-9281-34C660BDA068}"/>
              </a:ext>
            </a:extLst>
          </p:cNvPr>
          <p:cNvSpPr>
            <a:spLocks noChangeArrowheads="1"/>
          </p:cNvSpPr>
          <p:nvPr/>
        </p:nvSpPr>
        <p:spPr bwMode="auto">
          <a:xfrm flipH="1">
            <a:off x="5939240" y="5288050"/>
            <a:ext cx="3108448" cy="1166207"/>
          </a:xfrm>
          <a:prstGeom prst="wedgeEllipseCallout">
            <a:avLst>
              <a:gd name="adj1" fmla="val 121714"/>
              <a:gd name="adj2" fmla="val -65015"/>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回折格子フィルム</a:t>
            </a:r>
            <a:endParaRPr lang="en-US" altLang="ja-JP" sz="2400" i="0" dirty="0">
              <a:solidFill>
                <a:srgbClr val="996633"/>
              </a:solidFill>
              <a:cs typeface="Times New Roman" panose="02020603050405020304" pitchFamily="18" charset="0"/>
            </a:endParaRPr>
          </a:p>
          <a:p>
            <a:pPr algn="ctr" fontAlgn="base">
              <a:spcBef>
                <a:spcPct val="20000"/>
              </a:spcBef>
              <a:spcAft>
                <a:spcPct val="0"/>
              </a:spcAft>
            </a:pPr>
            <a:r>
              <a:rPr lang="ja-JP" altLang="en-US" sz="2400" i="0" dirty="0">
                <a:solidFill>
                  <a:srgbClr val="996633"/>
                </a:solidFill>
                <a:cs typeface="Times New Roman" panose="02020603050405020304" pitchFamily="18" charset="0"/>
              </a:rPr>
              <a:t>格子間隔</a:t>
            </a:r>
            <a:r>
              <a:rPr lang="en-US" altLang="ja-JP" sz="2400" dirty="0">
                <a:solidFill>
                  <a:srgbClr val="996633"/>
                </a:solidFill>
                <a:latin typeface="Bookman Old Style" panose="02050604050505020204" pitchFamily="18" charset="0"/>
                <a:cs typeface="Times New Roman" panose="02020603050405020304" pitchFamily="18" charset="0"/>
              </a:rPr>
              <a:t>d</a:t>
            </a:r>
            <a:endParaRPr lang="ja-JP" altLang="en-US" sz="2400" i="0" dirty="0">
              <a:solidFill>
                <a:srgbClr val="996633"/>
              </a:solidFill>
              <a:cs typeface="Times New Roman" panose="02020603050405020304" pitchFamily="18" charset="0"/>
            </a:endParaRPr>
          </a:p>
        </p:txBody>
      </p:sp>
      <p:sp>
        <p:nvSpPr>
          <p:cNvPr id="135" name="円形吹き出し 183">
            <a:extLst>
              <a:ext uri="{FF2B5EF4-FFF2-40B4-BE49-F238E27FC236}">
                <a16:creationId xmlns:a16="http://schemas.microsoft.com/office/drawing/2014/main" id="{4C24AC76-6781-218F-D4B1-3597FE9E160F}"/>
              </a:ext>
            </a:extLst>
          </p:cNvPr>
          <p:cNvSpPr>
            <a:spLocks noChangeArrowheads="1"/>
          </p:cNvSpPr>
          <p:nvPr/>
        </p:nvSpPr>
        <p:spPr bwMode="auto">
          <a:xfrm flipH="1">
            <a:off x="0" y="4081882"/>
            <a:ext cx="2596900" cy="1565452"/>
          </a:xfrm>
          <a:prstGeom prst="wedgeEllipseCallout">
            <a:avLst>
              <a:gd name="adj1" fmla="val -33473"/>
              <a:gd name="adj2" fmla="val 61653"/>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i="0" dirty="0">
                <a:solidFill>
                  <a:srgbClr val="996633"/>
                </a:solidFill>
                <a:cs typeface="Times New Roman" panose="02020603050405020304" pitchFamily="18" charset="0"/>
              </a:rPr>
              <a:t>光はこのように</a:t>
            </a:r>
            <a:endParaRPr lang="en-US" altLang="ja-JP" sz="2400" i="0" dirty="0">
              <a:solidFill>
                <a:srgbClr val="996633"/>
              </a:solidFill>
              <a:cs typeface="Times New Roman" panose="02020603050405020304" pitchFamily="18" charset="0"/>
            </a:endParaRPr>
          </a:p>
          <a:p>
            <a:pPr algn="ctr" fontAlgn="base">
              <a:spcBef>
                <a:spcPts val="0"/>
              </a:spcBef>
              <a:spcAft>
                <a:spcPct val="0"/>
              </a:spcAft>
            </a:pPr>
            <a:r>
              <a:rPr lang="ja-JP" altLang="en-US" sz="2400" i="0" dirty="0">
                <a:solidFill>
                  <a:srgbClr val="996633"/>
                </a:solidFill>
                <a:cs typeface="Times New Roman" panose="02020603050405020304" pitchFamily="18" charset="0"/>
              </a:rPr>
              <a:t>進むのでその後方</a:t>
            </a:r>
            <a:endParaRPr lang="en-US" altLang="ja-JP" sz="2400" i="0" dirty="0">
              <a:solidFill>
                <a:srgbClr val="996633"/>
              </a:solidFill>
              <a:cs typeface="Times New Roman" panose="02020603050405020304" pitchFamily="18" charset="0"/>
            </a:endParaRPr>
          </a:p>
          <a:p>
            <a:pPr algn="ctr" fontAlgn="base">
              <a:spcBef>
                <a:spcPts val="0"/>
              </a:spcBef>
              <a:spcAft>
                <a:spcPct val="0"/>
              </a:spcAft>
            </a:pPr>
            <a:r>
              <a:rPr lang="ja-JP" altLang="en-US" sz="2400" i="0" dirty="0">
                <a:solidFill>
                  <a:srgbClr val="996633"/>
                </a:solidFill>
                <a:cs typeface="Times New Roman" panose="02020603050405020304" pitchFamily="18" charset="0"/>
              </a:rPr>
              <a:t>に虚像が見える</a:t>
            </a:r>
            <a:endParaRPr lang="en-US" altLang="ja-JP" sz="2400" i="0" dirty="0">
              <a:solidFill>
                <a:srgbClr val="996633"/>
              </a:solidFill>
              <a:cs typeface="Times New Roman" panose="02020603050405020304" pitchFamily="18" charset="0"/>
            </a:endParaRPr>
          </a:p>
        </p:txBody>
      </p:sp>
      <p:sp>
        <p:nvSpPr>
          <p:cNvPr id="132" name="円形吹き出し 183">
            <a:extLst>
              <a:ext uri="{FF2B5EF4-FFF2-40B4-BE49-F238E27FC236}">
                <a16:creationId xmlns:a16="http://schemas.microsoft.com/office/drawing/2014/main" id="{BF16C2B4-7F02-613F-0B05-544A58204D98}"/>
              </a:ext>
            </a:extLst>
          </p:cNvPr>
          <p:cNvSpPr>
            <a:spLocks noChangeArrowheads="1"/>
          </p:cNvSpPr>
          <p:nvPr/>
        </p:nvSpPr>
        <p:spPr bwMode="auto">
          <a:xfrm flipH="1">
            <a:off x="8031637" y="3235223"/>
            <a:ext cx="1112363" cy="443059"/>
          </a:xfrm>
          <a:prstGeom prst="wedgeEllipseCallout">
            <a:avLst>
              <a:gd name="adj1" fmla="val 43129"/>
              <a:gd name="adj2" fmla="val -214509"/>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en-US" altLang="ja-JP" sz="2400" i="0" dirty="0">
                <a:solidFill>
                  <a:srgbClr val="996633"/>
                </a:solidFill>
                <a:cs typeface="Times New Roman" panose="02020603050405020304" pitchFamily="18" charset="0"/>
              </a:rPr>
              <a:t>scale</a:t>
            </a:r>
          </a:p>
        </p:txBody>
      </p:sp>
      <p:sp>
        <p:nvSpPr>
          <p:cNvPr id="150" name="円形吹き出し 183">
            <a:extLst>
              <a:ext uri="{FF2B5EF4-FFF2-40B4-BE49-F238E27FC236}">
                <a16:creationId xmlns:a16="http://schemas.microsoft.com/office/drawing/2014/main" id="{AB96DEE1-28E4-8C18-FB0E-432043AAB304}"/>
              </a:ext>
            </a:extLst>
          </p:cNvPr>
          <p:cNvSpPr>
            <a:spLocks noChangeArrowheads="1"/>
          </p:cNvSpPr>
          <p:nvPr/>
        </p:nvSpPr>
        <p:spPr bwMode="auto">
          <a:xfrm flipH="1">
            <a:off x="2614793" y="6156640"/>
            <a:ext cx="1265529" cy="538332"/>
          </a:xfrm>
          <a:prstGeom prst="wedgeEllipseCallout">
            <a:avLst>
              <a:gd name="adj1" fmla="val 72867"/>
              <a:gd name="adj2" fmla="val -42259"/>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i="0" dirty="0">
                <a:solidFill>
                  <a:srgbClr val="996633"/>
                </a:solidFill>
                <a:cs typeface="Times New Roman" panose="02020603050405020304" pitchFamily="18" charset="0"/>
              </a:rPr>
              <a:t>直進光</a:t>
            </a:r>
            <a:endParaRPr lang="en-US" altLang="ja-JP" sz="2400" i="0" dirty="0">
              <a:solidFill>
                <a:srgbClr val="996633"/>
              </a:solidFill>
              <a:cs typeface="Times New Roman" panose="02020603050405020304" pitchFamily="18" charset="0"/>
            </a:endParaRPr>
          </a:p>
        </p:txBody>
      </p:sp>
      <p:sp>
        <p:nvSpPr>
          <p:cNvPr id="152" name="円形吹き出し 183">
            <a:extLst>
              <a:ext uri="{FF2B5EF4-FFF2-40B4-BE49-F238E27FC236}">
                <a16:creationId xmlns:a16="http://schemas.microsoft.com/office/drawing/2014/main" id="{3D85FCA2-991D-BC4B-AF02-C3D52576B484}"/>
              </a:ext>
            </a:extLst>
          </p:cNvPr>
          <p:cNvSpPr>
            <a:spLocks noChangeArrowheads="1"/>
          </p:cNvSpPr>
          <p:nvPr/>
        </p:nvSpPr>
        <p:spPr bwMode="auto">
          <a:xfrm flipH="1">
            <a:off x="0" y="5724180"/>
            <a:ext cx="1450734" cy="610818"/>
          </a:xfrm>
          <a:prstGeom prst="wedgeEllipseCallout">
            <a:avLst>
              <a:gd name="adj1" fmla="val -72240"/>
              <a:gd name="adj2" fmla="val 12675"/>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i="0" dirty="0">
                <a:solidFill>
                  <a:srgbClr val="996633"/>
                </a:solidFill>
                <a:cs typeface="Times New Roman" panose="02020603050405020304" pitchFamily="18" charset="0"/>
              </a:rPr>
              <a:t>回折光</a:t>
            </a:r>
            <a:endParaRPr lang="en-US" altLang="ja-JP" sz="2400" i="0" dirty="0">
              <a:solidFill>
                <a:srgbClr val="996633"/>
              </a:solidFill>
              <a:cs typeface="Times New Roman" panose="02020603050405020304" pitchFamily="18" charset="0"/>
            </a:endParaRPr>
          </a:p>
        </p:txBody>
      </p:sp>
      <p:sp>
        <p:nvSpPr>
          <p:cNvPr id="130" name="円形吹き出し 183">
            <a:extLst>
              <a:ext uri="{FF2B5EF4-FFF2-40B4-BE49-F238E27FC236}">
                <a16:creationId xmlns:a16="http://schemas.microsoft.com/office/drawing/2014/main" id="{31CAD138-02E1-EE4F-AC44-21825474FF5E}"/>
              </a:ext>
            </a:extLst>
          </p:cNvPr>
          <p:cNvSpPr>
            <a:spLocks noChangeArrowheads="1"/>
          </p:cNvSpPr>
          <p:nvPr/>
        </p:nvSpPr>
        <p:spPr bwMode="auto">
          <a:xfrm flipH="1">
            <a:off x="7722523" y="1461154"/>
            <a:ext cx="1421475" cy="448113"/>
          </a:xfrm>
          <a:prstGeom prst="wedgeEllipseCallout">
            <a:avLst>
              <a:gd name="adj1" fmla="val 34972"/>
              <a:gd name="adj2" fmla="val 83947"/>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回折像</a:t>
            </a:r>
          </a:p>
        </p:txBody>
      </p:sp>
      <p:cxnSp>
        <p:nvCxnSpPr>
          <p:cNvPr id="162" name="直線コネクタ 161">
            <a:extLst>
              <a:ext uri="{FF2B5EF4-FFF2-40B4-BE49-F238E27FC236}">
                <a16:creationId xmlns:a16="http://schemas.microsoft.com/office/drawing/2014/main" id="{FB430466-A25C-BDE4-EDB2-0061FB1E287A}"/>
              </a:ext>
            </a:extLst>
          </p:cNvPr>
          <p:cNvCxnSpPr>
            <a:cxnSpLocks/>
          </p:cNvCxnSpPr>
          <p:nvPr/>
        </p:nvCxnSpPr>
        <p:spPr bwMode="auto">
          <a:xfrm flipH="1">
            <a:off x="3502760" y="2236899"/>
            <a:ext cx="2919763" cy="2838630"/>
          </a:xfrm>
          <a:prstGeom prst="line">
            <a:avLst/>
          </a:prstGeom>
          <a:solidFill>
            <a:schemeClr val="bg1">
              <a:lumMod val="95000"/>
            </a:schemeClr>
          </a:solidFill>
          <a:ln w="28575" cap="flat" cmpd="sng" algn="ctr">
            <a:solidFill>
              <a:schemeClr val="tx1"/>
            </a:solidFill>
            <a:prstDash val="solid"/>
            <a:round/>
            <a:headEnd type="arrow" w="med" len="med"/>
            <a:tailEnd type="arrow" w="med" len="med"/>
          </a:ln>
          <a:effectLst/>
        </p:spPr>
      </p:cxnSp>
      <p:cxnSp>
        <p:nvCxnSpPr>
          <p:cNvPr id="137" name="直線コネクタ 136">
            <a:extLst>
              <a:ext uri="{FF2B5EF4-FFF2-40B4-BE49-F238E27FC236}">
                <a16:creationId xmlns:a16="http://schemas.microsoft.com/office/drawing/2014/main" id="{23A45757-A9B3-6B30-1FFA-0B58F083A7BA}"/>
              </a:ext>
            </a:extLst>
          </p:cNvPr>
          <p:cNvCxnSpPr>
            <a:cxnSpLocks/>
          </p:cNvCxnSpPr>
          <p:nvPr/>
        </p:nvCxnSpPr>
        <p:spPr bwMode="auto">
          <a:xfrm flipH="1">
            <a:off x="3449593" y="2284555"/>
            <a:ext cx="2919763" cy="2838630"/>
          </a:xfrm>
          <a:prstGeom prst="line">
            <a:avLst/>
          </a:prstGeom>
          <a:solidFill>
            <a:schemeClr val="bg1">
              <a:lumMod val="95000"/>
            </a:schemeClr>
          </a:solidFill>
          <a:ln w="76200" cap="flat" cmpd="sng" algn="ctr">
            <a:solidFill>
              <a:schemeClr val="accent1"/>
            </a:solidFill>
            <a:prstDash val="solid"/>
            <a:round/>
            <a:headEnd type="none" w="med" len="med"/>
            <a:tailEnd type="arrow" w="med" len="med"/>
          </a:ln>
          <a:effectLst/>
        </p:spPr>
      </p:cxnSp>
      <p:sp>
        <p:nvSpPr>
          <p:cNvPr id="163" name="Rectangle 22">
            <a:extLst>
              <a:ext uri="{FF2B5EF4-FFF2-40B4-BE49-F238E27FC236}">
                <a16:creationId xmlns:a16="http://schemas.microsoft.com/office/drawing/2014/main" id="{5E7E16DA-8A22-A386-1847-4BC1DAC5CBB1}"/>
              </a:ext>
            </a:extLst>
          </p:cNvPr>
          <p:cNvSpPr>
            <a:spLocks noChangeArrowheads="1"/>
          </p:cNvSpPr>
          <p:nvPr/>
        </p:nvSpPr>
        <p:spPr bwMode="auto">
          <a:xfrm>
            <a:off x="5237019" y="3221400"/>
            <a:ext cx="439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en-US" altLang="ja-JP" dirty="0">
                <a:solidFill>
                  <a:srgbClr val="000000"/>
                </a:solidFill>
                <a:latin typeface="Bookman Old Style" panose="02050604050505020204" pitchFamily="18" charset="0"/>
                <a:ea typeface="ＭＳ Ｐゴシック" charset="-128"/>
              </a:rPr>
              <a:t>L</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cxnSp>
        <p:nvCxnSpPr>
          <p:cNvPr id="2" name="直線コネクタ 1">
            <a:extLst>
              <a:ext uri="{FF2B5EF4-FFF2-40B4-BE49-F238E27FC236}">
                <a16:creationId xmlns:a16="http://schemas.microsoft.com/office/drawing/2014/main" id="{1F788F17-3012-EF79-5C86-DFA67CBD90FD}"/>
              </a:ext>
            </a:extLst>
          </p:cNvPr>
          <p:cNvCxnSpPr>
            <a:cxnSpLocks/>
            <a:stCxn id="134" idx="3"/>
          </p:cNvCxnSpPr>
          <p:nvPr/>
        </p:nvCxnSpPr>
        <p:spPr bwMode="auto">
          <a:xfrm flipV="1">
            <a:off x="3454877" y="2552007"/>
            <a:ext cx="4068141" cy="2505155"/>
          </a:xfrm>
          <a:prstGeom prst="line">
            <a:avLst/>
          </a:prstGeom>
          <a:solidFill>
            <a:schemeClr val="bg1">
              <a:lumMod val="95000"/>
            </a:schemeClr>
          </a:solidFill>
          <a:ln w="76200" cap="flat" cmpd="sng" algn="ctr">
            <a:solidFill>
              <a:schemeClr val="accent1"/>
            </a:solidFill>
            <a:prstDash val="dash"/>
            <a:round/>
            <a:headEnd type="none" w="med" len="med"/>
            <a:tailEnd type="arrow" w="med" len="med"/>
          </a:ln>
          <a:effectLst/>
        </p:spPr>
      </p:cxnSp>
      <p:sp>
        <p:nvSpPr>
          <p:cNvPr id="15" name="正方形/長方形 14">
            <a:extLst>
              <a:ext uri="{FF2B5EF4-FFF2-40B4-BE49-F238E27FC236}">
                <a16:creationId xmlns:a16="http://schemas.microsoft.com/office/drawing/2014/main" id="{1BDA4ACA-567F-2B25-3104-8615953A6B10}"/>
              </a:ext>
            </a:extLst>
          </p:cNvPr>
          <p:cNvSpPr/>
          <p:nvPr/>
        </p:nvSpPr>
        <p:spPr bwMode="auto">
          <a:xfrm>
            <a:off x="3053151" y="4783416"/>
            <a:ext cx="774452" cy="508814"/>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64" name="直線コネクタ 163">
            <a:extLst>
              <a:ext uri="{FF2B5EF4-FFF2-40B4-BE49-F238E27FC236}">
                <a16:creationId xmlns:a16="http://schemas.microsoft.com/office/drawing/2014/main" id="{CEA26254-AF02-4084-330C-2D651A2E3E8A}"/>
              </a:ext>
            </a:extLst>
          </p:cNvPr>
          <p:cNvCxnSpPr>
            <a:cxnSpLocks/>
          </p:cNvCxnSpPr>
          <p:nvPr/>
        </p:nvCxnSpPr>
        <p:spPr bwMode="auto">
          <a:xfrm>
            <a:off x="6394450" y="2281767"/>
            <a:ext cx="1574800" cy="23283"/>
          </a:xfrm>
          <a:prstGeom prst="line">
            <a:avLst/>
          </a:prstGeom>
          <a:solidFill>
            <a:schemeClr val="bg1">
              <a:lumMod val="95000"/>
            </a:schemeClr>
          </a:solidFill>
          <a:ln w="28575" cap="flat" cmpd="sng" algn="ctr">
            <a:solidFill>
              <a:schemeClr val="tx1"/>
            </a:solidFill>
            <a:prstDash val="solid"/>
            <a:round/>
            <a:headEnd type="arrow" w="med" len="med"/>
            <a:tailEnd type="arrow" w="med" len="med"/>
          </a:ln>
          <a:effectLst/>
        </p:spPr>
      </p:cxnSp>
      <p:sp>
        <p:nvSpPr>
          <p:cNvPr id="169" name="Rectangle 22">
            <a:extLst>
              <a:ext uri="{FF2B5EF4-FFF2-40B4-BE49-F238E27FC236}">
                <a16:creationId xmlns:a16="http://schemas.microsoft.com/office/drawing/2014/main" id="{EEB3A67B-AD71-6F0E-781E-62C6D073A22A}"/>
              </a:ext>
            </a:extLst>
          </p:cNvPr>
          <p:cNvSpPr>
            <a:spLocks noChangeArrowheads="1"/>
          </p:cNvSpPr>
          <p:nvPr/>
        </p:nvSpPr>
        <p:spPr bwMode="auto">
          <a:xfrm>
            <a:off x="7063374" y="1881585"/>
            <a:ext cx="439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en-US" altLang="ja-JP" dirty="0">
                <a:solidFill>
                  <a:srgbClr val="000000"/>
                </a:solidFill>
                <a:latin typeface="Bookman Old Style" panose="02050604050505020204" pitchFamily="18" charset="0"/>
                <a:ea typeface="ＭＳ Ｐゴシック" charset="-128"/>
              </a:rPr>
              <a:t>x</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182" name="Rectangle 22">
            <a:extLst>
              <a:ext uri="{FF2B5EF4-FFF2-40B4-BE49-F238E27FC236}">
                <a16:creationId xmlns:a16="http://schemas.microsoft.com/office/drawing/2014/main" id="{E7B31FC3-663F-FE01-F47B-ADC56A693659}"/>
              </a:ext>
            </a:extLst>
          </p:cNvPr>
          <p:cNvSpPr>
            <a:spLocks noChangeArrowheads="1"/>
          </p:cNvSpPr>
          <p:nvPr/>
        </p:nvSpPr>
        <p:spPr bwMode="auto">
          <a:xfrm>
            <a:off x="-664" y="2246384"/>
            <a:ext cx="5298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スケールを挿入しておく。</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134" name="矢印: 右 133">
            <a:extLst>
              <a:ext uri="{FF2B5EF4-FFF2-40B4-BE49-F238E27FC236}">
                <a16:creationId xmlns:a16="http://schemas.microsoft.com/office/drawing/2014/main" id="{97C93AC8-9D83-7B69-F0D0-C378BE1FF991}"/>
              </a:ext>
            </a:extLst>
          </p:cNvPr>
          <p:cNvSpPr/>
          <p:nvPr/>
        </p:nvSpPr>
        <p:spPr bwMode="auto">
          <a:xfrm rot="19417801">
            <a:off x="2577290" y="5020218"/>
            <a:ext cx="972285" cy="650450"/>
          </a:xfrm>
          <a:prstGeom prst="rightArrow">
            <a:avLst>
              <a:gd name="adj1" fmla="val 43023"/>
              <a:gd name="adj2" fmla="val 78733"/>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Bookman Old Style" pitchFamily="18" charset="0"/>
              <a:ea typeface="ＭＳ Ｐゴシック" pitchFamily="50" charset="-128"/>
            </a:endParaRPr>
          </a:p>
        </p:txBody>
      </p:sp>
      <p:cxnSp>
        <p:nvCxnSpPr>
          <p:cNvPr id="155" name="直線コネクタ 154">
            <a:extLst>
              <a:ext uri="{FF2B5EF4-FFF2-40B4-BE49-F238E27FC236}">
                <a16:creationId xmlns:a16="http://schemas.microsoft.com/office/drawing/2014/main" id="{52D938DA-95DB-C115-620D-31CA456A3C2B}"/>
              </a:ext>
            </a:extLst>
          </p:cNvPr>
          <p:cNvCxnSpPr>
            <a:cxnSpLocks/>
          </p:cNvCxnSpPr>
          <p:nvPr/>
        </p:nvCxnSpPr>
        <p:spPr bwMode="auto">
          <a:xfrm flipH="1">
            <a:off x="1916582" y="5093737"/>
            <a:ext cx="1538295" cy="1526519"/>
          </a:xfrm>
          <a:prstGeom prst="line">
            <a:avLst/>
          </a:prstGeom>
          <a:solidFill>
            <a:schemeClr val="bg1">
              <a:lumMod val="95000"/>
            </a:schemeClr>
          </a:solidFill>
          <a:ln w="76200" cap="flat" cmpd="sng" algn="ctr">
            <a:solidFill>
              <a:schemeClr val="accent1"/>
            </a:solidFill>
            <a:prstDash val="solid"/>
            <a:round/>
            <a:headEnd type="none" w="med" len="med"/>
            <a:tailEnd type="arrow" w="med" len="med"/>
          </a:ln>
          <a:effectLst/>
        </p:spPr>
      </p:cxnSp>
      <p:cxnSp>
        <p:nvCxnSpPr>
          <p:cNvPr id="141" name="直線コネクタ 140">
            <a:extLst>
              <a:ext uri="{FF2B5EF4-FFF2-40B4-BE49-F238E27FC236}">
                <a16:creationId xmlns:a16="http://schemas.microsoft.com/office/drawing/2014/main" id="{8F6FF099-8C5C-B558-8AA5-E86517D33728}"/>
              </a:ext>
            </a:extLst>
          </p:cNvPr>
          <p:cNvCxnSpPr>
            <a:cxnSpLocks/>
            <a:stCxn id="134" idx="3"/>
          </p:cNvCxnSpPr>
          <p:nvPr/>
        </p:nvCxnSpPr>
        <p:spPr bwMode="auto">
          <a:xfrm flipH="1">
            <a:off x="1163117" y="5057162"/>
            <a:ext cx="2291760" cy="1467996"/>
          </a:xfrm>
          <a:prstGeom prst="line">
            <a:avLst/>
          </a:prstGeom>
          <a:solidFill>
            <a:schemeClr val="bg1">
              <a:lumMod val="95000"/>
            </a:schemeClr>
          </a:solidFill>
          <a:ln w="76200" cap="flat" cmpd="sng" algn="ctr">
            <a:solidFill>
              <a:schemeClr val="accent1"/>
            </a:solidFill>
            <a:prstDash val="solid"/>
            <a:round/>
            <a:headEnd type="none" w="med" len="med"/>
            <a:tailEnd type="arrow" w="med" len="med"/>
          </a:ln>
          <a:effectLst/>
        </p:spPr>
      </p:cxnSp>
      <p:sp>
        <p:nvSpPr>
          <p:cNvPr id="183" name="正方形/長方形 5">
            <a:extLst>
              <a:ext uri="{FF2B5EF4-FFF2-40B4-BE49-F238E27FC236}">
                <a16:creationId xmlns:a16="http://schemas.microsoft.com/office/drawing/2014/main" id="{914D1A0B-4425-094B-FAF4-806058E2D33A}"/>
              </a:ext>
            </a:extLst>
          </p:cNvPr>
          <p:cNvSpPr/>
          <p:nvPr/>
        </p:nvSpPr>
        <p:spPr bwMode="auto">
          <a:xfrm>
            <a:off x="2937934" y="1981200"/>
            <a:ext cx="6112932" cy="2726267"/>
          </a:xfrm>
          <a:custGeom>
            <a:avLst/>
            <a:gdLst>
              <a:gd name="connsiteX0" fmla="*/ 0 w 440266"/>
              <a:gd name="connsiteY0" fmla="*/ 0 h 922867"/>
              <a:gd name="connsiteX1" fmla="*/ 440266 w 440266"/>
              <a:gd name="connsiteY1" fmla="*/ 0 h 922867"/>
              <a:gd name="connsiteX2" fmla="*/ 440266 w 440266"/>
              <a:gd name="connsiteY2" fmla="*/ 922867 h 922867"/>
              <a:gd name="connsiteX3" fmla="*/ 0 w 440266"/>
              <a:gd name="connsiteY3" fmla="*/ 922867 h 922867"/>
              <a:gd name="connsiteX4" fmla="*/ 0 w 440266"/>
              <a:gd name="connsiteY4" fmla="*/ 0 h 922867"/>
              <a:gd name="connsiteX0" fmla="*/ 6519333 w 6959599"/>
              <a:gd name="connsiteY0" fmla="*/ 0 h 2726267"/>
              <a:gd name="connsiteX1" fmla="*/ 6959599 w 6959599"/>
              <a:gd name="connsiteY1" fmla="*/ 0 h 2726267"/>
              <a:gd name="connsiteX2" fmla="*/ 6959599 w 6959599"/>
              <a:gd name="connsiteY2" fmla="*/ 922867 h 2726267"/>
              <a:gd name="connsiteX3" fmla="*/ 0 w 6959599"/>
              <a:gd name="connsiteY3" fmla="*/ 2726267 h 2726267"/>
              <a:gd name="connsiteX4" fmla="*/ 6519333 w 6959599"/>
              <a:gd name="connsiteY4" fmla="*/ 0 h 2726267"/>
              <a:gd name="connsiteX0" fmla="*/ 2997200 w 6959599"/>
              <a:gd name="connsiteY0" fmla="*/ 50800 h 2726267"/>
              <a:gd name="connsiteX1" fmla="*/ 6959599 w 6959599"/>
              <a:gd name="connsiteY1" fmla="*/ 0 h 2726267"/>
              <a:gd name="connsiteX2" fmla="*/ 6959599 w 6959599"/>
              <a:gd name="connsiteY2" fmla="*/ 922867 h 2726267"/>
              <a:gd name="connsiteX3" fmla="*/ 0 w 6959599"/>
              <a:gd name="connsiteY3" fmla="*/ 2726267 h 2726267"/>
              <a:gd name="connsiteX4" fmla="*/ 2997200 w 6959599"/>
              <a:gd name="connsiteY4" fmla="*/ 50800 h 2726267"/>
              <a:gd name="connsiteX0" fmla="*/ 2997200 w 6959599"/>
              <a:gd name="connsiteY0" fmla="*/ 0 h 2675467"/>
              <a:gd name="connsiteX1" fmla="*/ 6104465 w 6959599"/>
              <a:gd name="connsiteY1" fmla="*/ 50800 h 2675467"/>
              <a:gd name="connsiteX2" fmla="*/ 6959599 w 6959599"/>
              <a:gd name="connsiteY2" fmla="*/ 872067 h 2675467"/>
              <a:gd name="connsiteX3" fmla="*/ 0 w 6959599"/>
              <a:gd name="connsiteY3" fmla="*/ 2675467 h 2675467"/>
              <a:gd name="connsiteX4" fmla="*/ 2997200 w 6959599"/>
              <a:gd name="connsiteY4" fmla="*/ 0 h 2675467"/>
              <a:gd name="connsiteX0" fmla="*/ 2997200 w 6104465"/>
              <a:gd name="connsiteY0" fmla="*/ 0 h 2675467"/>
              <a:gd name="connsiteX1" fmla="*/ 6104465 w 6104465"/>
              <a:gd name="connsiteY1" fmla="*/ 50800 h 2675467"/>
              <a:gd name="connsiteX2" fmla="*/ 3682999 w 6104465"/>
              <a:gd name="connsiteY2" fmla="*/ 2650067 h 2675467"/>
              <a:gd name="connsiteX3" fmla="*/ 0 w 6104465"/>
              <a:gd name="connsiteY3" fmla="*/ 2675467 h 2675467"/>
              <a:gd name="connsiteX4" fmla="*/ 2997200 w 6104465"/>
              <a:gd name="connsiteY4" fmla="*/ 0 h 2675467"/>
              <a:gd name="connsiteX0" fmla="*/ 2997200 w 6104465"/>
              <a:gd name="connsiteY0" fmla="*/ 0 h 2760134"/>
              <a:gd name="connsiteX1" fmla="*/ 6104465 w 6104465"/>
              <a:gd name="connsiteY1" fmla="*/ 50800 h 2760134"/>
              <a:gd name="connsiteX2" fmla="*/ 3674533 w 6104465"/>
              <a:gd name="connsiteY2" fmla="*/ 2760134 h 2760134"/>
              <a:gd name="connsiteX3" fmla="*/ 0 w 6104465"/>
              <a:gd name="connsiteY3" fmla="*/ 2675467 h 2760134"/>
              <a:gd name="connsiteX4" fmla="*/ 2997200 w 6104465"/>
              <a:gd name="connsiteY4" fmla="*/ 0 h 2760134"/>
              <a:gd name="connsiteX0" fmla="*/ 2997200 w 6104465"/>
              <a:gd name="connsiteY0" fmla="*/ 0 h 2726267"/>
              <a:gd name="connsiteX1" fmla="*/ 6104465 w 6104465"/>
              <a:gd name="connsiteY1" fmla="*/ 50800 h 2726267"/>
              <a:gd name="connsiteX2" fmla="*/ 3708400 w 6104465"/>
              <a:gd name="connsiteY2" fmla="*/ 2726267 h 2726267"/>
              <a:gd name="connsiteX3" fmla="*/ 0 w 6104465"/>
              <a:gd name="connsiteY3" fmla="*/ 2675467 h 2726267"/>
              <a:gd name="connsiteX4" fmla="*/ 2997200 w 6104465"/>
              <a:gd name="connsiteY4" fmla="*/ 0 h 2726267"/>
              <a:gd name="connsiteX0" fmla="*/ 2997200 w 6112932"/>
              <a:gd name="connsiteY0" fmla="*/ 0 h 2726267"/>
              <a:gd name="connsiteX1" fmla="*/ 6112932 w 6112932"/>
              <a:gd name="connsiteY1" fmla="*/ 42334 h 2726267"/>
              <a:gd name="connsiteX2" fmla="*/ 3708400 w 6112932"/>
              <a:gd name="connsiteY2" fmla="*/ 2726267 h 2726267"/>
              <a:gd name="connsiteX3" fmla="*/ 0 w 6112932"/>
              <a:gd name="connsiteY3" fmla="*/ 2675467 h 2726267"/>
              <a:gd name="connsiteX4" fmla="*/ 2997200 w 6112932"/>
              <a:gd name="connsiteY4" fmla="*/ 0 h 272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932" h="2726267">
                <a:moveTo>
                  <a:pt x="2997200" y="0"/>
                </a:moveTo>
                <a:lnTo>
                  <a:pt x="6112932" y="42334"/>
                </a:lnTo>
                <a:lnTo>
                  <a:pt x="3708400" y="2726267"/>
                </a:lnTo>
                <a:lnTo>
                  <a:pt x="0" y="2675467"/>
                </a:lnTo>
                <a:lnTo>
                  <a:pt x="2997200" y="0"/>
                </a:lnTo>
                <a:close/>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 name="Line 11">
            <a:extLst>
              <a:ext uri="{FF2B5EF4-FFF2-40B4-BE49-F238E27FC236}">
                <a16:creationId xmlns:a16="http://schemas.microsoft.com/office/drawing/2014/main" id="{799BE7D0-B161-5F23-CEFE-59D0B385B36C}"/>
              </a:ext>
            </a:extLst>
          </p:cNvPr>
          <p:cNvSpPr>
            <a:spLocks noChangeShapeType="1"/>
          </p:cNvSpPr>
          <p:nvPr/>
        </p:nvSpPr>
        <p:spPr bwMode="auto">
          <a:xfrm>
            <a:off x="2838299" y="1521561"/>
            <a:ext cx="1733701" cy="1689811"/>
          </a:xfrm>
          <a:custGeom>
            <a:avLst/>
            <a:gdLst>
              <a:gd name="connsiteX0" fmla="*/ 0 w 1733701"/>
              <a:gd name="connsiteY0" fmla="*/ 0 h 1689811"/>
              <a:gd name="connsiteX1" fmla="*/ 1733701 w 1733701"/>
              <a:gd name="connsiteY1" fmla="*/ 1689811 h 1689811"/>
              <a:gd name="connsiteX0" fmla="*/ 0 w 1733701"/>
              <a:gd name="connsiteY0" fmla="*/ 0 h 1689811"/>
              <a:gd name="connsiteX1" fmla="*/ 1733701 w 1733701"/>
              <a:gd name="connsiteY1" fmla="*/ 1689811 h 1689811"/>
              <a:gd name="connsiteX0" fmla="*/ 0 w 1733701"/>
              <a:gd name="connsiteY0" fmla="*/ 0 h 1689811"/>
              <a:gd name="connsiteX1" fmla="*/ 1733701 w 1733701"/>
              <a:gd name="connsiteY1" fmla="*/ 1689811 h 1689811"/>
            </a:gdLst>
            <a:ahLst/>
            <a:cxnLst>
              <a:cxn ang="0">
                <a:pos x="connsiteX0" y="connsiteY0"/>
              </a:cxn>
              <a:cxn ang="0">
                <a:pos x="connsiteX1" y="connsiteY1"/>
              </a:cxn>
            </a:cxnLst>
            <a:rect l="l" t="t" r="r" b="b"/>
            <a:pathLst>
              <a:path w="1733701" h="1689811">
                <a:moveTo>
                  <a:pt x="0" y="0"/>
                </a:moveTo>
                <a:cubicBezTo>
                  <a:pt x="226771" y="826617"/>
                  <a:pt x="534009" y="1353312"/>
                  <a:pt x="1733701" y="1689811"/>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4" name="Line 11">
            <a:extLst>
              <a:ext uri="{FF2B5EF4-FFF2-40B4-BE49-F238E27FC236}">
                <a16:creationId xmlns:a16="http://schemas.microsoft.com/office/drawing/2014/main" id="{E14FA98F-A627-7CE1-A8E6-48A9F5303803}"/>
              </a:ext>
            </a:extLst>
          </p:cNvPr>
          <p:cNvSpPr>
            <a:spLocks noChangeShapeType="1"/>
          </p:cNvSpPr>
          <p:nvPr/>
        </p:nvSpPr>
        <p:spPr bwMode="auto">
          <a:xfrm>
            <a:off x="5464456" y="1521562"/>
            <a:ext cx="782725" cy="599846"/>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5" name="Line 11">
            <a:extLst>
              <a:ext uri="{FF2B5EF4-FFF2-40B4-BE49-F238E27FC236}">
                <a16:creationId xmlns:a16="http://schemas.microsoft.com/office/drawing/2014/main" id="{183AB995-5C93-327D-FBCB-4EFA4455F282}"/>
              </a:ext>
            </a:extLst>
          </p:cNvPr>
          <p:cNvSpPr>
            <a:spLocks noChangeShapeType="1"/>
          </p:cNvSpPr>
          <p:nvPr/>
        </p:nvSpPr>
        <p:spPr bwMode="auto">
          <a:xfrm flipH="1">
            <a:off x="3877055" y="1523999"/>
            <a:ext cx="3834383" cy="3443021"/>
          </a:xfrm>
          <a:custGeom>
            <a:avLst/>
            <a:gdLst>
              <a:gd name="connsiteX0" fmla="*/ 0 w 3855720"/>
              <a:gd name="connsiteY0" fmla="*/ 0 h 3276600"/>
              <a:gd name="connsiteX1" fmla="*/ 3855720 w 3855720"/>
              <a:gd name="connsiteY1" fmla="*/ 3276600 h 3276600"/>
              <a:gd name="connsiteX0" fmla="*/ 0 w 3855720"/>
              <a:gd name="connsiteY0" fmla="*/ 0 h 3276600"/>
              <a:gd name="connsiteX1" fmla="*/ 3855720 w 3855720"/>
              <a:gd name="connsiteY1" fmla="*/ 3276600 h 3276600"/>
              <a:gd name="connsiteX0" fmla="*/ 0 w 3855720"/>
              <a:gd name="connsiteY0" fmla="*/ 0 h 3276600"/>
              <a:gd name="connsiteX1" fmla="*/ 3855720 w 3855720"/>
              <a:gd name="connsiteY1" fmla="*/ 3276600 h 3276600"/>
              <a:gd name="connsiteX0" fmla="*/ 0 w 3855720"/>
              <a:gd name="connsiteY0" fmla="*/ 0 h 3276600"/>
              <a:gd name="connsiteX1" fmla="*/ 3855720 w 3855720"/>
              <a:gd name="connsiteY1" fmla="*/ 3276600 h 3276600"/>
              <a:gd name="connsiteX0" fmla="*/ 0 w 3855720"/>
              <a:gd name="connsiteY0" fmla="*/ 0 h 3276600"/>
              <a:gd name="connsiteX1" fmla="*/ 3855720 w 3855720"/>
              <a:gd name="connsiteY1" fmla="*/ 3276600 h 3276600"/>
              <a:gd name="connsiteX0" fmla="*/ 0 w 3855720"/>
              <a:gd name="connsiteY0" fmla="*/ 0 h 3276600"/>
              <a:gd name="connsiteX1" fmla="*/ 3855720 w 3855720"/>
              <a:gd name="connsiteY1" fmla="*/ 3276600 h 3276600"/>
            </a:gdLst>
            <a:ahLst/>
            <a:cxnLst>
              <a:cxn ang="0">
                <a:pos x="connsiteX0" y="connsiteY0"/>
              </a:cxn>
              <a:cxn ang="0">
                <a:pos x="connsiteX1" y="connsiteY1"/>
              </a:cxn>
            </a:cxnLst>
            <a:rect l="l" t="t" r="r" b="b"/>
            <a:pathLst>
              <a:path w="3855720" h="3276600">
                <a:moveTo>
                  <a:pt x="0" y="0"/>
                </a:moveTo>
                <a:cubicBezTo>
                  <a:pt x="970687" y="1326286"/>
                  <a:pt x="2577794" y="2937866"/>
                  <a:pt x="3855720" y="3276600"/>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7" name="Line 11">
            <a:extLst>
              <a:ext uri="{FF2B5EF4-FFF2-40B4-BE49-F238E27FC236}">
                <a16:creationId xmlns:a16="http://schemas.microsoft.com/office/drawing/2014/main" id="{D9B756EF-21A9-1E3A-1BC6-66B242A64FB5}"/>
              </a:ext>
            </a:extLst>
          </p:cNvPr>
          <p:cNvSpPr>
            <a:spLocks noChangeShapeType="1"/>
          </p:cNvSpPr>
          <p:nvPr/>
        </p:nvSpPr>
        <p:spPr bwMode="auto">
          <a:xfrm>
            <a:off x="2845613" y="1850746"/>
            <a:ext cx="534009" cy="3087013"/>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1" name="Line 9">
            <a:extLst>
              <a:ext uri="{FF2B5EF4-FFF2-40B4-BE49-F238E27FC236}">
                <a16:creationId xmlns:a16="http://schemas.microsoft.com/office/drawing/2014/main" id="{1AB5DF14-A049-8874-1961-EED74B4FE288}"/>
              </a:ext>
            </a:extLst>
          </p:cNvPr>
          <p:cNvSpPr>
            <a:spLocks noChangeShapeType="1"/>
          </p:cNvSpPr>
          <p:nvPr/>
        </p:nvSpPr>
        <p:spPr bwMode="auto">
          <a:xfrm>
            <a:off x="5122152" y="2071573"/>
            <a:ext cx="1937016" cy="79096"/>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6" name="Line 9">
            <a:extLst>
              <a:ext uri="{FF2B5EF4-FFF2-40B4-BE49-F238E27FC236}">
                <a16:creationId xmlns:a16="http://schemas.microsoft.com/office/drawing/2014/main" id="{C7CB58F4-B92A-B3D1-DBFC-412709879221}"/>
              </a:ext>
            </a:extLst>
          </p:cNvPr>
          <p:cNvSpPr>
            <a:spLocks noChangeShapeType="1"/>
          </p:cNvSpPr>
          <p:nvPr/>
        </p:nvSpPr>
        <p:spPr bwMode="auto">
          <a:xfrm flipV="1">
            <a:off x="1347509" y="2523745"/>
            <a:ext cx="5653138" cy="513671"/>
          </a:xfrm>
          <a:custGeom>
            <a:avLst/>
            <a:gdLst>
              <a:gd name="connsiteX0" fmla="*/ 0 w 3107448"/>
              <a:gd name="connsiteY0" fmla="*/ 0 h 133045"/>
              <a:gd name="connsiteX1" fmla="*/ 3107448 w 3107448"/>
              <a:gd name="connsiteY1" fmla="*/ 133045 h 133045"/>
              <a:gd name="connsiteX0" fmla="*/ 0 w 3107448"/>
              <a:gd name="connsiteY0" fmla="*/ 56191 h 189236"/>
              <a:gd name="connsiteX1" fmla="*/ 3107448 w 3107448"/>
              <a:gd name="connsiteY1" fmla="*/ 189236 h 189236"/>
              <a:gd name="connsiteX0" fmla="*/ 0 w 3107448"/>
              <a:gd name="connsiteY0" fmla="*/ 236465 h 369510"/>
              <a:gd name="connsiteX1" fmla="*/ 3107448 w 3107448"/>
              <a:gd name="connsiteY1" fmla="*/ 369510 h 369510"/>
              <a:gd name="connsiteX0" fmla="*/ 0 w 5521464"/>
              <a:gd name="connsiteY0" fmla="*/ 187051 h 488345"/>
              <a:gd name="connsiteX1" fmla="*/ 5521464 w 5521464"/>
              <a:gd name="connsiteY1" fmla="*/ 488345 h 488345"/>
              <a:gd name="connsiteX0" fmla="*/ 0 w 5521464"/>
              <a:gd name="connsiteY0" fmla="*/ 275246 h 576540"/>
              <a:gd name="connsiteX1" fmla="*/ 5521464 w 5521464"/>
              <a:gd name="connsiteY1" fmla="*/ 576540 h 576540"/>
              <a:gd name="connsiteX0" fmla="*/ 0 w 5653138"/>
              <a:gd name="connsiteY0" fmla="*/ 322105 h 513671"/>
              <a:gd name="connsiteX1" fmla="*/ 5653138 w 5653138"/>
              <a:gd name="connsiteY1" fmla="*/ 513671 h 513671"/>
            </a:gdLst>
            <a:ahLst/>
            <a:cxnLst>
              <a:cxn ang="0">
                <a:pos x="connsiteX0" y="connsiteY0"/>
              </a:cxn>
              <a:cxn ang="0">
                <a:pos x="connsiteX1" y="connsiteY1"/>
              </a:cxn>
            </a:cxnLst>
            <a:rect l="l" t="t" r="r" b="b"/>
            <a:pathLst>
              <a:path w="5653138" h="513671">
                <a:moveTo>
                  <a:pt x="0" y="322105"/>
                </a:moveTo>
                <a:cubicBezTo>
                  <a:pt x="852936" y="-94404"/>
                  <a:pt x="4814832" y="-181730"/>
                  <a:pt x="5653138" y="513671"/>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8" name="Line 11">
            <a:extLst>
              <a:ext uri="{FF2B5EF4-FFF2-40B4-BE49-F238E27FC236}">
                <a16:creationId xmlns:a16="http://schemas.microsoft.com/office/drawing/2014/main" id="{458E599E-80C9-2078-753B-BD9531F7EFC0}"/>
              </a:ext>
            </a:extLst>
          </p:cNvPr>
          <p:cNvSpPr>
            <a:spLocks noChangeShapeType="1"/>
          </p:cNvSpPr>
          <p:nvPr/>
        </p:nvSpPr>
        <p:spPr bwMode="auto">
          <a:xfrm>
            <a:off x="2216258" y="3200400"/>
            <a:ext cx="1015139" cy="187529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32351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2"/>
                                        </p:tgtEl>
                                        <p:attrNameLst>
                                          <p:attrName>style.visibility</p:attrName>
                                        </p:attrNameLst>
                                      </p:cBhvr>
                                      <p:to>
                                        <p:strVal val="visible"/>
                                      </p:to>
                                    </p:set>
                                    <p:animEffect transition="in" filter="wipe(up)">
                                      <p:cBhvr>
                                        <p:cTn id="28" dur="100"/>
                                        <p:tgtEl>
                                          <p:spTgt spid="16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up)">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wipe(up)">
                                      <p:cBhvr>
                                        <p:cTn id="69" dur="500"/>
                                        <p:tgtEl>
                                          <p:spTgt spid="12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3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2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2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wipe(left)">
                                      <p:cBhvr>
                                        <p:cTn id="88" dur="500"/>
                                        <p:tgtEl>
                                          <p:spTgt spid="131"/>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32"/>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131"/>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3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38"/>
                                        </p:tgtEl>
                                        <p:attrNameLst>
                                          <p:attrName>style.visibility</p:attrName>
                                        </p:attrNameLst>
                                      </p:cBhvr>
                                      <p:to>
                                        <p:strVal val="visible"/>
                                      </p:to>
                                    </p:set>
                                    <p:animEffect transition="in" filter="wipe(up)">
                                      <p:cBhvr>
                                        <p:cTn id="124" dur="500"/>
                                        <p:tgtEl>
                                          <p:spTgt spid="138"/>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3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138"/>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2"/>
                                        </p:tgtEl>
                                        <p:attrNameLst>
                                          <p:attrName>style.visibility</p:attrName>
                                        </p:attrNameLst>
                                      </p:cBhvr>
                                      <p:to>
                                        <p:strVal val="visible"/>
                                      </p:to>
                                    </p:set>
                                    <p:animEffect transition="in" filter="wipe(down)">
                                      <p:cBhvr>
                                        <p:cTn id="141" dur="500"/>
                                        <p:tgtEl>
                                          <p:spTgt spid="2"/>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17"/>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130"/>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137"/>
                                        </p:tgtEl>
                                        <p:attrNameLst>
                                          <p:attrName>style.visibility</p:attrName>
                                        </p:attrNameLst>
                                      </p:cBhvr>
                                      <p:to>
                                        <p:strVal val="visible"/>
                                      </p:to>
                                    </p:set>
                                    <p:animEffect transition="in" filter="wipe(up)">
                                      <p:cBhvr>
                                        <p:cTn id="152" dur="500"/>
                                        <p:tgtEl>
                                          <p:spTgt spid="137"/>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nodeType="clickEffect">
                                  <p:stCondLst>
                                    <p:cond delay="0"/>
                                  </p:stCondLst>
                                  <p:childTnLst>
                                    <p:set>
                                      <p:cBhvr>
                                        <p:cTn id="156" dur="1" fill="hold">
                                          <p:stCondLst>
                                            <p:cond delay="0"/>
                                          </p:stCondLst>
                                        </p:cTn>
                                        <p:tgtEl>
                                          <p:spTgt spid="155"/>
                                        </p:tgtEl>
                                        <p:attrNameLst>
                                          <p:attrName>style.visibility</p:attrName>
                                        </p:attrNameLst>
                                      </p:cBhvr>
                                      <p:to>
                                        <p:strVal val="visible"/>
                                      </p:to>
                                    </p:set>
                                    <p:animEffect transition="in" filter="wipe(up)">
                                      <p:cBhvr>
                                        <p:cTn id="157" dur="500"/>
                                        <p:tgtEl>
                                          <p:spTgt spid="155"/>
                                        </p:tgtEl>
                                      </p:cBhvr>
                                    </p:animEffect>
                                  </p:childTnLst>
                                </p:cTn>
                              </p:par>
                            </p:childTnLst>
                          </p:cTn>
                        </p:par>
                        <p:par>
                          <p:cTn id="158" fill="hold">
                            <p:stCondLst>
                              <p:cond delay="500"/>
                            </p:stCondLst>
                            <p:childTnLst>
                              <p:par>
                                <p:cTn id="159" presetID="1" presetClass="entr" presetSubtype="0" fill="hold" grpId="0" nodeType="afterEffect">
                                  <p:stCondLst>
                                    <p:cond delay="0"/>
                                  </p:stCondLst>
                                  <p:childTnLst>
                                    <p:set>
                                      <p:cBhvr>
                                        <p:cTn id="160" dur="1" fill="hold">
                                          <p:stCondLst>
                                            <p:cond delay="0"/>
                                          </p:stCondLst>
                                        </p:cTn>
                                        <p:tgtEl>
                                          <p:spTgt spid="15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nodeType="clickEffect">
                                  <p:stCondLst>
                                    <p:cond delay="0"/>
                                  </p:stCondLst>
                                  <p:childTnLst>
                                    <p:set>
                                      <p:cBhvr>
                                        <p:cTn id="164" dur="1" fill="hold">
                                          <p:stCondLst>
                                            <p:cond delay="0"/>
                                          </p:stCondLst>
                                        </p:cTn>
                                        <p:tgtEl>
                                          <p:spTgt spid="141"/>
                                        </p:tgtEl>
                                        <p:attrNameLst>
                                          <p:attrName>style.visibility</p:attrName>
                                        </p:attrNameLst>
                                      </p:cBhvr>
                                      <p:to>
                                        <p:strVal val="visible"/>
                                      </p:to>
                                    </p:set>
                                    <p:animEffect transition="in" filter="wipe(up)">
                                      <p:cBhvr>
                                        <p:cTn id="165" dur="500"/>
                                        <p:tgtEl>
                                          <p:spTgt spid="141"/>
                                        </p:tgtEl>
                                      </p:cBhvr>
                                    </p:animEffect>
                                  </p:childTnLst>
                                </p:cTn>
                              </p:par>
                            </p:childTnLst>
                          </p:cTn>
                        </p:par>
                        <p:par>
                          <p:cTn id="166" fill="hold">
                            <p:stCondLst>
                              <p:cond delay="500"/>
                            </p:stCondLst>
                            <p:childTnLst>
                              <p:par>
                                <p:cTn id="167" presetID="1" presetClass="entr" presetSubtype="0" fill="hold" grpId="0" nodeType="afterEffect">
                                  <p:stCondLst>
                                    <p:cond delay="0"/>
                                  </p:stCondLst>
                                  <p:childTnLst>
                                    <p:set>
                                      <p:cBhvr>
                                        <p:cTn id="168" dur="1" fill="hold">
                                          <p:stCondLst>
                                            <p:cond delay="0"/>
                                          </p:stCondLst>
                                        </p:cTn>
                                        <p:tgtEl>
                                          <p:spTgt spid="15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35"/>
                                        </p:tgtEl>
                                        <p:attrNameLst>
                                          <p:attrName>style.visibility</p:attrName>
                                        </p:attrNameLst>
                                      </p:cBhvr>
                                      <p:to>
                                        <p:strVal val="visible"/>
                                      </p:to>
                                    </p:set>
                                  </p:childTnLst>
                                </p:cTn>
                              </p:par>
                              <p:par>
                                <p:cTn id="173" presetID="22" presetClass="entr" presetSubtype="1" repeatCount="5000" fill="hold" nodeType="withEffect">
                                  <p:stCondLst>
                                    <p:cond delay="0"/>
                                  </p:stCondLst>
                                  <p:childTnLst>
                                    <p:set>
                                      <p:cBhvr>
                                        <p:cTn id="174" dur="1" fill="hold">
                                          <p:stCondLst>
                                            <p:cond delay="0"/>
                                          </p:stCondLst>
                                        </p:cTn>
                                        <p:tgtEl>
                                          <p:spTgt spid="141"/>
                                        </p:tgtEl>
                                        <p:attrNameLst>
                                          <p:attrName>style.visibility</p:attrName>
                                        </p:attrNameLst>
                                      </p:cBhvr>
                                      <p:to>
                                        <p:strVal val="visible"/>
                                      </p:to>
                                    </p:set>
                                    <p:animEffect transition="in" filter="wipe(up)">
                                      <p:cBhvr>
                                        <p:cTn id="175" dur="500"/>
                                        <p:tgtEl>
                                          <p:spTgt spid="141"/>
                                        </p:tgtEl>
                                      </p:cBhvr>
                                    </p:animEffect>
                                  </p:childTnLst>
                                </p:cTn>
                              </p:par>
                            </p:childTnLst>
                          </p:cTn>
                        </p:par>
                        <p:par>
                          <p:cTn id="176" fill="hold">
                            <p:stCondLst>
                              <p:cond delay="2500"/>
                            </p:stCondLst>
                            <p:childTnLst>
                              <p:par>
                                <p:cTn id="177" presetID="22" presetClass="entr" presetSubtype="4" repeatCount="5000" fill="hold" nodeType="afterEffect">
                                  <p:stCondLst>
                                    <p:cond delay="0"/>
                                  </p:stCondLst>
                                  <p:childTnLst>
                                    <p:set>
                                      <p:cBhvr>
                                        <p:cTn id="178" dur="1" fill="hold">
                                          <p:stCondLst>
                                            <p:cond delay="0"/>
                                          </p:stCondLst>
                                        </p:cTn>
                                        <p:tgtEl>
                                          <p:spTgt spid="2"/>
                                        </p:tgtEl>
                                        <p:attrNameLst>
                                          <p:attrName>style.visibility</p:attrName>
                                        </p:attrNameLst>
                                      </p:cBhvr>
                                      <p:to>
                                        <p:strVal val="visible"/>
                                      </p:to>
                                    </p:set>
                                    <p:animEffect transition="in" filter="wipe(down)">
                                      <p:cBhvr>
                                        <p:cTn id="1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6" grpId="0" animBg="1"/>
      <p:bldP spid="123" grpId="0"/>
      <p:bldP spid="124" grpId="0"/>
      <p:bldP spid="125" grpId="0"/>
      <p:bldP spid="128" grpId="0" animBg="1"/>
      <p:bldP spid="129" grpId="0" animBg="1"/>
      <p:bldP spid="133" grpId="0" animBg="1"/>
      <p:bldP spid="135" grpId="0" animBg="1"/>
      <p:bldP spid="132" grpId="0" animBg="1"/>
      <p:bldP spid="150" grpId="0" animBg="1"/>
      <p:bldP spid="152" grpId="0" animBg="1"/>
      <p:bldP spid="130" grpId="0" animBg="1"/>
      <p:bldP spid="163" grpId="0"/>
      <p:bldP spid="15" grpId="0" animBg="1"/>
      <p:bldP spid="169" grpId="0"/>
      <p:bldP spid="182" grpId="0"/>
      <p:bldP spid="134" grpId="0" animBg="1"/>
      <p:bldP spid="183" grpId="0" animBg="1"/>
      <p:bldP spid="3" grpId="0" animBg="1"/>
      <p:bldP spid="3" grpId="1" animBg="1"/>
      <p:bldP spid="4" grpId="0" animBg="1"/>
      <p:bldP spid="4" grpId="1" animBg="1"/>
      <p:bldP spid="5" grpId="0" animBg="1"/>
      <p:bldP spid="5" grpId="1" animBg="1"/>
      <p:bldP spid="127" grpId="0" animBg="1"/>
      <p:bldP spid="127" grpId="1" animBg="1"/>
      <p:bldP spid="131" grpId="0" animBg="1"/>
      <p:bldP spid="131" grpId="1" animBg="1"/>
      <p:bldP spid="136" grpId="0" animBg="1"/>
      <p:bldP spid="136" grpId="1" animBg="1"/>
      <p:bldP spid="138" grpId="0" animBg="1"/>
      <p:bldP spid="13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7466A-7750-36A6-F8D3-024FF516EA51}"/>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A91BD7E-6C5F-5DD7-766B-B4B279CC8593}"/>
              </a:ext>
            </a:extLst>
          </p:cNvPr>
          <p:cNvGrpSpPr/>
          <p:nvPr/>
        </p:nvGrpSpPr>
        <p:grpSpPr>
          <a:xfrm>
            <a:off x="2937516" y="1961713"/>
            <a:ext cx="6107446" cy="3524178"/>
            <a:chOff x="611661" y="1170436"/>
            <a:chExt cx="8119163" cy="4316075"/>
          </a:xfrm>
          <a:solidFill>
            <a:schemeClr val="bg1">
              <a:lumMod val="95000"/>
            </a:schemeClr>
          </a:solidFill>
        </p:grpSpPr>
        <p:sp>
          <p:nvSpPr>
            <p:cNvPr id="3" name="直方体 23">
              <a:extLst>
                <a:ext uri="{FF2B5EF4-FFF2-40B4-BE49-F238E27FC236}">
                  <a16:creationId xmlns:a16="http://schemas.microsoft.com/office/drawing/2014/main" id="{AC3C2E3A-0BF8-8A01-2724-428402ABED22}"/>
                </a:ext>
              </a:extLst>
            </p:cNvPr>
            <p:cNvSpPr>
              <a:spLocks noChangeAspect="1"/>
            </p:cNvSpPr>
            <p:nvPr/>
          </p:nvSpPr>
          <p:spPr bwMode="auto">
            <a:xfrm>
              <a:off x="611661" y="1178562"/>
              <a:ext cx="8119163" cy="4307949"/>
            </a:xfrm>
            <a:custGeom>
              <a:avLst/>
              <a:gdLst>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8100906 w 8100906"/>
                <a:gd name="connsiteY3" fmla="*/ 861563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4184570 w 8100906"/>
                <a:gd name="connsiteY1" fmla="*/ 40640 h 4199467"/>
                <a:gd name="connsiteX2" fmla="*/ 8100906 w 8100906"/>
                <a:gd name="connsiteY2" fmla="*/ 0 h 4199467"/>
                <a:gd name="connsiteX3" fmla="*/ 8100906 w 8100906"/>
                <a:gd name="connsiteY3" fmla="*/ 861563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4184570 w 8100906"/>
                <a:gd name="connsiteY1" fmla="*/ 4064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4022010 w 8100906"/>
                <a:gd name="connsiteY1" fmla="*/ 2032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981370 w 8100906"/>
                <a:gd name="connsiteY1" fmla="*/ 6096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974597 w 8100906"/>
                <a:gd name="connsiteY1" fmla="*/ 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763002 w 8100906"/>
                <a:gd name="connsiteY10" fmla="*/ 3337904 h 4199467"/>
                <a:gd name="connsiteX11" fmla="*/ 4763002 w 8100906"/>
                <a:gd name="connsiteY11" fmla="*/ 4199467 h 4199467"/>
                <a:gd name="connsiteX0" fmla="*/ 0 w 8100906"/>
                <a:gd name="connsiteY0" fmla="*/ 3337904 h 4199467"/>
                <a:gd name="connsiteX1" fmla="*/ 4763002 w 8100906"/>
                <a:gd name="connsiteY1" fmla="*/ 3337904 h 4199467"/>
                <a:gd name="connsiteX2" fmla="*/ 4763002 w 8100906"/>
                <a:gd name="connsiteY2" fmla="*/ 4199467 h 4199467"/>
                <a:gd name="connsiteX3" fmla="*/ 0 w 8100906"/>
                <a:gd name="connsiteY3" fmla="*/ 4199467 h 4199467"/>
                <a:gd name="connsiteX4" fmla="*/ 0 w 8100906"/>
                <a:gd name="connsiteY4" fmla="*/ 3337904 h 4199467"/>
                <a:gd name="connsiteX0" fmla="*/ 4763002 w 8100906"/>
                <a:gd name="connsiteY0" fmla="*/ 3337904 h 4199467"/>
                <a:gd name="connsiteX1" fmla="*/ 8100906 w 8100906"/>
                <a:gd name="connsiteY1" fmla="*/ 0 h 4199467"/>
                <a:gd name="connsiteX2" fmla="*/ 8100906 w 8100906"/>
                <a:gd name="connsiteY2" fmla="*/ 861563 h 4199467"/>
                <a:gd name="connsiteX3" fmla="*/ 4763002 w 8100906"/>
                <a:gd name="connsiteY3" fmla="*/ 4199467 h 4199467"/>
                <a:gd name="connsiteX4" fmla="*/ 4763002 w 8100906"/>
                <a:gd name="connsiteY4" fmla="*/ 3337904 h 4199467"/>
                <a:gd name="connsiteX0" fmla="*/ 0 w 8100906"/>
                <a:gd name="connsiteY0" fmla="*/ 3337904 h 4199467"/>
                <a:gd name="connsiteX1" fmla="*/ 3337904 w 8100906"/>
                <a:gd name="connsiteY1" fmla="*/ 0 h 4199467"/>
                <a:gd name="connsiteX2" fmla="*/ 8100906 w 8100906"/>
                <a:gd name="connsiteY2" fmla="*/ 0 h 4199467"/>
                <a:gd name="connsiteX3" fmla="*/ 4763002 w 8100906"/>
                <a:gd name="connsiteY3" fmla="*/ 3337904 h 4199467"/>
                <a:gd name="connsiteX4" fmla="*/ 0 w 8100906"/>
                <a:gd name="connsiteY4" fmla="*/ 3337904 h 4199467"/>
                <a:gd name="connsiteX0" fmla="*/ 0 w 8100906"/>
                <a:gd name="connsiteY0" fmla="*/ 3337904 h 4199467"/>
                <a:gd name="connsiteX1" fmla="*/ 3974597 w 8100906"/>
                <a:gd name="connsiteY1" fmla="*/ 0 h 4199467"/>
                <a:gd name="connsiteX2" fmla="*/ 8100906 w 8100906"/>
                <a:gd name="connsiteY2" fmla="*/ 0 h 4199467"/>
                <a:gd name="connsiteX3" fmla="*/ 8100906 w 8100906"/>
                <a:gd name="connsiteY3" fmla="*/ 773510 h 4199467"/>
                <a:gd name="connsiteX4" fmla="*/ 4763002 w 8100906"/>
                <a:gd name="connsiteY4" fmla="*/ 4199467 h 4199467"/>
                <a:gd name="connsiteX5" fmla="*/ 0 w 8100906"/>
                <a:gd name="connsiteY5" fmla="*/ 4199467 h 4199467"/>
                <a:gd name="connsiteX6" fmla="*/ 0 w 8100906"/>
                <a:gd name="connsiteY6" fmla="*/ 3337904 h 4199467"/>
                <a:gd name="connsiteX7" fmla="*/ 0 w 8100906"/>
                <a:gd name="connsiteY7" fmla="*/ 3337904 h 4199467"/>
                <a:gd name="connsiteX8" fmla="*/ 4763002 w 8100906"/>
                <a:gd name="connsiteY8" fmla="*/ 3337904 h 4199467"/>
                <a:gd name="connsiteX9" fmla="*/ 8100906 w 8100906"/>
                <a:gd name="connsiteY9" fmla="*/ 0 h 4199467"/>
                <a:gd name="connsiteX10" fmla="*/ 4894469 w 8100906"/>
                <a:gd name="connsiteY10" fmla="*/ 3323728 h 4199467"/>
                <a:gd name="connsiteX11" fmla="*/ 4763002 w 8100906"/>
                <a:gd name="connsiteY11" fmla="*/ 4199467 h 4199467"/>
                <a:gd name="connsiteX0" fmla="*/ 0 w 8100906"/>
                <a:gd name="connsiteY0" fmla="*/ 3337904 h 4206556"/>
                <a:gd name="connsiteX1" fmla="*/ 4763002 w 8100906"/>
                <a:gd name="connsiteY1" fmla="*/ 3337904 h 4206556"/>
                <a:gd name="connsiteX2" fmla="*/ 4763002 w 8100906"/>
                <a:gd name="connsiteY2" fmla="*/ 4199467 h 4206556"/>
                <a:gd name="connsiteX3" fmla="*/ 0 w 8100906"/>
                <a:gd name="connsiteY3" fmla="*/ 4199467 h 4206556"/>
                <a:gd name="connsiteX4" fmla="*/ 0 w 8100906"/>
                <a:gd name="connsiteY4" fmla="*/ 3337904 h 4206556"/>
                <a:gd name="connsiteX0" fmla="*/ 4763002 w 8100906"/>
                <a:gd name="connsiteY0" fmla="*/ 3337904 h 4206556"/>
                <a:gd name="connsiteX1" fmla="*/ 8100906 w 8100906"/>
                <a:gd name="connsiteY1" fmla="*/ 0 h 4206556"/>
                <a:gd name="connsiteX2" fmla="*/ 8100906 w 8100906"/>
                <a:gd name="connsiteY2" fmla="*/ 861563 h 4206556"/>
                <a:gd name="connsiteX3" fmla="*/ 4763002 w 8100906"/>
                <a:gd name="connsiteY3" fmla="*/ 4199467 h 4206556"/>
                <a:gd name="connsiteX4" fmla="*/ 4763002 w 8100906"/>
                <a:gd name="connsiteY4" fmla="*/ 3337904 h 4206556"/>
                <a:gd name="connsiteX0" fmla="*/ 0 w 8100906"/>
                <a:gd name="connsiteY0" fmla="*/ 3337904 h 4206556"/>
                <a:gd name="connsiteX1" fmla="*/ 3337904 w 8100906"/>
                <a:gd name="connsiteY1" fmla="*/ 0 h 4206556"/>
                <a:gd name="connsiteX2" fmla="*/ 8100906 w 8100906"/>
                <a:gd name="connsiteY2" fmla="*/ 0 h 4206556"/>
                <a:gd name="connsiteX3" fmla="*/ 4763002 w 8100906"/>
                <a:gd name="connsiteY3" fmla="*/ 3337904 h 4206556"/>
                <a:gd name="connsiteX4" fmla="*/ 0 w 8100906"/>
                <a:gd name="connsiteY4" fmla="*/ 3337904 h 4206556"/>
                <a:gd name="connsiteX0" fmla="*/ 0 w 8100906"/>
                <a:gd name="connsiteY0" fmla="*/ 3337904 h 4206556"/>
                <a:gd name="connsiteX1" fmla="*/ 3974597 w 8100906"/>
                <a:gd name="connsiteY1" fmla="*/ 0 h 4206556"/>
                <a:gd name="connsiteX2" fmla="*/ 8100906 w 8100906"/>
                <a:gd name="connsiteY2" fmla="*/ 0 h 4206556"/>
                <a:gd name="connsiteX3" fmla="*/ 8100906 w 8100906"/>
                <a:gd name="connsiteY3" fmla="*/ 773510 h 4206556"/>
                <a:gd name="connsiteX4" fmla="*/ 4763002 w 8100906"/>
                <a:gd name="connsiteY4" fmla="*/ 4199467 h 4206556"/>
                <a:gd name="connsiteX5" fmla="*/ 0 w 8100906"/>
                <a:gd name="connsiteY5" fmla="*/ 4199467 h 4206556"/>
                <a:gd name="connsiteX6" fmla="*/ 0 w 8100906"/>
                <a:gd name="connsiteY6" fmla="*/ 3337904 h 4206556"/>
                <a:gd name="connsiteX7" fmla="*/ 0 w 8100906"/>
                <a:gd name="connsiteY7" fmla="*/ 3337904 h 4206556"/>
                <a:gd name="connsiteX8" fmla="*/ 4763002 w 8100906"/>
                <a:gd name="connsiteY8" fmla="*/ 3337904 h 4206556"/>
                <a:gd name="connsiteX9" fmla="*/ 8100906 w 8100906"/>
                <a:gd name="connsiteY9" fmla="*/ 0 h 4206556"/>
                <a:gd name="connsiteX10" fmla="*/ 4894469 w 8100906"/>
                <a:gd name="connsiteY10" fmla="*/ 3323728 h 4206556"/>
                <a:gd name="connsiteX11" fmla="*/ 4909075 w 8100906"/>
                <a:gd name="connsiteY11" fmla="*/ 4206556 h 4206556"/>
                <a:gd name="connsiteX0" fmla="*/ 0 w 8100906"/>
                <a:gd name="connsiteY0" fmla="*/ 3337904 h 4206556"/>
                <a:gd name="connsiteX1" fmla="*/ 4763002 w 8100906"/>
                <a:gd name="connsiteY1" fmla="*/ 3337904 h 4206556"/>
                <a:gd name="connsiteX2" fmla="*/ 4763002 w 8100906"/>
                <a:gd name="connsiteY2" fmla="*/ 4199467 h 4206556"/>
                <a:gd name="connsiteX3" fmla="*/ 0 w 8100906"/>
                <a:gd name="connsiteY3" fmla="*/ 4199467 h 4206556"/>
                <a:gd name="connsiteX4" fmla="*/ 0 w 8100906"/>
                <a:gd name="connsiteY4" fmla="*/ 3337904 h 4206556"/>
                <a:gd name="connsiteX0" fmla="*/ 4763002 w 8100906"/>
                <a:gd name="connsiteY0" fmla="*/ 3337904 h 4206556"/>
                <a:gd name="connsiteX1" fmla="*/ 8100906 w 8100906"/>
                <a:gd name="connsiteY1" fmla="*/ 0 h 4206556"/>
                <a:gd name="connsiteX2" fmla="*/ 8100906 w 8100906"/>
                <a:gd name="connsiteY2" fmla="*/ 861563 h 4206556"/>
                <a:gd name="connsiteX3" fmla="*/ 4763002 w 8100906"/>
                <a:gd name="connsiteY3" fmla="*/ 4199467 h 4206556"/>
                <a:gd name="connsiteX4" fmla="*/ 4763002 w 8100906"/>
                <a:gd name="connsiteY4" fmla="*/ 3337904 h 4206556"/>
                <a:gd name="connsiteX0" fmla="*/ 0 w 8100906"/>
                <a:gd name="connsiteY0" fmla="*/ 3337904 h 4206556"/>
                <a:gd name="connsiteX1" fmla="*/ 3337904 w 8100906"/>
                <a:gd name="connsiteY1" fmla="*/ 0 h 4206556"/>
                <a:gd name="connsiteX2" fmla="*/ 8100906 w 8100906"/>
                <a:gd name="connsiteY2" fmla="*/ 0 h 4206556"/>
                <a:gd name="connsiteX3" fmla="*/ 4763002 w 8100906"/>
                <a:gd name="connsiteY3" fmla="*/ 3337904 h 4206556"/>
                <a:gd name="connsiteX4" fmla="*/ 0 w 8100906"/>
                <a:gd name="connsiteY4" fmla="*/ 3337904 h 4206556"/>
                <a:gd name="connsiteX0" fmla="*/ 0 w 8100906"/>
                <a:gd name="connsiteY0" fmla="*/ 3337904 h 4206556"/>
                <a:gd name="connsiteX1" fmla="*/ 3974597 w 8100906"/>
                <a:gd name="connsiteY1" fmla="*/ 0 h 4206556"/>
                <a:gd name="connsiteX2" fmla="*/ 8100906 w 8100906"/>
                <a:gd name="connsiteY2" fmla="*/ 0 h 4206556"/>
                <a:gd name="connsiteX3" fmla="*/ 8100906 w 8100906"/>
                <a:gd name="connsiteY3" fmla="*/ 773510 h 4206556"/>
                <a:gd name="connsiteX4" fmla="*/ 4763002 w 8100906"/>
                <a:gd name="connsiteY4" fmla="*/ 4199467 h 4206556"/>
                <a:gd name="connsiteX5" fmla="*/ 0 w 8100906"/>
                <a:gd name="connsiteY5" fmla="*/ 4199467 h 4206556"/>
                <a:gd name="connsiteX6" fmla="*/ 0 w 8100906"/>
                <a:gd name="connsiteY6" fmla="*/ 3337904 h 4206556"/>
                <a:gd name="connsiteX7" fmla="*/ 0 w 8100906"/>
                <a:gd name="connsiteY7" fmla="*/ 3337904 h 4206556"/>
                <a:gd name="connsiteX8" fmla="*/ 4909075 w 8100906"/>
                <a:gd name="connsiteY8" fmla="*/ 3330816 h 4206556"/>
                <a:gd name="connsiteX9" fmla="*/ 8100906 w 8100906"/>
                <a:gd name="connsiteY9" fmla="*/ 0 h 4206556"/>
                <a:gd name="connsiteX10" fmla="*/ 4894469 w 8100906"/>
                <a:gd name="connsiteY10" fmla="*/ 3323728 h 4206556"/>
                <a:gd name="connsiteX11" fmla="*/ 4909075 w 8100906"/>
                <a:gd name="connsiteY11" fmla="*/ 4206556 h 4206556"/>
                <a:gd name="connsiteX0" fmla="*/ 0 w 8100906"/>
                <a:gd name="connsiteY0" fmla="*/ 3337904 h 4213643"/>
                <a:gd name="connsiteX1" fmla="*/ 4763002 w 8100906"/>
                <a:gd name="connsiteY1" fmla="*/ 3337904 h 4213643"/>
                <a:gd name="connsiteX2" fmla="*/ 4763002 w 8100906"/>
                <a:gd name="connsiteY2" fmla="*/ 4199467 h 4213643"/>
                <a:gd name="connsiteX3" fmla="*/ 0 w 8100906"/>
                <a:gd name="connsiteY3" fmla="*/ 4199467 h 4213643"/>
                <a:gd name="connsiteX4" fmla="*/ 0 w 8100906"/>
                <a:gd name="connsiteY4" fmla="*/ 3337904 h 4213643"/>
                <a:gd name="connsiteX0" fmla="*/ 4763002 w 8100906"/>
                <a:gd name="connsiteY0" fmla="*/ 3337904 h 4213643"/>
                <a:gd name="connsiteX1" fmla="*/ 8100906 w 8100906"/>
                <a:gd name="connsiteY1" fmla="*/ 0 h 4213643"/>
                <a:gd name="connsiteX2" fmla="*/ 8100906 w 8100906"/>
                <a:gd name="connsiteY2" fmla="*/ 861563 h 4213643"/>
                <a:gd name="connsiteX3" fmla="*/ 4763002 w 8100906"/>
                <a:gd name="connsiteY3" fmla="*/ 4199467 h 4213643"/>
                <a:gd name="connsiteX4" fmla="*/ 4763002 w 8100906"/>
                <a:gd name="connsiteY4" fmla="*/ 3337904 h 4213643"/>
                <a:gd name="connsiteX0" fmla="*/ 0 w 8100906"/>
                <a:gd name="connsiteY0" fmla="*/ 3337904 h 4213643"/>
                <a:gd name="connsiteX1" fmla="*/ 3337904 w 8100906"/>
                <a:gd name="connsiteY1" fmla="*/ 0 h 4213643"/>
                <a:gd name="connsiteX2" fmla="*/ 8100906 w 8100906"/>
                <a:gd name="connsiteY2" fmla="*/ 0 h 4213643"/>
                <a:gd name="connsiteX3" fmla="*/ 4763002 w 8100906"/>
                <a:gd name="connsiteY3" fmla="*/ 3337904 h 4213643"/>
                <a:gd name="connsiteX4" fmla="*/ 0 w 8100906"/>
                <a:gd name="connsiteY4" fmla="*/ 3337904 h 4213643"/>
                <a:gd name="connsiteX0" fmla="*/ 0 w 8100906"/>
                <a:gd name="connsiteY0" fmla="*/ 3337904 h 4213643"/>
                <a:gd name="connsiteX1" fmla="*/ 3974597 w 8100906"/>
                <a:gd name="connsiteY1" fmla="*/ 0 h 4213643"/>
                <a:gd name="connsiteX2" fmla="*/ 8100906 w 8100906"/>
                <a:gd name="connsiteY2" fmla="*/ 0 h 4213643"/>
                <a:gd name="connsiteX3" fmla="*/ 8100906 w 8100906"/>
                <a:gd name="connsiteY3" fmla="*/ 773510 h 4213643"/>
                <a:gd name="connsiteX4" fmla="*/ 4872558 w 8100906"/>
                <a:gd name="connsiteY4" fmla="*/ 4213643 h 4213643"/>
                <a:gd name="connsiteX5" fmla="*/ 0 w 8100906"/>
                <a:gd name="connsiteY5" fmla="*/ 4199467 h 4213643"/>
                <a:gd name="connsiteX6" fmla="*/ 0 w 8100906"/>
                <a:gd name="connsiteY6" fmla="*/ 3337904 h 4213643"/>
                <a:gd name="connsiteX7" fmla="*/ 0 w 8100906"/>
                <a:gd name="connsiteY7" fmla="*/ 3337904 h 4213643"/>
                <a:gd name="connsiteX8" fmla="*/ 4909075 w 8100906"/>
                <a:gd name="connsiteY8" fmla="*/ 3330816 h 4213643"/>
                <a:gd name="connsiteX9" fmla="*/ 8100906 w 8100906"/>
                <a:gd name="connsiteY9" fmla="*/ 0 h 4213643"/>
                <a:gd name="connsiteX10" fmla="*/ 4894469 w 8100906"/>
                <a:gd name="connsiteY10" fmla="*/ 3323728 h 4213643"/>
                <a:gd name="connsiteX11" fmla="*/ 4909075 w 8100906"/>
                <a:gd name="connsiteY11" fmla="*/ 4206556 h 4213643"/>
                <a:gd name="connsiteX0" fmla="*/ 0 w 8100906"/>
                <a:gd name="connsiteY0" fmla="*/ 3337904 h 4227822"/>
                <a:gd name="connsiteX1" fmla="*/ 4763002 w 8100906"/>
                <a:gd name="connsiteY1" fmla="*/ 3337904 h 4227822"/>
                <a:gd name="connsiteX2" fmla="*/ 4763002 w 8100906"/>
                <a:gd name="connsiteY2" fmla="*/ 4199467 h 4227822"/>
                <a:gd name="connsiteX3" fmla="*/ 0 w 8100906"/>
                <a:gd name="connsiteY3" fmla="*/ 4199467 h 4227822"/>
                <a:gd name="connsiteX4" fmla="*/ 0 w 8100906"/>
                <a:gd name="connsiteY4" fmla="*/ 3337904 h 4227822"/>
                <a:gd name="connsiteX0" fmla="*/ 4763002 w 8100906"/>
                <a:gd name="connsiteY0" fmla="*/ 3337904 h 4227822"/>
                <a:gd name="connsiteX1" fmla="*/ 8100906 w 8100906"/>
                <a:gd name="connsiteY1" fmla="*/ 0 h 4227822"/>
                <a:gd name="connsiteX2" fmla="*/ 8100906 w 8100906"/>
                <a:gd name="connsiteY2" fmla="*/ 861563 h 4227822"/>
                <a:gd name="connsiteX3" fmla="*/ 4763002 w 8100906"/>
                <a:gd name="connsiteY3" fmla="*/ 4199467 h 4227822"/>
                <a:gd name="connsiteX4" fmla="*/ 4763002 w 8100906"/>
                <a:gd name="connsiteY4" fmla="*/ 3337904 h 4227822"/>
                <a:gd name="connsiteX0" fmla="*/ 0 w 8100906"/>
                <a:gd name="connsiteY0" fmla="*/ 3337904 h 4227822"/>
                <a:gd name="connsiteX1" fmla="*/ 3337904 w 8100906"/>
                <a:gd name="connsiteY1" fmla="*/ 0 h 4227822"/>
                <a:gd name="connsiteX2" fmla="*/ 8100906 w 8100906"/>
                <a:gd name="connsiteY2" fmla="*/ 0 h 4227822"/>
                <a:gd name="connsiteX3" fmla="*/ 4763002 w 8100906"/>
                <a:gd name="connsiteY3" fmla="*/ 3337904 h 4227822"/>
                <a:gd name="connsiteX4" fmla="*/ 0 w 8100906"/>
                <a:gd name="connsiteY4" fmla="*/ 3337904 h 4227822"/>
                <a:gd name="connsiteX0" fmla="*/ 0 w 8100906"/>
                <a:gd name="connsiteY0" fmla="*/ 3337904 h 4227822"/>
                <a:gd name="connsiteX1" fmla="*/ 3974597 w 8100906"/>
                <a:gd name="connsiteY1" fmla="*/ 0 h 4227822"/>
                <a:gd name="connsiteX2" fmla="*/ 8100906 w 8100906"/>
                <a:gd name="connsiteY2" fmla="*/ 0 h 4227822"/>
                <a:gd name="connsiteX3" fmla="*/ 8100906 w 8100906"/>
                <a:gd name="connsiteY3" fmla="*/ 773510 h 4227822"/>
                <a:gd name="connsiteX4" fmla="*/ 4872558 w 8100906"/>
                <a:gd name="connsiteY4" fmla="*/ 4213643 h 4227822"/>
                <a:gd name="connsiteX5" fmla="*/ 0 w 8100906"/>
                <a:gd name="connsiteY5" fmla="*/ 4199467 h 4227822"/>
                <a:gd name="connsiteX6" fmla="*/ 0 w 8100906"/>
                <a:gd name="connsiteY6" fmla="*/ 3337904 h 4227822"/>
                <a:gd name="connsiteX7" fmla="*/ 0 w 8100906"/>
                <a:gd name="connsiteY7" fmla="*/ 3337904 h 4227822"/>
                <a:gd name="connsiteX8" fmla="*/ 4909075 w 8100906"/>
                <a:gd name="connsiteY8" fmla="*/ 3330816 h 4227822"/>
                <a:gd name="connsiteX9" fmla="*/ 8100906 w 8100906"/>
                <a:gd name="connsiteY9" fmla="*/ 0 h 4227822"/>
                <a:gd name="connsiteX10" fmla="*/ 4894469 w 8100906"/>
                <a:gd name="connsiteY10" fmla="*/ 3323728 h 4227822"/>
                <a:gd name="connsiteX11" fmla="*/ 4909075 w 8100906"/>
                <a:gd name="connsiteY11" fmla="*/ 4227822 h 4227822"/>
                <a:gd name="connsiteX0" fmla="*/ 0 w 8100906"/>
                <a:gd name="connsiteY0" fmla="*/ 3337904 h 4227822"/>
                <a:gd name="connsiteX1" fmla="*/ 4763002 w 8100906"/>
                <a:gd name="connsiteY1" fmla="*/ 3337904 h 4227822"/>
                <a:gd name="connsiteX2" fmla="*/ 4763002 w 8100906"/>
                <a:gd name="connsiteY2" fmla="*/ 4199467 h 4227822"/>
                <a:gd name="connsiteX3" fmla="*/ 0 w 8100906"/>
                <a:gd name="connsiteY3" fmla="*/ 4199467 h 4227822"/>
                <a:gd name="connsiteX4" fmla="*/ 0 w 8100906"/>
                <a:gd name="connsiteY4" fmla="*/ 3337904 h 4227822"/>
                <a:gd name="connsiteX0" fmla="*/ 4763002 w 8100906"/>
                <a:gd name="connsiteY0" fmla="*/ 3337904 h 4227822"/>
                <a:gd name="connsiteX1" fmla="*/ 8100906 w 8100906"/>
                <a:gd name="connsiteY1" fmla="*/ 0 h 4227822"/>
                <a:gd name="connsiteX2" fmla="*/ 8100906 w 8100906"/>
                <a:gd name="connsiteY2" fmla="*/ 861563 h 4227822"/>
                <a:gd name="connsiteX3" fmla="*/ 4887164 w 8100906"/>
                <a:gd name="connsiteY3" fmla="*/ 4206555 h 4227822"/>
                <a:gd name="connsiteX4" fmla="*/ 4763002 w 8100906"/>
                <a:gd name="connsiteY4" fmla="*/ 3337904 h 4227822"/>
                <a:gd name="connsiteX0" fmla="*/ 0 w 8100906"/>
                <a:gd name="connsiteY0" fmla="*/ 3337904 h 4227822"/>
                <a:gd name="connsiteX1" fmla="*/ 3337904 w 8100906"/>
                <a:gd name="connsiteY1" fmla="*/ 0 h 4227822"/>
                <a:gd name="connsiteX2" fmla="*/ 8100906 w 8100906"/>
                <a:gd name="connsiteY2" fmla="*/ 0 h 4227822"/>
                <a:gd name="connsiteX3" fmla="*/ 4763002 w 8100906"/>
                <a:gd name="connsiteY3" fmla="*/ 3337904 h 4227822"/>
                <a:gd name="connsiteX4" fmla="*/ 0 w 8100906"/>
                <a:gd name="connsiteY4" fmla="*/ 3337904 h 4227822"/>
                <a:gd name="connsiteX0" fmla="*/ 0 w 8100906"/>
                <a:gd name="connsiteY0" fmla="*/ 3337904 h 4227822"/>
                <a:gd name="connsiteX1" fmla="*/ 3974597 w 8100906"/>
                <a:gd name="connsiteY1" fmla="*/ 0 h 4227822"/>
                <a:gd name="connsiteX2" fmla="*/ 8100906 w 8100906"/>
                <a:gd name="connsiteY2" fmla="*/ 0 h 4227822"/>
                <a:gd name="connsiteX3" fmla="*/ 8100906 w 8100906"/>
                <a:gd name="connsiteY3" fmla="*/ 773510 h 4227822"/>
                <a:gd name="connsiteX4" fmla="*/ 4872558 w 8100906"/>
                <a:gd name="connsiteY4" fmla="*/ 4213643 h 4227822"/>
                <a:gd name="connsiteX5" fmla="*/ 0 w 8100906"/>
                <a:gd name="connsiteY5" fmla="*/ 4199467 h 4227822"/>
                <a:gd name="connsiteX6" fmla="*/ 0 w 8100906"/>
                <a:gd name="connsiteY6" fmla="*/ 3337904 h 4227822"/>
                <a:gd name="connsiteX7" fmla="*/ 0 w 8100906"/>
                <a:gd name="connsiteY7" fmla="*/ 3337904 h 4227822"/>
                <a:gd name="connsiteX8" fmla="*/ 4909075 w 8100906"/>
                <a:gd name="connsiteY8" fmla="*/ 3330816 h 4227822"/>
                <a:gd name="connsiteX9" fmla="*/ 8100906 w 8100906"/>
                <a:gd name="connsiteY9" fmla="*/ 0 h 4227822"/>
                <a:gd name="connsiteX10" fmla="*/ 4894469 w 8100906"/>
                <a:gd name="connsiteY10" fmla="*/ 3323728 h 4227822"/>
                <a:gd name="connsiteX11" fmla="*/ 4909075 w 8100906"/>
                <a:gd name="connsiteY11" fmla="*/ 4227822 h 4227822"/>
                <a:gd name="connsiteX0" fmla="*/ 0 w 8100906"/>
                <a:gd name="connsiteY0" fmla="*/ 3337904 h 4213643"/>
                <a:gd name="connsiteX1" fmla="*/ 4763002 w 8100906"/>
                <a:gd name="connsiteY1" fmla="*/ 3337904 h 4213643"/>
                <a:gd name="connsiteX2" fmla="*/ 4763002 w 8100906"/>
                <a:gd name="connsiteY2" fmla="*/ 4199467 h 4213643"/>
                <a:gd name="connsiteX3" fmla="*/ 0 w 8100906"/>
                <a:gd name="connsiteY3" fmla="*/ 4199467 h 4213643"/>
                <a:gd name="connsiteX4" fmla="*/ 0 w 8100906"/>
                <a:gd name="connsiteY4" fmla="*/ 3337904 h 4213643"/>
                <a:gd name="connsiteX0" fmla="*/ 4763002 w 8100906"/>
                <a:gd name="connsiteY0" fmla="*/ 3337904 h 4213643"/>
                <a:gd name="connsiteX1" fmla="*/ 8100906 w 8100906"/>
                <a:gd name="connsiteY1" fmla="*/ 0 h 4213643"/>
                <a:gd name="connsiteX2" fmla="*/ 8100906 w 8100906"/>
                <a:gd name="connsiteY2" fmla="*/ 861563 h 4213643"/>
                <a:gd name="connsiteX3" fmla="*/ 4887164 w 8100906"/>
                <a:gd name="connsiteY3" fmla="*/ 4206555 h 4213643"/>
                <a:gd name="connsiteX4" fmla="*/ 4763002 w 8100906"/>
                <a:gd name="connsiteY4" fmla="*/ 3337904 h 4213643"/>
                <a:gd name="connsiteX0" fmla="*/ 0 w 8100906"/>
                <a:gd name="connsiteY0" fmla="*/ 3337904 h 4213643"/>
                <a:gd name="connsiteX1" fmla="*/ 3337904 w 8100906"/>
                <a:gd name="connsiteY1" fmla="*/ 0 h 4213643"/>
                <a:gd name="connsiteX2" fmla="*/ 8100906 w 8100906"/>
                <a:gd name="connsiteY2" fmla="*/ 0 h 4213643"/>
                <a:gd name="connsiteX3" fmla="*/ 4763002 w 8100906"/>
                <a:gd name="connsiteY3" fmla="*/ 3337904 h 4213643"/>
                <a:gd name="connsiteX4" fmla="*/ 0 w 8100906"/>
                <a:gd name="connsiteY4" fmla="*/ 3337904 h 4213643"/>
                <a:gd name="connsiteX0" fmla="*/ 0 w 8100906"/>
                <a:gd name="connsiteY0" fmla="*/ 3337904 h 4213643"/>
                <a:gd name="connsiteX1" fmla="*/ 3974597 w 8100906"/>
                <a:gd name="connsiteY1" fmla="*/ 0 h 4213643"/>
                <a:gd name="connsiteX2" fmla="*/ 8100906 w 8100906"/>
                <a:gd name="connsiteY2" fmla="*/ 0 h 4213643"/>
                <a:gd name="connsiteX3" fmla="*/ 8100906 w 8100906"/>
                <a:gd name="connsiteY3" fmla="*/ 773510 h 4213643"/>
                <a:gd name="connsiteX4" fmla="*/ 4872558 w 8100906"/>
                <a:gd name="connsiteY4" fmla="*/ 4213643 h 4213643"/>
                <a:gd name="connsiteX5" fmla="*/ 0 w 8100906"/>
                <a:gd name="connsiteY5" fmla="*/ 4199467 h 4213643"/>
                <a:gd name="connsiteX6" fmla="*/ 0 w 8100906"/>
                <a:gd name="connsiteY6" fmla="*/ 3337904 h 4213643"/>
                <a:gd name="connsiteX7" fmla="*/ 0 w 8100906"/>
                <a:gd name="connsiteY7" fmla="*/ 3337904 h 4213643"/>
                <a:gd name="connsiteX8" fmla="*/ 4909075 w 8100906"/>
                <a:gd name="connsiteY8" fmla="*/ 3330816 h 4213643"/>
                <a:gd name="connsiteX9" fmla="*/ 8100906 w 8100906"/>
                <a:gd name="connsiteY9" fmla="*/ 0 h 4213643"/>
                <a:gd name="connsiteX10" fmla="*/ 4894469 w 8100906"/>
                <a:gd name="connsiteY10" fmla="*/ 3323728 h 4213643"/>
                <a:gd name="connsiteX11" fmla="*/ 4879861 w 8100906"/>
                <a:gd name="connsiteY11" fmla="*/ 4199469 h 4213643"/>
                <a:gd name="connsiteX0" fmla="*/ 0 w 8100906"/>
                <a:gd name="connsiteY0" fmla="*/ 3337904 h 4213643"/>
                <a:gd name="connsiteX1" fmla="*/ 4763002 w 8100906"/>
                <a:gd name="connsiteY1" fmla="*/ 3337904 h 4213643"/>
                <a:gd name="connsiteX2" fmla="*/ 4763002 w 8100906"/>
                <a:gd name="connsiteY2" fmla="*/ 4199467 h 4213643"/>
                <a:gd name="connsiteX3" fmla="*/ 0 w 8100906"/>
                <a:gd name="connsiteY3" fmla="*/ 4199467 h 4213643"/>
                <a:gd name="connsiteX4" fmla="*/ 0 w 8100906"/>
                <a:gd name="connsiteY4" fmla="*/ 3337904 h 4213643"/>
                <a:gd name="connsiteX0" fmla="*/ 4763002 w 8100906"/>
                <a:gd name="connsiteY0" fmla="*/ 3337904 h 4213643"/>
                <a:gd name="connsiteX1" fmla="*/ 8100906 w 8100906"/>
                <a:gd name="connsiteY1" fmla="*/ 0 h 4213643"/>
                <a:gd name="connsiteX2" fmla="*/ 8100906 w 8100906"/>
                <a:gd name="connsiteY2" fmla="*/ 861563 h 4213643"/>
                <a:gd name="connsiteX3" fmla="*/ 4887164 w 8100906"/>
                <a:gd name="connsiteY3" fmla="*/ 4206555 h 4213643"/>
                <a:gd name="connsiteX4" fmla="*/ 4763002 w 8100906"/>
                <a:gd name="connsiteY4" fmla="*/ 3337904 h 4213643"/>
                <a:gd name="connsiteX0" fmla="*/ 0 w 8100906"/>
                <a:gd name="connsiteY0" fmla="*/ 3337904 h 4213643"/>
                <a:gd name="connsiteX1" fmla="*/ 3337904 w 8100906"/>
                <a:gd name="connsiteY1" fmla="*/ 0 h 4213643"/>
                <a:gd name="connsiteX2" fmla="*/ 8100906 w 8100906"/>
                <a:gd name="connsiteY2" fmla="*/ 0 h 4213643"/>
                <a:gd name="connsiteX3" fmla="*/ 4763002 w 8100906"/>
                <a:gd name="connsiteY3" fmla="*/ 3337904 h 4213643"/>
                <a:gd name="connsiteX4" fmla="*/ 0 w 8100906"/>
                <a:gd name="connsiteY4" fmla="*/ 3337904 h 4213643"/>
                <a:gd name="connsiteX0" fmla="*/ 0 w 8100906"/>
                <a:gd name="connsiteY0" fmla="*/ 3337904 h 4213643"/>
                <a:gd name="connsiteX1" fmla="*/ 3974597 w 8100906"/>
                <a:gd name="connsiteY1" fmla="*/ 0 h 4213643"/>
                <a:gd name="connsiteX2" fmla="*/ 8100906 w 8100906"/>
                <a:gd name="connsiteY2" fmla="*/ 0 h 4213643"/>
                <a:gd name="connsiteX3" fmla="*/ 8100906 w 8100906"/>
                <a:gd name="connsiteY3" fmla="*/ 773510 h 4213643"/>
                <a:gd name="connsiteX4" fmla="*/ 4872558 w 8100906"/>
                <a:gd name="connsiteY4" fmla="*/ 4213643 h 4213643"/>
                <a:gd name="connsiteX5" fmla="*/ 0 w 8100906"/>
                <a:gd name="connsiteY5" fmla="*/ 4199467 h 4213643"/>
                <a:gd name="connsiteX6" fmla="*/ 0 w 8100906"/>
                <a:gd name="connsiteY6" fmla="*/ 3337904 h 4213643"/>
                <a:gd name="connsiteX7" fmla="*/ 0 w 8100906"/>
                <a:gd name="connsiteY7" fmla="*/ 3337904 h 4213643"/>
                <a:gd name="connsiteX8" fmla="*/ 4909075 w 8100906"/>
                <a:gd name="connsiteY8" fmla="*/ 3330816 h 4213643"/>
                <a:gd name="connsiteX9" fmla="*/ 8100906 w 8100906"/>
                <a:gd name="connsiteY9" fmla="*/ 0 h 4213643"/>
                <a:gd name="connsiteX10" fmla="*/ 4894469 w 8100906"/>
                <a:gd name="connsiteY10" fmla="*/ 3323728 h 4213643"/>
                <a:gd name="connsiteX11" fmla="*/ 4894469 w 8100906"/>
                <a:gd name="connsiteY11" fmla="*/ 4206557 h 4213643"/>
                <a:gd name="connsiteX0" fmla="*/ 0 w 8100906"/>
                <a:gd name="connsiteY0" fmla="*/ 3337904 h 4213644"/>
                <a:gd name="connsiteX1" fmla="*/ 4763002 w 8100906"/>
                <a:gd name="connsiteY1" fmla="*/ 3337904 h 4213644"/>
                <a:gd name="connsiteX2" fmla="*/ 4887164 w 8100906"/>
                <a:gd name="connsiteY2" fmla="*/ 4213644 h 4213644"/>
                <a:gd name="connsiteX3" fmla="*/ 0 w 8100906"/>
                <a:gd name="connsiteY3" fmla="*/ 4199467 h 4213644"/>
                <a:gd name="connsiteX4" fmla="*/ 0 w 8100906"/>
                <a:gd name="connsiteY4" fmla="*/ 3337904 h 4213644"/>
                <a:gd name="connsiteX0" fmla="*/ 4763002 w 8100906"/>
                <a:gd name="connsiteY0" fmla="*/ 3337904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763002 w 8100906"/>
                <a:gd name="connsiteY4" fmla="*/ 3337904 h 4213644"/>
                <a:gd name="connsiteX0" fmla="*/ 0 w 8100906"/>
                <a:gd name="connsiteY0" fmla="*/ 3337904 h 4213644"/>
                <a:gd name="connsiteX1" fmla="*/ 3337904 w 8100906"/>
                <a:gd name="connsiteY1" fmla="*/ 0 h 4213644"/>
                <a:gd name="connsiteX2" fmla="*/ 8100906 w 8100906"/>
                <a:gd name="connsiteY2" fmla="*/ 0 h 4213644"/>
                <a:gd name="connsiteX3" fmla="*/ 4763002 w 8100906"/>
                <a:gd name="connsiteY3" fmla="*/ 3337904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13644"/>
                <a:gd name="connsiteX1" fmla="*/ 4763002 w 8100906"/>
                <a:gd name="connsiteY1" fmla="*/ 3337904 h 4213644"/>
                <a:gd name="connsiteX2" fmla="*/ 4887164 w 8100906"/>
                <a:gd name="connsiteY2" fmla="*/ 4213644 h 4213644"/>
                <a:gd name="connsiteX3" fmla="*/ 0 w 8100906"/>
                <a:gd name="connsiteY3" fmla="*/ 4199467 h 4213644"/>
                <a:gd name="connsiteX4" fmla="*/ 0 w 8100906"/>
                <a:gd name="connsiteY4" fmla="*/ 3337904 h 4213644"/>
                <a:gd name="connsiteX0" fmla="*/ 4763002 w 8100906"/>
                <a:gd name="connsiteY0" fmla="*/ 3337904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763002 w 8100906"/>
                <a:gd name="connsiteY4" fmla="*/ 3337904 h 4213644"/>
                <a:gd name="connsiteX0" fmla="*/ 0 w 8100906"/>
                <a:gd name="connsiteY0" fmla="*/ 3337904 h 4213644"/>
                <a:gd name="connsiteX1" fmla="*/ 3337904 w 8100906"/>
                <a:gd name="connsiteY1" fmla="*/ 0 h 4213644"/>
                <a:gd name="connsiteX2" fmla="*/ 8100906 w 8100906"/>
                <a:gd name="connsiteY2" fmla="*/ 0 h 4213644"/>
                <a:gd name="connsiteX3" fmla="*/ 4887165 w 8100906"/>
                <a:gd name="connsiteY3" fmla="*/ 3309550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13644"/>
                <a:gd name="connsiteX1" fmla="*/ 4763002 w 8100906"/>
                <a:gd name="connsiteY1" fmla="*/ 3337904 h 4213644"/>
                <a:gd name="connsiteX2" fmla="*/ 4887164 w 8100906"/>
                <a:gd name="connsiteY2" fmla="*/ 4213644 h 4213644"/>
                <a:gd name="connsiteX3" fmla="*/ 0 w 8100906"/>
                <a:gd name="connsiteY3" fmla="*/ 4199467 h 4213644"/>
                <a:gd name="connsiteX4" fmla="*/ 0 w 8100906"/>
                <a:gd name="connsiteY4" fmla="*/ 3337904 h 4213644"/>
                <a:gd name="connsiteX0" fmla="*/ 4916380 w 8100906"/>
                <a:gd name="connsiteY0" fmla="*/ 3323728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916380 w 8100906"/>
                <a:gd name="connsiteY4" fmla="*/ 3323728 h 4213644"/>
                <a:gd name="connsiteX0" fmla="*/ 0 w 8100906"/>
                <a:gd name="connsiteY0" fmla="*/ 3337904 h 4213644"/>
                <a:gd name="connsiteX1" fmla="*/ 3337904 w 8100906"/>
                <a:gd name="connsiteY1" fmla="*/ 0 h 4213644"/>
                <a:gd name="connsiteX2" fmla="*/ 8100906 w 8100906"/>
                <a:gd name="connsiteY2" fmla="*/ 0 h 4213644"/>
                <a:gd name="connsiteX3" fmla="*/ 4887165 w 8100906"/>
                <a:gd name="connsiteY3" fmla="*/ 3309550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13644"/>
                <a:gd name="connsiteX1" fmla="*/ 4916380 w 8100906"/>
                <a:gd name="connsiteY1" fmla="*/ 3323727 h 4213644"/>
                <a:gd name="connsiteX2" fmla="*/ 4887164 w 8100906"/>
                <a:gd name="connsiteY2" fmla="*/ 4213644 h 4213644"/>
                <a:gd name="connsiteX3" fmla="*/ 0 w 8100906"/>
                <a:gd name="connsiteY3" fmla="*/ 4199467 h 4213644"/>
                <a:gd name="connsiteX4" fmla="*/ 0 w 8100906"/>
                <a:gd name="connsiteY4" fmla="*/ 3337904 h 4213644"/>
                <a:gd name="connsiteX0" fmla="*/ 4916380 w 8100906"/>
                <a:gd name="connsiteY0" fmla="*/ 3323728 h 4213644"/>
                <a:gd name="connsiteX1" fmla="*/ 8100906 w 8100906"/>
                <a:gd name="connsiteY1" fmla="*/ 0 h 4213644"/>
                <a:gd name="connsiteX2" fmla="*/ 8100906 w 8100906"/>
                <a:gd name="connsiteY2" fmla="*/ 861563 h 4213644"/>
                <a:gd name="connsiteX3" fmla="*/ 4887164 w 8100906"/>
                <a:gd name="connsiteY3" fmla="*/ 4206555 h 4213644"/>
                <a:gd name="connsiteX4" fmla="*/ 4916380 w 8100906"/>
                <a:gd name="connsiteY4" fmla="*/ 3323728 h 4213644"/>
                <a:gd name="connsiteX0" fmla="*/ 0 w 8100906"/>
                <a:gd name="connsiteY0" fmla="*/ 3337904 h 4213644"/>
                <a:gd name="connsiteX1" fmla="*/ 3337904 w 8100906"/>
                <a:gd name="connsiteY1" fmla="*/ 0 h 4213644"/>
                <a:gd name="connsiteX2" fmla="*/ 8100906 w 8100906"/>
                <a:gd name="connsiteY2" fmla="*/ 0 h 4213644"/>
                <a:gd name="connsiteX3" fmla="*/ 4887165 w 8100906"/>
                <a:gd name="connsiteY3" fmla="*/ 3309550 h 4213644"/>
                <a:gd name="connsiteX4" fmla="*/ 0 w 8100906"/>
                <a:gd name="connsiteY4" fmla="*/ 3337904 h 4213644"/>
                <a:gd name="connsiteX0" fmla="*/ 0 w 8100906"/>
                <a:gd name="connsiteY0" fmla="*/ 3337904 h 4213644"/>
                <a:gd name="connsiteX1" fmla="*/ 3974597 w 8100906"/>
                <a:gd name="connsiteY1" fmla="*/ 0 h 4213644"/>
                <a:gd name="connsiteX2" fmla="*/ 8100906 w 8100906"/>
                <a:gd name="connsiteY2" fmla="*/ 0 h 4213644"/>
                <a:gd name="connsiteX3" fmla="*/ 8100906 w 8100906"/>
                <a:gd name="connsiteY3" fmla="*/ 773510 h 4213644"/>
                <a:gd name="connsiteX4" fmla="*/ 4872558 w 8100906"/>
                <a:gd name="connsiteY4" fmla="*/ 4213643 h 4213644"/>
                <a:gd name="connsiteX5" fmla="*/ 0 w 8100906"/>
                <a:gd name="connsiteY5" fmla="*/ 4199467 h 4213644"/>
                <a:gd name="connsiteX6" fmla="*/ 0 w 8100906"/>
                <a:gd name="connsiteY6" fmla="*/ 3337904 h 4213644"/>
                <a:gd name="connsiteX7" fmla="*/ 0 w 8100906"/>
                <a:gd name="connsiteY7" fmla="*/ 3337904 h 4213644"/>
                <a:gd name="connsiteX8" fmla="*/ 4909075 w 8100906"/>
                <a:gd name="connsiteY8" fmla="*/ 3330816 h 4213644"/>
                <a:gd name="connsiteX9" fmla="*/ 8100906 w 8100906"/>
                <a:gd name="connsiteY9" fmla="*/ 0 h 4213644"/>
                <a:gd name="connsiteX10" fmla="*/ 4894469 w 8100906"/>
                <a:gd name="connsiteY10" fmla="*/ 3323728 h 4213644"/>
                <a:gd name="connsiteX11" fmla="*/ 4894469 w 8100906"/>
                <a:gd name="connsiteY11" fmla="*/ 4206557 h 4213644"/>
                <a:gd name="connsiteX0" fmla="*/ 0 w 8100906"/>
                <a:gd name="connsiteY0" fmla="*/ 3337904 h 4284529"/>
                <a:gd name="connsiteX1" fmla="*/ 4916380 w 8100906"/>
                <a:gd name="connsiteY1" fmla="*/ 3323727 h 4284529"/>
                <a:gd name="connsiteX2" fmla="*/ 4887164 w 8100906"/>
                <a:gd name="connsiteY2" fmla="*/ 4213644 h 4284529"/>
                <a:gd name="connsiteX3" fmla="*/ 0 w 8100906"/>
                <a:gd name="connsiteY3" fmla="*/ 4199467 h 4284529"/>
                <a:gd name="connsiteX4" fmla="*/ 0 w 8100906"/>
                <a:gd name="connsiteY4" fmla="*/ 3337904 h 4284529"/>
                <a:gd name="connsiteX0" fmla="*/ 4916380 w 8100906"/>
                <a:gd name="connsiteY0" fmla="*/ 3323728 h 4284529"/>
                <a:gd name="connsiteX1" fmla="*/ 8100906 w 8100906"/>
                <a:gd name="connsiteY1" fmla="*/ 0 h 4284529"/>
                <a:gd name="connsiteX2" fmla="*/ 8100906 w 8100906"/>
                <a:gd name="connsiteY2" fmla="*/ 861563 h 4284529"/>
                <a:gd name="connsiteX3" fmla="*/ 4887164 w 8100906"/>
                <a:gd name="connsiteY3" fmla="*/ 4206555 h 4284529"/>
                <a:gd name="connsiteX4" fmla="*/ 4916380 w 8100906"/>
                <a:gd name="connsiteY4" fmla="*/ 3323728 h 4284529"/>
                <a:gd name="connsiteX0" fmla="*/ 0 w 8100906"/>
                <a:gd name="connsiteY0" fmla="*/ 3337904 h 4284529"/>
                <a:gd name="connsiteX1" fmla="*/ 3337904 w 8100906"/>
                <a:gd name="connsiteY1" fmla="*/ 0 h 4284529"/>
                <a:gd name="connsiteX2" fmla="*/ 8100906 w 8100906"/>
                <a:gd name="connsiteY2" fmla="*/ 0 h 4284529"/>
                <a:gd name="connsiteX3" fmla="*/ 4887165 w 8100906"/>
                <a:gd name="connsiteY3" fmla="*/ 3309550 h 4284529"/>
                <a:gd name="connsiteX4" fmla="*/ 0 w 8100906"/>
                <a:gd name="connsiteY4" fmla="*/ 3337904 h 4284529"/>
                <a:gd name="connsiteX0" fmla="*/ 0 w 8100906"/>
                <a:gd name="connsiteY0" fmla="*/ 3337904 h 4284529"/>
                <a:gd name="connsiteX1" fmla="*/ 3974597 w 8100906"/>
                <a:gd name="connsiteY1" fmla="*/ 0 h 4284529"/>
                <a:gd name="connsiteX2" fmla="*/ 8100906 w 8100906"/>
                <a:gd name="connsiteY2" fmla="*/ 0 h 4284529"/>
                <a:gd name="connsiteX3" fmla="*/ 8100906 w 8100906"/>
                <a:gd name="connsiteY3" fmla="*/ 773510 h 4284529"/>
                <a:gd name="connsiteX4" fmla="*/ 4872558 w 8100906"/>
                <a:gd name="connsiteY4" fmla="*/ 4213643 h 4284529"/>
                <a:gd name="connsiteX5" fmla="*/ 0 w 8100906"/>
                <a:gd name="connsiteY5" fmla="*/ 4199467 h 4284529"/>
                <a:gd name="connsiteX6" fmla="*/ 0 w 8100906"/>
                <a:gd name="connsiteY6" fmla="*/ 3337904 h 4284529"/>
                <a:gd name="connsiteX7" fmla="*/ 0 w 8100906"/>
                <a:gd name="connsiteY7" fmla="*/ 3337904 h 4284529"/>
                <a:gd name="connsiteX8" fmla="*/ 4909075 w 8100906"/>
                <a:gd name="connsiteY8" fmla="*/ 3330816 h 4284529"/>
                <a:gd name="connsiteX9" fmla="*/ 8100906 w 8100906"/>
                <a:gd name="connsiteY9" fmla="*/ 0 h 4284529"/>
                <a:gd name="connsiteX10" fmla="*/ 4894469 w 8100906"/>
                <a:gd name="connsiteY10" fmla="*/ 3323728 h 4284529"/>
                <a:gd name="connsiteX11" fmla="*/ 4938292 w 8100906"/>
                <a:gd name="connsiteY11" fmla="*/ 4284529 h 4284529"/>
                <a:gd name="connsiteX0" fmla="*/ 0 w 8100906"/>
                <a:gd name="connsiteY0" fmla="*/ 3337904 h 4284529"/>
                <a:gd name="connsiteX1" fmla="*/ 4916380 w 8100906"/>
                <a:gd name="connsiteY1" fmla="*/ 3323727 h 4284529"/>
                <a:gd name="connsiteX2" fmla="*/ 4887164 w 8100906"/>
                <a:gd name="connsiteY2" fmla="*/ 4213644 h 4284529"/>
                <a:gd name="connsiteX3" fmla="*/ 0 w 8100906"/>
                <a:gd name="connsiteY3" fmla="*/ 4199467 h 4284529"/>
                <a:gd name="connsiteX4" fmla="*/ 0 w 8100906"/>
                <a:gd name="connsiteY4" fmla="*/ 3337904 h 4284529"/>
                <a:gd name="connsiteX0" fmla="*/ 4916380 w 8100906"/>
                <a:gd name="connsiteY0" fmla="*/ 3323728 h 4284529"/>
                <a:gd name="connsiteX1" fmla="*/ 8100906 w 8100906"/>
                <a:gd name="connsiteY1" fmla="*/ 0 h 4284529"/>
                <a:gd name="connsiteX2" fmla="*/ 8100906 w 8100906"/>
                <a:gd name="connsiteY2" fmla="*/ 861563 h 4284529"/>
                <a:gd name="connsiteX3" fmla="*/ 4887164 w 8100906"/>
                <a:gd name="connsiteY3" fmla="*/ 4206555 h 4284529"/>
                <a:gd name="connsiteX4" fmla="*/ 4916380 w 8100906"/>
                <a:gd name="connsiteY4" fmla="*/ 3323728 h 4284529"/>
                <a:gd name="connsiteX0" fmla="*/ 0 w 8100906"/>
                <a:gd name="connsiteY0" fmla="*/ 3337904 h 4284529"/>
                <a:gd name="connsiteX1" fmla="*/ 3337904 w 8100906"/>
                <a:gd name="connsiteY1" fmla="*/ 0 h 4284529"/>
                <a:gd name="connsiteX2" fmla="*/ 8100906 w 8100906"/>
                <a:gd name="connsiteY2" fmla="*/ 0 h 4284529"/>
                <a:gd name="connsiteX3" fmla="*/ 4887165 w 8100906"/>
                <a:gd name="connsiteY3" fmla="*/ 3309550 h 4284529"/>
                <a:gd name="connsiteX4" fmla="*/ 0 w 8100906"/>
                <a:gd name="connsiteY4" fmla="*/ 3337904 h 4284529"/>
                <a:gd name="connsiteX0" fmla="*/ 0 w 8100906"/>
                <a:gd name="connsiteY0" fmla="*/ 3337904 h 4284529"/>
                <a:gd name="connsiteX1" fmla="*/ 3974597 w 8100906"/>
                <a:gd name="connsiteY1" fmla="*/ 0 h 4284529"/>
                <a:gd name="connsiteX2" fmla="*/ 8100906 w 8100906"/>
                <a:gd name="connsiteY2" fmla="*/ 0 h 4284529"/>
                <a:gd name="connsiteX3" fmla="*/ 8100906 w 8100906"/>
                <a:gd name="connsiteY3" fmla="*/ 773510 h 4284529"/>
                <a:gd name="connsiteX4" fmla="*/ 4945595 w 8100906"/>
                <a:gd name="connsiteY4" fmla="*/ 4263262 h 4284529"/>
                <a:gd name="connsiteX5" fmla="*/ 0 w 8100906"/>
                <a:gd name="connsiteY5" fmla="*/ 4199467 h 4284529"/>
                <a:gd name="connsiteX6" fmla="*/ 0 w 8100906"/>
                <a:gd name="connsiteY6" fmla="*/ 3337904 h 4284529"/>
                <a:gd name="connsiteX7" fmla="*/ 0 w 8100906"/>
                <a:gd name="connsiteY7" fmla="*/ 3337904 h 4284529"/>
                <a:gd name="connsiteX8" fmla="*/ 4909075 w 8100906"/>
                <a:gd name="connsiteY8" fmla="*/ 3330816 h 4284529"/>
                <a:gd name="connsiteX9" fmla="*/ 8100906 w 8100906"/>
                <a:gd name="connsiteY9" fmla="*/ 0 h 4284529"/>
                <a:gd name="connsiteX10" fmla="*/ 4894469 w 8100906"/>
                <a:gd name="connsiteY10" fmla="*/ 3323728 h 4284529"/>
                <a:gd name="connsiteX11" fmla="*/ 4938292 w 8100906"/>
                <a:gd name="connsiteY11" fmla="*/ 4284529 h 4284529"/>
                <a:gd name="connsiteX0" fmla="*/ 0 w 8100906"/>
                <a:gd name="connsiteY0" fmla="*/ 3337904 h 4348322"/>
                <a:gd name="connsiteX1" fmla="*/ 4916380 w 8100906"/>
                <a:gd name="connsiteY1" fmla="*/ 3323727 h 4348322"/>
                <a:gd name="connsiteX2" fmla="*/ 4887164 w 8100906"/>
                <a:gd name="connsiteY2" fmla="*/ 4213644 h 4348322"/>
                <a:gd name="connsiteX3" fmla="*/ 0 w 8100906"/>
                <a:gd name="connsiteY3" fmla="*/ 4199467 h 4348322"/>
                <a:gd name="connsiteX4" fmla="*/ 0 w 8100906"/>
                <a:gd name="connsiteY4" fmla="*/ 3337904 h 4348322"/>
                <a:gd name="connsiteX0" fmla="*/ 4916380 w 8100906"/>
                <a:gd name="connsiteY0" fmla="*/ 3323728 h 4348322"/>
                <a:gd name="connsiteX1" fmla="*/ 8100906 w 8100906"/>
                <a:gd name="connsiteY1" fmla="*/ 0 h 4348322"/>
                <a:gd name="connsiteX2" fmla="*/ 8100906 w 8100906"/>
                <a:gd name="connsiteY2" fmla="*/ 861563 h 4348322"/>
                <a:gd name="connsiteX3" fmla="*/ 4930987 w 8100906"/>
                <a:gd name="connsiteY3" fmla="*/ 4348322 h 4348322"/>
                <a:gd name="connsiteX4" fmla="*/ 4916380 w 8100906"/>
                <a:gd name="connsiteY4" fmla="*/ 3323728 h 4348322"/>
                <a:gd name="connsiteX0" fmla="*/ 0 w 8100906"/>
                <a:gd name="connsiteY0" fmla="*/ 3337904 h 4348322"/>
                <a:gd name="connsiteX1" fmla="*/ 3337904 w 8100906"/>
                <a:gd name="connsiteY1" fmla="*/ 0 h 4348322"/>
                <a:gd name="connsiteX2" fmla="*/ 8100906 w 8100906"/>
                <a:gd name="connsiteY2" fmla="*/ 0 h 4348322"/>
                <a:gd name="connsiteX3" fmla="*/ 4887165 w 8100906"/>
                <a:gd name="connsiteY3" fmla="*/ 3309550 h 4348322"/>
                <a:gd name="connsiteX4" fmla="*/ 0 w 8100906"/>
                <a:gd name="connsiteY4" fmla="*/ 3337904 h 4348322"/>
                <a:gd name="connsiteX0" fmla="*/ 0 w 8100906"/>
                <a:gd name="connsiteY0" fmla="*/ 3337904 h 4348322"/>
                <a:gd name="connsiteX1" fmla="*/ 3974597 w 8100906"/>
                <a:gd name="connsiteY1" fmla="*/ 0 h 4348322"/>
                <a:gd name="connsiteX2" fmla="*/ 8100906 w 8100906"/>
                <a:gd name="connsiteY2" fmla="*/ 0 h 4348322"/>
                <a:gd name="connsiteX3" fmla="*/ 8100906 w 8100906"/>
                <a:gd name="connsiteY3" fmla="*/ 773510 h 4348322"/>
                <a:gd name="connsiteX4" fmla="*/ 4945595 w 8100906"/>
                <a:gd name="connsiteY4" fmla="*/ 4263262 h 4348322"/>
                <a:gd name="connsiteX5" fmla="*/ 0 w 8100906"/>
                <a:gd name="connsiteY5" fmla="*/ 4199467 h 4348322"/>
                <a:gd name="connsiteX6" fmla="*/ 0 w 8100906"/>
                <a:gd name="connsiteY6" fmla="*/ 3337904 h 4348322"/>
                <a:gd name="connsiteX7" fmla="*/ 0 w 8100906"/>
                <a:gd name="connsiteY7" fmla="*/ 3337904 h 4348322"/>
                <a:gd name="connsiteX8" fmla="*/ 4909075 w 8100906"/>
                <a:gd name="connsiteY8" fmla="*/ 3330816 h 4348322"/>
                <a:gd name="connsiteX9" fmla="*/ 8100906 w 8100906"/>
                <a:gd name="connsiteY9" fmla="*/ 0 h 4348322"/>
                <a:gd name="connsiteX10" fmla="*/ 4894469 w 8100906"/>
                <a:gd name="connsiteY10" fmla="*/ 3323728 h 4348322"/>
                <a:gd name="connsiteX11" fmla="*/ 4938292 w 8100906"/>
                <a:gd name="connsiteY11" fmla="*/ 4284529 h 4348322"/>
                <a:gd name="connsiteX0" fmla="*/ 0 w 8100906"/>
                <a:gd name="connsiteY0" fmla="*/ 3337904 h 4348322"/>
                <a:gd name="connsiteX1" fmla="*/ 4916380 w 8100906"/>
                <a:gd name="connsiteY1" fmla="*/ 3323727 h 4348322"/>
                <a:gd name="connsiteX2" fmla="*/ 4887164 w 8100906"/>
                <a:gd name="connsiteY2" fmla="*/ 4213644 h 4348322"/>
                <a:gd name="connsiteX3" fmla="*/ 0 w 8100906"/>
                <a:gd name="connsiteY3" fmla="*/ 4199467 h 4348322"/>
                <a:gd name="connsiteX4" fmla="*/ 0 w 8100906"/>
                <a:gd name="connsiteY4" fmla="*/ 3337904 h 4348322"/>
                <a:gd name="connsiteX0" fmla="*/ 4916380 w 8100906"/>
                <a:gd name="connsiteY0" fmla="*/ 3323728 h 4348322"/>
                <a:gd name="connsiteX1" fmla="*/ 8100906 w 8100906"/>
                <a:gd name="connsiteY1" fmla="*/ 0 h 4348322"/>
                <a:gd name="connsiteX2" fmla="*/ 8100906 w 8100906"/>
                <a:gd name="connsiteY2" fmla="*/ 861563 h 4348322"/>
                <a:gd name="connsiteX3" fmla="*/ 4930987 w 8100906"/>
                <a:gd name="connsiteY3" fmla="*/ 4348322 h 4348322"/>
                <a:gd name="connsiteX4" fmla="*/ 4916380 w 8100906"/>
                <a:gd name="connsiteY4" fmla="*/ 3323728 h 4348322"/>
                <a:gd name="connsiteX0" fmla="*/ 0 w 8100906"/>
                <a:gd name="connsiteY0" fmla="*/ 3337904 h 4348322"/>
                <a:gd name="connsiteX1" fmla="*/ 3337904 w 8100906"/>
                <a:gd name="connsiteY1" fmla="*/ 0 h 4348322"/>
                <a:gd name="connsiteX2" fmla="*/ 8100906 w 8100906"/>
                <a:gd name="connsiteY2" fmla="*/ 0 h 4348322"/>
                <a:gd name="connsiteX3" fmla="*/ 4887165 w 8100906"/>
                <a:gd name="connsiteY3" fmla="*/ 3309550 h 4348322"/>
                <a:gd name="connsiteX4" fmla="*/ 0 w 8100906"/>
                <a:gd name="connsiteY4" fmla="*/ 3337904 h 4348322"/>
                <a:gd name="connsiteX0" fmla="*/ 0 w 8100906"/>
                <a:gd name="connsiteY0" fmla="*/ 3337904 h 4348322"/>
                <a:gd name="connsiteX1" fmla="*/ 3974597 w 8100906"/>
                <a:gd name="connsiteY1" fmla="*/ 0 h 4348322"/>
                <a:gd name="connsiteX2" fmla="*/ 8100906 w 8100906"/>
                <a:gd name="connsiteY2" fmla="*/ 0 h 4348322"/>
                <a:gd name="connsiteX3" fmla="*/ 8078995 w 8100906"/>
                <a:gd name="connsiteY3" fmla="*/ 730980 h 4348322"/>
                <a:gd name="connsiteX4" fmla="*/ 4945595 w 8100906"/>
                <a:gd name="connsiteY4" fmla="*/ 4263262 h 4348322"/>
                <a:gd name="connsiteX5" fmla="*/ 0 w 8100906"/>
                <a:gd name="connsiteY5" fmla="*/ 4199467 h 4348322"/>
                <a:gd name="connsiteX6" fmla="*/ 0 w 8100906"/>
                <a:gd name="connsiteY6" fmla="*/ 3337904 h 4348322"/>
                <a:gd name="connsiteX7" fmla="*/ 0 w 8100906"/>
                <a:gd name="connsiteY7" fmla="*/ 3337904 h 4348322"/>
                <a:gd name="connsiteX8" fmla="*/ 4909075 w 8100906"/>
                <a:gd name="connsiteY8" fmla="*/ 3330816 h 4348322"/>
                <a:gd name="connsiteX9" fmla="*/ 8100906 w 8100906"/>
                <a:gd name="connsiteY9" fmla="*/ 0 h 4348322"/>
                <a:gd name="connsiteX10" fmla="*/ 4894469 w 8100906"/>
                <a:gd name="connsiteY10" fmla="*/ 3323728 h 4348322"/>
                <a:gd name="connsiteX11" fmla="*/ 4938292 w 8100906"/>
                <a:gd name="connsiteY11" fmla="*/ 4284529 h 4348322"/>
                <a:gd name="connsiteX0" fmla="*/ 0 w 8100906"/>
                <a:gd name="connsiteY0" fmla="*/ 3337904 h 4348322"/>
                <a:gd name="connsiteX1" fmla="*/ 4916380 w 8100906"/>
                <a:gd name="connsiteY1" fmla="*/ 3323727 h 4348322"/>
                <a:gd name="connsiteX2" fmla="*/ 4887164 w 8100906"/>
                <a:gd name="connsiteY2" fmla="*/ 4213644 h 4348322"/>
                <a:gd name="connsiteX3" fmla="*/ 0 w 8100906"/>
                <a:gd name="connsiteY3" fmla="*/ 4199467 h 4348322"/>
                <a:gd name="connsiteX4" fmla="*/ 0 w 8100906"/>
                <a:gd name="connsiteY4" fmla="*/ 3337904 h 4348322"/>
                <a:gd name="connsiteX0" fmla="*/ 4916380 w 8100906"/>
                <a:gd name="connsiteY0" fmla="*/ 3323728 h 4348322"/>
                <a:gd name="connsiteX1" fmla="*/ 8100906 w 8100906"/>
                <a:gd name="connsiteY1" fmla="*/ 0 h 4348322"/>
                <a:gd name="connsiteX2" fmla="*/ 8086298 w 8100906"/>
                <a:gd name="connsiteY2" fmla="*/ 776502 h 4348322"/>
                <a:gd name="connsiteX3" fmla="*/ 4930987 w 8100906"/>
                <a:gd name="connsiteY3" fmla="*/ 4348322 h 4348322"/>
                <a:gd name="connsiteX4" fmla="*/ 4916380 w 8100906"/>
                <a:gd name="connsiteY4" fmla="*/ 3323728 h 4348322"/>
                <a:gd name="connsiteX0" fmla="*/ 0 w 8100906"/>
                <a:gd name="connsiteY0" fmla="*/ 3337904 h 4348322"/>
                <a:gd name="connsiteX1" fmla="*/ 3337904 w 8100906"/>
                <a:gd name="connsiteY1" fmla="*/ 0 h 4348322"/>
                <a:gd name="connsiteX2" fmla="*/ 8100906 w 8100906"/>
                <a:gd name="connsiteY2" fmla="*/ 0 h 4348322"/>
                <a:gd name="connsiteX3" fmla="*/ 4887165 w 8100906"/>
                <a:gd name="connsiteY3" fmla="*/ 3309550 h 4348322"/>
                <a:gd name="connsiteX4" fmla="*/ 0 w 8100906"/>
                <a:gd name="connsiteY4" fmla="*/ 3337904 h 4348322"/>
                <a:gd name="connsiteX0" fmla="*/ 0 w 8100906"/>
                <a:gd name="connsiteY0" fmla="*/ 3337904 h 4348322"/>
                <a:gd name="connsiteX1" fmla="*/ 3974597 w 8100906"/>
                <a:gd name="connsiteY1" fmla="*/ 0 h 4348322"/>
                <a:gd name="connsiteX2" fmla="*/ 8100906 w 8100906"/>
                <a:gd name="connsiteY2" fmla="*/ 0 h 4348322"/>
                <a:gd name="connsiteX3" fmla="*/ 8078995 w 8100906"/>
                <a:gd name="connsiteY3" fmla="*/ 730980 h 4348322"/>
                <a:gd name="connsiteX4" fmla="*/ 4945595 w 8100906"/>
                <a:gd name="connsiteY4" fmla="*/ 4263262 h 4348322"/>
                <a:gd name="connsiteX5" fmla="*/ 0 w 8100906"/>
                <a:gd name="connsiteY5" fmla="*/ 4199467 h 4348322"/>
                <a:gd name="connsiteX6" fmla="*/ 0 w 8100906"/>
                <a:gd name="connsiteY6" fmla="*/ 3337904 h 4348322"/>
                <a:gd name="connsiteX7" fmla="*/ 0 w 8100906"/>
                <a:gd name="connsiteY7" fmla="*/ 3337904 h 4348322"/>
                <a:gd name="connsiteX8" fmla="*/ 4909075 w 8100906"/>
                <a:gd name="connsiteY8" fmla="*/ 3330816 h 4348322"/>
                <a:gd name="connsiteX9" fmla="*/ 8100906 w 8100906"/>
                <a:gd name="connsiteY9" fmla="*/ 0 h 4348322"/>
                <a:gd name="connsiteX10" fmla="*/ 4894469 w 8100906"/>
                <a:gd name="connsiteY10" fmla="*/ 3323728 h 4348322"/>
                <a:gd name="connsiteX11" fmla="*/ 4938292 w 8100906"/>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0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0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0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34014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0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100906 w 8100907"/>
                <a:gd name="connsiteY2" fmla="*/ 0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0 w 8100907"/>
                <a:gd name="connsiteY7" fmla="*/ 333790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35048 w 8100907"/>
                <a:gd name="connsiteY7" fmla="*/ 3295386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17524 w 8100907"/>
                <a:gd name="connsiteY7" fmla="*/ 3252870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0 w 8100907"/>
                <a:gd name="connsiteY0" fmla="*/ 3337904 h 4348322"/>
                <a:gd name="connsiteX1" fmla="*/ 4916380 w 8100907"/>
                <a:gd name="connsiteY1" fmla="*/ 3323727 h 4348322"/>
                <a:gd name="connsiteX2" fmla="*/ 4887164 w 8100907"/>
                <a:gd name="connsiteY2" fmla="*/ 4213644 h 4348322"/>
                <a:gd name="connsiteX3" fmla="*/ 0 w 8100907"/>
                <a:gd name="connsiteY3" fmla="*/ 4199467 h 4348322"/>
                <a:gd name="connsiteX4" fmla="*/ 0 w 8100907"/>
                <a:gd name="connsiteY4" fmla="*/ 3337904 h 4348322"/>
                <a:gd name="connsiteX0" fmla="*/ 4916380 w 8100907"/>
                <a:gd name="connsiteY0" fmla="*/ 3323728 h 4348322"/>
                <a:gd name="connsiteX1" fmla="*/ 8100906 w 8100907"/>
                <a:gd name="connsiteY1" fmla="*/ 0 h 4348322"/>
                <a:gd name="connsiteX2" fmla="*/ 8086298 w 8100907"/>
                <a:gd name="connsiteY2" fmla="*/ 776502 h 4348322"/>
                <a:gd name="connsiteX3" fmla="*/ 4930987 w 8100907"/>
                <a:gd name="connsiteY3" fmla="*/ 4348322 h 4348322"/>
                <a:gd name="connsiteX4" fmla="*/ 4916380 w 8100907"/>
                <a:gd name="connsiteY4" fmla="*/ 3323728 h 4348322"/>
                <a:gd name="connsiteX0" fmla="*/ 0 w 8100907"/>
                <a:gd name="connsiteY0" fmla="*/ 3337904 h 4348322"/>
                <a:gd name="connsiteX1" fmla="*/ 3337904 w 8100907"/>
                <a:gd name="connsiteY1" fmla="*/ 0 h 4348322"/>
                <a:gd name="connsiteX2" fmla="*/ 8092143 w 8100907"/>
                <a:gd name="connsiteY2" fmla="*/ 76533 h 4348322"/>
                <a:gd name="connsiteX3" fmla="*/ 4887165 w 8100907"/>
                <a:gd name="connsiteY3" fmla="*/ 3309550 h 4348322"/>
                <a:gd name="connsiteX4" fmla="*/ 0 w 8100907"/>
                <a:gd name="connsiteY4" fmla="*/ 3337904 h 4348322"/>
                <a:gd name="connsiteX0" fmla="*/ 0 w 8100907"/>
                <a:gd name="connsiteY0" fmla="*/ 3337904 h 4348322"/>
                <a:gd name="connsiteX1" fmla="*/ 3974597 w 8100907"/>
                <a:gd name="connsiteY1" fmla="*/ 0 h 4348322"/>
                <a:gd name="connsiteX2" fmla="*/ 8100906 w 8100907"/>
                <a:gd name="connsiteY2" fmla="*/ 59525 h 4348322"/>
                <a:gd name="connsiteX3" fmla="*/ 8100907 w 8100907"/>
                <a:gd name="connsiteY3" fmla="*/ 794775 h 4348322"/>
                <a:gd name="connsiteX4" fmla="*/ 4945595 w 8100907"/>
                <a:gd name="connsiteY4" fmla="*/ 4263262 h 4348322"/>
                <a:gd name="connsiteX5" fmla="*/ 0 w 8100907"/>
                <a:gd name="connsiteY5" fmla="*/ 4199467 h 4348322"/>
                <a:gd name="connsiteX6" fmla="*/ 0 w 8100907"/>
                <a:gd name="connsiteY6" fmla="*/ 3337904 h 4348322"/>
                <a:gd name="connsiteX7" fmla="*/ 26286 w 8100907"/>
                <a:gd name="connsiteY7" fmla="*/ 3286884 h 4348322"/>
                <a:gd name="connsiteX8" fmla="*/ 4909075 w 8100907"/>
                <a:gd name="connsiteY8" fmla="*/ 3330816 h 4348322"/>
                <a:gd name="connsiteX9" fmla="*/ 8100906 w 8100907"/>
                <a:gd name="connsiteY9" fmla="*/ 85035 h 4348322"/>
                <a:gd name="connsiteX10" fmla="*/ 4894469 w 8100907"/>
                <a:gd name="connsiteY10" fmla="*/ 3323728 h 4348322"/>
                <a:gd name="connsiteX11" fmla="*/ 4938292 w 8100907"/>
                <a:gd name="connsiteY11" fmla="*/ 4284529 h 4348322"/>
                <a:gd name="connsiteX0" fmla="*/ 8352 w 8109259"/>
                <a:gd name="connsiteY0" fmla="*/ 3337904 h 4348322"/>
                <a:gd name="connsiteX1" fmla="*/ 4924732 w 8109259"/>
                <a:gd name="connsiteY1" fmla="*/ 3323727 h 4348322"/>
                <a:gd name="connsiteX2" fmla="*/ 4895516 w 8109259"/>
                <a:gd name="connsiteY2" fmla="*/ 4213644 h 4348322"/>
                <a:gd name="connsiteX3" fmla="*/ 8352 w 8109259"/>
                <a:gd name="connsiteY3" fmla="*/ 4199467 h 4348322"/>
                <a:gd name="connsiteX4" fmla="*/ 8352 w 8109259"/>
                <a:gd name="connsiteY4" fmla="*/ 3337904 h 4348322"/>
                <a:gd name="connsiteX0" fmla="*/ 4924732 w 8109259"/>
                <a:gd name="connsiteY0" fmla="*/ 3323728 h 4348322"/>
                <a:gd name="connsiteX1" fmla="*/ 8109258 w 8109259"/>
                <a:gd name="connsiteY1" fmla="*/ 0 h 4348322"/>
                <a:gd name="connsiteX2" fmla="*/ 8094650 w 8109259"/>
                <a:gd name="connsiteY2" fmla="*/ 776502 h 4348322"/>
                <a:gd name="connsiteX3" fmla="*/ 4939339 w 8109259"/>
                <a:gd name="connsiteY3" fmla="*/ 4348322 h 4348322"/>
                <a:gd name="connsiteX4" fmla="*/ 4924732 w 8109259"/>
                <a:gd name="connsiteY4" fmla="*/ 3323728 h 4348322"/>
                <a:gd name="connsiteX0" fmla="*/ 8352 w 8109259"/>
                <a:gd name="connsiteY0" fmla="*/ 3337904 h 4348322"/>
                <a:gd name="connsiteX1" fmla="*/ 3346256 w 8109259"/>
                <a:gd name="connsiteY1" fmla="*/ 0 h 4348322"/>
                <a:gd name="connsiteX2" fmla="*/ 8100495 w 8109259"/>
                <a:gd name="connsiteY2" fmla="*/ 76533 h 4348322"/>
                <a:gd name="connsiteX3" fmla="*/ 4895517 w 8109259"/>
                <a:gd name="connsiteY3" fmla="*/ 3309550 h 4348322"/>
                <a:gd name="connsiteX4" fmla="*/ 8352 w 8109259"/>
                <a:gd name="connsiteY4" fmla="*/ 3337904 h 4348322"/>
                <a:gd name="connsiteX0" fmla="*/ 0 w 8109259"/>
                <a:gd name="connsiteY0" fmla="*/ 3291971 h 4348322"/>
                <a:gd name="connsiteX1" fmla="*/ 3982949 w 8109259"/>
                <a:gd name="connsiteY1" fmla="*/ 0 h 4348322"/>
                <a:gd name="connsiteX2" fmla="*/ 8109258 w 8109259"/>
                <a:gd name="connsiteY2" fmla="*/ 59525 h 4348322"/>
                <a:gd name="connsiteX3" fmla="*/ 8109259 w 8109259"/>
                <a:gd name="connsiteY3" fmla="*/ 794775 h 4348322"/>
                <a:gd name="connsiteX4" fmla="*/ 4953947 w 8109259"/>
                <a:gd name="connsiteY4" fmla="*/ 4263262 h 4348322"/>
                <a:gd name="connsiteX5" fmla="*/ 8352 w 8109259"/>
                <a:gd name="connsiteY5" fmla="*/ 4199467 h 4348322"/>
                <a:gd name="connsiteX6" fmla="*/ 0 w 8109259"/>
                <a:gd name="connsiteY6" fmla="*/ 3291971 h 4348322"/>
                <a:gd name="connsiteX7" fmla="*/ 34638 w 8109259"/>
                <a:gd name="connsiteY7" fmla="*/ 3286884 h 4348322"/>
                <a:gd name="connsiteX8" fmla="*/ 4917427 w 8109259"/>
                <a:gd name="connsiteY8" fmla="*/ 3330816 h 4348322"/>
                <a:gd name="connsiteX9" fmla="*/ 8109258 w 8109259"/>
                <a:gd name="connsiteY9" fmla="*/ 85035 h 4348322"/>
                <a:gd name="connsiteX10" fmla="*/ 4902821 w 8109259"/>
                <a:gd name="connsiteY10" fmla="*/ 3323728 h 4348322"/>
                <a:gd name="connsiteX11" fmla="*/ 4946644 w 8109259"/>
                <a:gd name="connsiteY11" fmla="*/ 4284529 h 4348322"/>
                <a:gd name="connsiteX0" fmla="*/ 18257 w 8119164"/>
                <a:gd name="connsiteY0" fmla="*/ 33379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18257 w 8119164"/>
                <a:gd name="connsiteY4" fmla="*/ 33379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8257 w 8119164"/>
                <a:gd name="connsiteY0" fmla="*/ 3337904 h 4348322"/>
                <a:gd name="connsiteX1" fmla="*/ 3356161 w 8119164"/>
                <a:gd name="connsiteY1" fmla="*/ 0 h 4348322"/>
                <a:gd name="connsiteX2" fmla="*/ 8110400 w 8119164"/>
                <a:gd name="connsiteY2" fmla="*/ 76533 h 4348322"/>
                <a:gd name="connsiteX3" fmla="*/ 4905422 w 8119164"/>
                <a:gd name="connsiteY3" fmla="*/ 3309550 h 4348322"/>
                <a:gd name="connsiteX4" fmla="*/ 18257 w 8119164"/>
                <a:gd name="connsiteY4" fmla="*/ 3337904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18257 w 8119164"/>
                <a:gd name="connsiteY0" fmla="*/ 33379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18257 w 8119164"/>
                <a:gd name="connsiteY4" fmla="*/ 33379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8257 w 8119164"/>
                <a:gd name="connsiteY0" fmla="*/ 3337904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8257 w 8119164"/>
                <a:gd name="connsiteY4" fmla="*/ 3337904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18257 w 8119164"/>
                <a:gd name="connsiteY0" fmla="*/ 33379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18257 w 8119164"/>
                <a:gd name="connsiteY4" fmla="*/ 33379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12726 w 8119164"/>
                <a:gd name="connsiteY10" fmla="*/ 3323728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05422 w 8119164"/>
                <a:gd name="connsiteY3" fmla="*/ 3309550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13644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63852 w 8119164"/>
                <a:gd name="connsiteY4" fmla="*/ 4263262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03072 w 8119164"/>
                <a:gd name="connsiteY4" fmla="*/ 427799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56549 w 8119164"/>
                <a:gd name="connsiteY11" fmla="*/ 4284529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03072 w 8119164"/>
                <a:gd name="connsiteY4" fmla="*/ 427799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898969 w 8119164"/>
                <a:gd name="connsiteY11" fmla="*/ 4284530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03072 w 8119164"/>
                <a:gd name="connsiteY4" fmla="*/ 427799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18162 w 8119164"/>
                <a:gd name="connsiteY11" fmla="*/ 4290424 h 4348322"/>
                <a:gd name="connsiteX0" fmla="*/ 2263 w 8119164"/>
                <a:gd name="connsiteY0" fmla="*/ 3287804 h 4348322"/>
                <a:gd name="connsiteX1" fmla="*/ 4934637 w 8119164"/>
                <a:gd name="connsiteY1" fmla="*/ 3323727 h 4348322"/>
                <a:gd name="connsiteX2" fmla="*/ 4905421 w 8119164"/>
                <a:gd name="connsiteY2" fmla="*/ 4263743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22266 w 8119164"/>
                <a:gd name="connsiteY4" fmla="*/ 430746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18162 w 8119164"/>
                <a:gd name="connsiteY11" fmla="*/ 4290424 h 4348322"/>
                <a:gd name="connsiteX0" fmla="*/ 2263 w 8119164"/>
                <a:gd name="connsiteY0" fmla="*/ 3287804 h 4348322"/>
                <a:gd name="connsiteX1" fmla="*/ 4934637 w 8119164"/>
                <a:gd name="connsiteY1" fmla="*/ 3323727 h 4348322"/>
                <a:gd name="connsiteX2" fmla="*/ 4918217 w 8119164"/>
                <a:gd name="connsiteY2" fmla="*/ 4307948 h 4348322"/>
                <a:gd name="connsiteX3" fmla="*/ 18257 w 8119164"/>
                <a:gd name="connsiteY3" fmla="*/ 4199467 h 4348322"/>
                <a:gd name="connsiteX4" fmla="*/ 2263 w 8119164"/>
                <a:gd name="connsiteY4" fmla="*/ 3287804 h 4348322"/>
                <a:gd name="connsiteX0" fmla="*/ 4934637 w 8119164"/>
                <a:gd name="connsiteY0" fmla="*/ 3323728 h 4348322"/>
                <a:gd name="connsiteX1" fmla="*/ 8119163 w 8119164"/>
                <a:gd name="connsiteY1" fmla="*/ 0 h 4348322"/>
                <a:gd name="connsiteX2" fmla="*/ 8104555 w 8119164"/>
                <a:gd name="connsiteY2" fmla="*/ 776502 h 4348322"/>
                <a:gd name="connsiteX3" fmla="*/ 4949244 w 8119164"/>
                <a:gd name="connsiteY3" fmla="*/ 4348322 h 4348322"/>
                <a:gd name="connsiteX4" fmla="*/ 4934637 w 8119164"/>
                <a:gd name="connsiteY4" fmla="*/ 3323728 h 4348322"/>
                <a:gd name="connsiteX0" fmla="*/ 15058 w 8119164"/>
                <a:gd name="connsiteY0" fmla="*/ 3287806 h 4348322"/>
                <a:gd name="connsiteX1" fmla="*/ 3975213 w 8119164"/>
                <a:gd name="connsiteY1" fmla="*/ 0 h 4348322"/>
                <a:gd name="connsiteX2" fmla="*/ 8110400 w 8119164"/>
                <a:gd name="connsiteY2" fmla="*/ 76533 h 4348322"/>
                <a:gd name="connsiteX3" fmla="*/ 4931015 w 8119164"/>
                <a:gd name="connsiteY3" fmla="*/ 3330179 h 4348322"/>
                <a:gd name="connsiteX4" fmla="*/ 15058 w 8119164"/>
                <a:gd name="connsiteY4" fmla="*/ 3287806 h 4348322"/>
                <a:gd name="connsiteX0" fmla="*/ 9905 w 8119164"/>
                <a:gd name="connsiteY0" fmla="*/ 3291971 h 4348322"/>
                <a:gd name="connsiteX1" fmla="*/ 3992854 w 8119164"/>
                <a:gd name="connsiteY1" fmla="*/ 0 h 4348322"/>
                <a:gd name="connsiteX2" fmla="*/ 8119163 w 8119164"/>
                <a:gd name="connsiteY2" fmla="*/ 59525 h 4348322"/>
                <a:gd name="connsiteX3" fmla="*/ 8119164 w 8119164"/>
                <a:gd name="connsiteY3" fmla="*/ 794775 h 4348322"/>
                <a:gd name="connsiteX4" fmla="*/ 4922266 w 8119164"/>
                <a:gd name="connsiteY4" fmla="*/ 4307467 h 4348322"/>
                <a:gd name="connsiteX5" fmla="*/ 18257 w 8119164"/>
                <a:gd name="connsiteY5" fmla="*/ 4199467 h 4348322"/>
                <a:gd name="connsiteX6" fmla="*/ 9905 w 8119164"/>
                <a:gd name="connsiteY6" fmla="*/ 3291971 h 4348322"/>
                <a:gd name="connsiteX7" fmla="*/ 0 w 8119164"/>
                <a:gd name="connsiteY7" fmla="*/ 3289585 h 4348322"/>
                <a:gd name="connsiteX8" fmla="*/ 4927332 w 8119164"/>
                <a:gd name="connsiteY8" fmla="*/ 3330816 h 4348322"/>
                <a:gd name="connsiteX9" fmla="*/ 8119163 w 8119164"/>
                <a:gd name="connsiteY9" fmla="*/ 85035 h 4348322"/>
                <a:gd name="connsiteX10" fmla="*/ 4922323 w 8119164"/>
                <a:gd name="connsiteY10" fmla="*/ 3323729 h 4348322"/>
                <a:gd name="connsiteX11" fmla="*/ 4918162 w 8119164"/>
                <a:gd name="connsiteY11" fmla="*/ 4290424 h 4348322"/>
                <a:gd name="connsiteX0" fmla="*/ 2263 w 8119164"/>
                <a:gd name="connsiteY0" fmla="*/ 3287804 h 4307948"/>
                <a:gd name="connsiteX1" fmla="*/ 4934637 w 8119164"/>
                <a:gd name="connsiteY1" fmla="*/ 3323727 h 4307948"/>
                <a:gd name="connsiteX2" fmla="*/ 4918217 w 8119164"/>
                <a:gd name="connsiteY2" fmla="*/ 4307948 h 4307948"/>
                <a:gd name="connsiteX3" fmla="*/ 18257 w 8119164"/>
                <a:gd name="connsiteY3" fmla="*/ 4199467 h 4307948"/>
                <a:gd name="connsiteX4" fmla="*/ 2263 w 8119164"/>
                <a:gd name="connsiteY4" fmla="*/ 3287804 h 4307948"/>
                <a:gd name="connsiteX0" fmla="*/ 4934637 w 8119164"/>
                <a:gd name="connsiteY0" fmla="*/ 3323728 h 4307948"/>
                <a:gd name="connsiteX1" fmla="*/ 8119163 w 8119164"/>
                <a:gd name="connsiteY1" fmla="*/ 0 h 4307948"/>
                <a:gd name="connsiteX2" fmla="*/ 8104555 w 8119164"/>
                <a:gd name="connsiteY2" fmla="*/ 776502 h 4307948"/>
                <a:gd name="connsiteX3" fmla="*/ 4926853 w 8119164"/>
                <a:gd name="connsiteY3" fmla="*/ 4307064 h 4307948"/>
                <a:gd name="connsiteX4" fmla="*/ 4934637 w 8119164"/>
                <a:gd name="connsiteY4" fmla="*/ 3323728 h 4307948"/>
                <a:gd name="connsiteX0" fmla="*/ 15058 w 8119164"/>
                <a:gd name="connsiteY0" fmla="*/ 3287806 h 4307948"/>
                <a:gd name="connsiteX1" fmla="*/ 3975213 w 8119164"/>
                <a:gd name="connsiteY1" fmla="*/ 0 h 4307948"/>
                <a:gd name="connsiteX2" fmla="*/ 8110400 w 8119164"/>
                <a:gd name="connsiteY2" fmla="*/ 76533 h 4307948"/>
                <a:gd name="connsiteX3" fmla="*/ 4931015 w 8119164"/>
                <a:gd name="connsiteY3" fmla="*/ 3330179 h 4307948"/>
                <a:gd name="connsiteX4" fmla="*/ 15058 w 8119164"/>
                <a:gd name="connsiteY4" fmla="*/ 3287806 h 4307948"/>
                <a:gd name="connsiteX0" fmla="*/ 9905 w 8119164"/>
                <a:gd name="connsiteY0" fmla="*/ 3291971 h 4307948"/>
                <a:gd name="connsiteX1" fmla="*/ 3992854 w 8119164"/>
                <a:gd name="connsiteY1" fmla="*/ 0 h 4307948"/>
                <a:gd name="connsiteX2" fmla="*/ 8119163 w 8119164"/>
                <a:gd name="connsiteY2" fmla="*/ 59525 h 4307948"/>
                <a:gd name="connsiteX3" fmla="*/ 8119164 w 8119164"/>
                <a:gd name="connsiteY3" fmla="*/ 794775 h 4307948"/>
                <a:gd name="connsiteX4" fmla="*/ 4922266 w 8119164"/>
                <a:gd name="connsiteY4" fmla="*/ 4307467 h 4307948"/>
                <a:gd name="connsiteX5" fmla="*/ 18257 w 8119164"/>
                <a:gd name="connsiteY5" fmla="*/ 4199467 h 4307948"/>
                <a:gd name="connsiteX6" fmla="*/ 9905 w 8119164"/>
                <a:gd name="connsiteY6" fmla="*/ 3291971 h 4307948"/>
                <a:gd name="connsiteX7" fmla="*/ 0 w 8119164"/>
                <a:gd name="connsiteY7" fmla="*/ 3289585 h 4307948"/>
                <a:gd name="connsiteX8" fmla="*/ 4927332 w 8119164"/>
                <a:gd name="connsiteY8" fmla="*/ 3330816 h 4307948"/>
                <a:gd name="connsiteX9" fmla="*/ 8119163 w 8119164"/>
                <a:gd name="connsiteY9" fmla="*/ 85035 h 4307948"/>
                <a:gd name="connsiteX10" fmla="*/ 4922323 w 8119164"/>
                <a:gd name="connsiteY10" fmla="*/ 3323729 h 4307948"/>
                <a:gd name="connsiteX11" fmla="*/ 4918162 w 8119164"/>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9163 w 8119163"/>
                <a:gd name="connsiteY1" fmla="*/ 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19163 w 8119163"/>
                <a:gd name="connsiteY9" fmla="*/ 85035 h 4307948"/>
                <a:gd name="connsiteX10" fmla="*/ 4922323 w 8119163"/>
                <a:gd name="connsiteY10" fmla="*/ 3323729 h 4307948"/>
                <a:gd name="connsiteX11" fmla="*/ 4918162 w 8119163"/>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2765 w 8119163"/>
                <a:gd name="connsiteY1" fmla="*/ 5894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19163 w 8119163"/>
                <a:gd name="connsiteY9" fmla="*/ 85035 h 4307948"/>
                <a:gd name="connsiteX10" fmla="*/ 4922323 w 8119163"/>
                <a:gd name="connsiteY10" fmla="*/ 3323729 h 4307948"/>
                <a:gd name="connsiteX11" fmla="*/ 4918162 w 8119163"/>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2765 w 8119163"/>
                <a:gd name="connsiteY1" fmla="*/ 5894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19163 w 8119163"/>
                <a:gd name="connsiteY9" fmla="*/ 43777 h 4307948"/>
                <a:gd name="connsiteX10" fmla="*/ 4922323 w 8119163"/>
                <a:gd name="connsiteY10" fmla="*/ 3323729 h 4307948"/>
                <a:gd name="connsiteX11" fmla="*/ 4918162 w 8119163"/>
                <a:gd name="connsiteY11" fmla="*/ 4290424 h 4307948"/>
                <a:gd name="connsiteX0" fmla="*/ 2263 w 8119163"/>
                <a:gd name="connsiteY0" fmla="*/ 3287804 h 4307948"/>
                <a:gd name="connsiteX1" fmla="*/ 4934637 w 8119163"/>
                <a:gd name="connsiteY1" fmla="*/ 3323727 h 4307948"/>
                <a:gd name="connsiteX2" fmla="*/ 4918217 w 8119163"/>
                <a:gd name="connsiteY2" fmla="*/ 4307948 h 4307948"/>
                <a:gd name="connsiteX3" fmla="*/ 18257 w 8119163"/>
                <a:gd name="connsiteY3" fmla="*/ 4199467 h 4307948"/>
                <a:gd name="connsiteX4" fmla="*/ 2263 w 8119163"/>
                <a:gd name="connsiteY4" fmla="*/ 3287804 h 4307948"/>
                <a:gd name="connsiteX0" fmla="*/ 4934637 w 8119163"/>
                <a:gd name="connsiteY0" fmla="*/ 3323728 h 4307948"/>
                <a:gd name="connsiteX1" fmla="*/ 8112765 w 8119163"/>
                <a:gd name="connsiteY1" fmla="*/ 58940 h 4307948"/>
                <a:gd name="connsiteX2" fmla="*/ 8104555 w 8119163"/>
                <a:gd name="connsiteY2" fmla="*/ 776502 h 4307948"/>
                <a:gd name="connsiteX3" fmla="*/ 4926853 w 8119163"/>
                <a:gd name="connsiteY3" fmla="*/ 4307064 h 4307948"/>
                <a:gd name="connsiteX4" fmla="*/ 4934637 w 8119163"/>
                <a:gd name="connsiteY4" fmla="*/ 3323728 h 4307948"/>
                <a:gd name="connsiteX0" fmla="*/ 15058 w 8119163"/>
                <a:gd name="connsiteY0" fmla="*/ 3287806 h 4307948"/>
                <a:gd name="connsiteX1" fmla="*/ 3975213 w 8119163"/>
                <a:gd name="connsiteY1" fmla="*/ 0 h 4307948"/>
                <a:gd name="connsiteX2" fmla="*/ 8110400 w 8119163"/>
                <a:gd name="connsiteY2" fmla="*/ 76533 h 4307948"/>
                <a:gd name="connsiteX3" fmla="*/ 4931015 w 8119163"/>
                <a:gd name="connsiteY3" fmla="*/ 3330179 h 4307948"/>
                <a:gd name="connsiteX4" fmla="*/ 15058 w 8119163"/>
                <a:gd name="connsiteY4" fmla="*/ 3287806 h 4307948"/>
                <a:gd name="connsiteX0" fmla="*/ 9905 w 8119163"/>
                <a:gd name="connsiteY0" fmla="*/ 3291971 h 4307948"/>
                <a:gd name="connsiteX1" fmla="*/ 3992854 w 8119163"/>
                <a:gd name="connsiteY1" fmla="*/ 0 h 4307948"/>
                <a:gd name="connsiteX2" fmla="*/ 8119163 w 8119163"/>
                <a:gd name="connsiteY2" fmla="*/ 59525 h 4307948"/>
                <a:gd name="connsiteX3" fmla="*/ 8103169 w 8119163"/>
                <a:gd name="connsiteY3" fmla="*/ 774146 h 4307948"/>
                <a:gd name="connsiteX4" fmla="*/ 4922266 w 8119163"/>
                <a:gd name="connsiteY4" fmla="*/ 4307467 h 4307948"/>
                <a:gd name="connsiteX5" fmla="*/ 18257 w 8119163"/>
                <a:gd name="connsiteY5" fmla="*/ 4199467 h 4307948"/>
                <a:gd name="connsiteX6" fmla="*/ 9905 w 8119163"/>
                <a:gd name="connsiteY6" fmla="*/ 3291971 h 4307948"/>
                <a:gd name="connsiteX7" fmla="*/ 0 w 8119163"/>
                <a:gd name="connsiteY7" fmla="*/ 3289585 h 4307948"/>
                <a:gd name="connsiteX8" fmla="*/ 4927332 w 8119163"/>
                <a:gd name="connsiteY8" fmla="*/ 3330816 h 4307948"/>
                <a:gd name="connsiteX9" fmla="*/ 8109566 w 8119163"/>
                <a:gd name="connsiteY9" fmla="*/ 67353 h 4307948"/>
                <a:gd name="connsiteX10" fmla="*/ 4922323 w 8119163"/>
                <a:gd name="connsiteY10" fmla="*/ 3323729 h 4307948"/>
                <a:gd name="connsiteX11" fmla="*/ 4918162 w 8119163"/>
                <a:gd name="connsiteY11" fmla="*/ 4290424 h 430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19163" h="4307948" stroke="0" extrusionOk="0">
                  <a:moveTo>
                    <a:pt x="2263" y="3287804"/>
                  </a:moveTo>
                  <a:lnTo>
                    <a:pt x="4934637" y="3323727"/>
                  </a:lnTo>
                  <a:lnTo>
                    <a:pt x="4918217" y="4307948"/>
                  </a:lnTo>
                  <a:lnTo>
                    <a:pt x="18257" y="4199467"/>
                  </a:lnTo>
                  <a:lnTo>
                    <a:pt x="2263" y="3287804"/>
                  </a:lnTo>
                  <a:close/>
                </a:path>
                <a:path w="8119163" h="4307948" fill="darkenLess" stroke="0" extrusionOk="0">
                  <a:moveTo>
                    <a:pt x="4934637" y="3323728"/>
                  </a:moveTo>
                  <a:lnTo>
                    <a:pt x="8112765" y="58940"/>
                  </a:lnTo>
                  <a:cubicBezTo>
                    <a:pt x="8110028" y="298127"/>
                    <a:pt x="8107292" y="537315"/>
                    <a:pt x="8104555" y="776502"/>
                  </a:cubicBezTo>
                  <a:lnTo>
                    <a:pt x="4926853" y="4307064"/>
                  </a:lnTo>
                  <a:cubicBezTo>
                    <a:pt x="4929448" y="3979285"/>
                    <a:pt x="4932042" y="3651507"/>
                    <a:pt x="4934637" y="3323728"/>
                  </a:cubicBezTo>
                  <a:close/>
                </a:path>
                <a:path w="8119163" h="4307948" fill="lightenLess" stroke="0" extrusionOk="0">
                  <a:moveTo>
                    <a:pt x="15058" y="3287806"/>
                  </a:moveTo>
                  <a:lnTo>
                    <a:pt x="3975213" y="0"/>
                  </a:lnTo>
                  <a:lnTo>
                    <a:pt x="8110400" y="76533"/>
                  </a:lnTo>
                  <a:lnTo>
                    <a:pt x="4931015" y="3330179"/>
                  </a:lnTo>
                  <a:lnTo>
                    <a:pt x="15058" y="3287806"/>
                  </a:lnTo>
                  <a:close/>
                </a:path>
                <a:path w="8119163" h="4307948" fill="none" extrusionOk="0">
                  <a:moveTo>
                    <a:pt x="9905" y="3291971"/>
                  </a:moveTo>
                  <a:lnTo>
                    <a:pt x="3992854" y="0"/>
                  </a:lnTo>
                  <a:lnTo>
                    <a:pt x="8119163" y="59525"/>
                  </a:lnTo>
                  <a:cubicBezTo>
                    <a:pt x="8119163" y="324450"/>
                    <a:pt x="8103169" y="509221"/>
                    <a:pt x="8103169" y="774146"/>
                  </a:cubicBezTo>
                  <a:lnTo>
                    <a:pt x="4922266" y="4307467"/>
                  </a:lnTo>
                  <a:lnTo>
                    <a:pt x="18257" y="4199467"/>
                  </a:lnTo>
                  <a:lnTo>
                    <a:pt x="9905" y="3291971"/>
                  </a:lnTo>
                  <a:close/>
                  <a:moveTo>
                    <a:pt x="0" y="3289585"/>
                  </a:moveTo>
                  <a:lnTo>
                    <a:pt x="4927332" y="3330816"/>
                  </a:lnTo>
                  <a:lnTo>
                    <a:pt x="8109566" y="67353"/>
                  </a:lnTo>
                  <a:moveTo>
                    <a:pt x="4922323" y="3323729"/>
                  </a:moveTo>
                  <a:lnTo>
                    <a:pt x="4918162" y="4290424"/>
                  </a:lnTo>
                </a:path>
              </a:pathLst>
            </a:custGeom>
            <a:gr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cxnSp>
          <p:nvCxnSpPr>
            <p:cNvPr id="4" name="直線コネクタ 3">
              <a:extLst>
                <a:ext uri="{FF2B5EF4-FFF2-40B4-BE49-F238E27FC236}">
                  <a16:creationId xmlns:a16="http://schemas.microsoft.com/office/drawing/2014/main" id="{2241FE1C-2020-F352-B984-AF350E1CBFC6}"/>
                </a:ext>
              </a:extLst>
            </p:cNvPr>
            <p:cNvCxnSpPr>
              <a:cxnSpLocks/>
              <a:endCxn id="3" idx="3"/>
            </p:cNvCxnSpPr>
            <p:nvPr/>
          </p:nvCxnSpPr>
          <p:spPr bwMode="auto">
            <a:xfrm>
              <a:off x="4604517" y="1872810"/>
              <a:ext cx="4110314" cy="79898"/>
            </a:xfrm>
            <a:prstGeom prst="line">
              <a:avLst/>
            </a:prstGeom>
            <a:grpFill/>
            <a:ln w="12700" cap="flat" cmpd="sng" algn="ctr">
              <a:solidFill>
                <a:schemeClr val="tx1"/>
              </a:solidFill>
              <a:prstDash val="dash"/>
              <a:round/>
              <a:headEnd type="none" w="med" len="med"/>
              <a:tailEnd type="none" w="med" len="med"/>
            </a:ln>
            <a:effectLst/>
          </p:spPr>
        </p:cxnSp>
        <p:cxnSp>
          <p:nvCxnSpPr>
            <p:cNvPr id="5" name="直線コネクタ 4">
              <a:extLst>
                <a:ext uri="{FF2B5EF4-FFF2-40B4-BE49-F238E27FC236}">
                  <a16:creationId xmlns:a16="http://schemas.microsoft.com/office/drawing/2014/main" id="{E2D684A0-3ABE-9518-BD9A-6A9020B6C3BA}"/>
                </a:ext>
              </a:extLst>
            </p:cNvPr>
            <p:cNvCxnSpPr>
              <a:cxnSpLocks/>
            </p:cNvCxnSpPr>
            <p:nvPr/>
          </p:nvCxnSpPr>
          <p:spPr bwMode="auto">
            <a:xfrm>
              <a:off x="4604517" y="1170436"/>
              <a:ext cx="0" cy="702374"/>
            </a:xfrm>
            <a:prstGeom prst="line">
              <a:avLst/>
            </a:prstGeom>
            <a:grpFill/>
            <a:ln w="12700" cap="flat" cmpd="sng" algn="ctr">
              <a:solidFill>
                <a:schemeClr val="tx1"/>
              </a:solidFill>
              <a:prstDash val="dash"/>
              <a:round/>
              <a:headEnd type="none" w="med" len="med"/>
              <a:tailEnd type="none" w="med" len="med"/>
            </a:ln>
            <a:effectLst/>
          </p:spPr>
        </p:cxnSp>
      </p:grpSp>
      <p:sp>
        <p:nvSpPr>
          <p:cNvPr id="128" name="Rectangle 22">
            <a:extLst>
              <a:ext uri="{FF2B5EF4-FFF2-40B4-BE49-F238E27FC236}">
                <a16:creationId xmlns:a16="http://schemas.microsoft.com/office/drawing/2014/main" id="{457ADA56-CF23-6B39-6CE8-1EE80F5BAE24}"/>
              </a:ext>
            </a:extLst>
          </p:cNvPr>
          <p:cNvSpPr>
            <a:spLocks noChangeArrowheads="1"/>
          </p:cNvSpPr>
          <p:nvPr/>
        </p:nvSpPr>
        <p:spPr bwMode="auto">
          <a:xfrm>
            <a:off x="0" y="4112276"/>
            <a:ext cx="260383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③</a:t>
            </a:r>
            <a:r>
              <a:rPr lang="ja-JP" altLang="en-US" i="0" dirty="0">
                <a:solidFill>
                  <a:srgbClr val="000000"/>
                </a:solidFill>
                <a:ea typeface="ＭＳ Ｐゴシック" charset="-128"/>
              </a:rPr>
              <a:t>暗箱のふたをして</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のぞき窓に</a:t>
            </a:r>
            <a:endPar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スマホの</a:t>
            </a:r>
            <a:r>
              <a:rPr lang="ja-JP" altLang="en-US" i="0" dirty="0">
                <a:solidFill>
                  <a:srgbClr val="000000"/>
                </a:solidFill>
                <a:ea typeface="ＭＳ Ｐゴシック" charset="-128"/>
              </a:rPr>
              <a:t>レンズを</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当て、</a:t>
            </a:r>
          </a:p>
        </p:txBody>
      </p:sp>
      <p:sp>
        <p:nvSpPr>
          <p:cNvPr id="129" name="正方形/長方形 128">
            <a:extLst>
              <a:ext uri="{FF2B5EF4-FFF2-40B4-BE49-F238E27FC236}">
                <a16:creationId xmlns:a16="http://schemas.microsoft.com/office/drawing/2014/main" id="{B43A314E-813A-EDEB-50A7-A382BDC15CC6}"/>
              </a:ext>
            </a:extLst>
          </p:cNvPr>
          <p:cNvSpPr/>
          <p:nvPr/>
        </p:nvSpPr>
        <p:spPr bwMode="auto">
          <a:xfrm>
            <a:off x="3053151" y="4783416"/>
            <a:ext cx="774452" cy="508814"/>
          </a:xfrm>
          <a:prstGeom prst="rect">
            <a:avLst/>
          </a:prstGeom>
          <a:pattFill prst="dkVert">
            <a:fgClr>
              <a:srgbClr val="B2B2B2"/>
            </a:fgClr>
            <a:bgClr>
              <a:schemeClr val="bg1"/>
            </a:bgClr>
          </a:patt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30" name="直線コネクタ 129">
            <a:extLst>
              <a:ext uri="{FF2B5EF4-FFF2-40B4-BE49-F238E27FC236}">
                <a16:creationId xmlns:a16="http://schemas.microsoft.com/office/drawing/2014/main" id="{73225EB8-3963-B600-79A3-3731E3021691}"/>
              </a:ext>
            </a:extLst>
          </p:cNvPr>
          <p:cNvCxnSpPr>
            <a:cxnSpLocks/>
          </p:cNvCxnSpPr>
          <p:nvPr/>
        </p:nvCxnSpPr>
        <p:spPr bwMode="auto">
          <a:xfrm flipV="1">
            <a:off x="2951251" y="2541854"/>
            <a:ext cx="2989794" cy="2855457"/>
          </a:xfrm>
          <a:prstGeom prst="line">
            <a:avLst/>
          </a:prstGeom>
          <a:solidFill>
            <a:schemeClr val="bg1">
              <a:lumMod val="95000"/>
            </a:schemeClr>
          </a:solidFill>
          <a:ln w="12700" cap="flat" cmpd="sng" algn="ctr">
            <a:solidFill>
              <a:schemeClr val="tx1"/>
            </a:solidFill>
            <a:prstDash val="dash"/>
            <a:round/>
            <a:headEnd type="none" w="med" len="med"/>
            <a:tailEnd type="none" w="med" len="med"/>
          </a:ln>
          <a:effectLst/>
        </p:spPr>
      </p:cxnSp>
      <p:sp>
        <p:nvSpPr>
          <p:cNvPr id="131" name="正方形/長方形 130">
            <a:extLst>
              <a:ext uri="{FF2B5EF4-FFF2-40B4-BE49-F238E27FC236}">
                <a16:creationId xmlns:a16="http://schemas.microsoft.com/office/drawing/2014/main" id="{1802CBAF-282F-1CAA-6279-6C82020A8FF1}"/>
              </a:ext>
            </a:extLst>
          </p:cNvPr>
          <p:cNvSpPr/>
          <p:nvPr/>
        </p:nvSpPr>
        <p:spPr bwMode="auto">
          <a:xfrm>
            <a:off x="3053151" y="4783416"/>
            <a:ext cx="774452" cy="50881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2" name="正方形/長方形 131">
            <a:extLst>
              <a:ext uri="{FF2B5EF4-FFF2-40B4-BE49-F238E27FC236}">
                <a16:creationId xmlns:a16="http://schemas.microsoft.com/office/drawing/2014/main" id="{78C20EF7-54B3-CCD9-0495-CC7B6348EA5B}"/>
              </a:ext>
            </a:extLst>
          </p:cNvPr>
          <p:cNvSpPr/>
          <p:nvPr/>
        </p:nvSpPr>
        <p:spPr bwMode="auto">
          <a:xfrm flipH="1">
            <a:off x="6369570" y="2056926"/>
            <a:ext cx="42511" cy="39413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133" name="図 132">
            <a:extLst>
              <a:ext uri="{FF2B5EF4-FFF2-40B4-BE49-F238E27FC236}">
                <a16:creationId xmlns:a16="http://schemas.microsoft.com/office/drawing/2014/main" id="{F0E5697E-F847-FC22-6898-1E923013BBBD}"/>
              </a:ext>
            </a:extLst>
          </p:cNvPr>
          <p:cNvPicPr>
            <a:picLocks noChangeAspect="1"/>
          </p:cNvPicPr>
          <p:nvPr/>
        </p:nvPicPr>
        <p:blipFill>
          <a:blip r:embed="rId2"/>
          <a:stretch>
            <a:fillRect/>
          </a:stretch>
        </p:blipFill>
        <p:spPr>
          <a:xfrm rot="60000">
            <a:off x="7566814" y="2078716"/>
            <a:ext cx="853032" cy="412121"/>
          </a:xfrm>
          <a:prstGeom prst="rect">
            <a:avLst/>
          </a:prstGeom>
        </p:spPr>
      </p:pic>
      <p:grpSp>
        <p:nvGrpSpPr>
          <p:cNvPr id="134" name="グループ化 133">
            <a:extLst>
              <a:ext uri="{FF2B5EF4-FFF2-40B4-BE49-F238E27FC236}">
                <a16:creationId xmlns:a16="http://schemas.microsoft.com/office/drawing/2014/main" id="{46638849-9260-8166-3041-8BD76164F158}"/>
              </a:ext>
            </a:extLst>
          </p:cNvPr>
          <p:cNvGrpSpPr>
            <a:grpSpLocks noChangeAspect="1"/>
          </p:cNvGrpSpPr>
          <p:nvPr/>
        </p:nvGrpSpPr>
        <p:grpSpPr>
          <a:xfrm rot="60000" flipV="1">
            <a:off x="6396718" y="2300346"/>
            <a:ext cx="2224767" cy="222477"/>
            <a:chOff x="-11268000" y="-171000"/>
            <a:chExt cx="36000000" cy="3600000"/>
          </a:xfrm>
        </p:grpSpPr>
        <p:cxnSp>
          <p:nvCxnSpPr>
            <p:cNvPr id="135" name="直線コネクタ 134">
              <a:extLst>
                <a:ext uri="{FF2B5EF4-FFF2-40B4-BE49-F238E27FC236}">
                  <a16:creationId xmlns:a16="http://schemas.microsoft.com/office/drawing/2014/main" id="{B75077A5-17A2-767E-0B1F-DDCE2E1B7C24}"/>
                </a:ext>
              </a:extLst>
            </p:cNvPr>
            <p:cNvCxnSpPr>
              <a:cxnSpLocks/>
            </p:cNvCxnSpPr>
            <p:nvPr/>
          </p:nvCxnSpPr>
          <p:spPr bwMode="auto">
            <a:xfrm flipV="1">
              <a:off x="-112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36" name="直線コネクタ 135">
              <a:extLst>
                <a:ext uri="{FF2B5EF4-FFF2-40B4-BE49-F238E27FC236}">
                  <a16:creationId xmlns:a16="http://schemas.microsoft.com/office/drawing/2014/main" id="{02412528-0A46-288C-AD98-20B474A6FFB5}"/>
                </a:ext>
              </a:extLst>
            </p:cNvPr>
            <p:cNvCxnSpPr>
              <a:cxnSpLocks/>
            </p:cNvCxnSpPr>
            <p:nvPr/>
          </p:nvCxnSpPr>
          <p:spPr bwMode="auto">
            <a:xfrm flipV="1">
              <a:off x="-109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37" name="直線コネクタ 136">
              <a:extLst>
                <a:ext uri="{FF2B5EF4-FFF2-40B4-BE49-F238E27FC236}">
                  <a16:creationId xmlns:a16="http://schemas.microsoft.com/office/drawing/2014/main" id="{BBE9B8B7-3C0F-7E01-7547-4383EFA4C403}"/>
                </a:ext>
              </a:extLst>
            </p:cNvPr>
            <p:cNvCxnSpPr>
              <a:cxnSpLocks/>
            </p:cNvCxnSpPr>
            <p:nvPr/>
          </p:nvCxnSpPr>
          <p:spPr bwMode="auto">
            <a:xfrm flipV="1">
              <a:off x="-105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38" name="直線コネクタ 137">
              <a:extLst>
                <a:ext uri="{FF2B5EF4-FFF2-40B4-BE49-F238E27FC236}">
                  <a16:creationId xmlns:a16="http://schemas.microsoft.com/office/drawing/2014/main" id="{19361693-0DC8-F29D-0753-7733A4EB8BD1}"/>
                </a:ext>
              </a:extLst>
            </p:cNvPr>
            <p:cNvCxnSpPr>
              <a:cxnSpLocks/>
            </p:cNvCxnSpPr>
            <p:nvPr/>
          </p:nvCxnSpPr>
          <p:spPr bwMode="auto">
            <a:xfrm flipV="1">
              <a:off x="-101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39" name="直線コネクタ 138">
              <a:extLst>
                <a:ext uri="{FF2B5EF4-FFF2-40B4-BE49-F238E27FC236}">
                  <a16:creationId xmlns:a16="http://schemas.microsoft.com/office/drawing/2014/main" id="{9827A2E2-8A8C-1123-6E81-7E81A77EC537}"/>
                </a:ext>
              </a:extLst>
            </p:cNvPr>
            <p:cNvCxnSpPr>
              <a:cxnSpLocks/>
            </p:cNvCxnSpPr>
            <p:nvPr/>
          </p:nvCxnSpPr>
          <p:spPr bwMode="auto">
            <a:xfrm flipV="1">
              <a:off x="-98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0" name="直線コネクタ 139">
              <a:extLst>
                <a:ext uri="{FF2B5EF4-FFF2-40B4-BE49-F238E27FC236}">
                  <a16:creationId xmlns:a16="http://schemas.microsoft.com/office/drawing/2014/main" id="{76272F06-F560-DBC1-1148-AECD975F80CD}"/>
                </a:ext>
              </a:extLst>
            </p:cNvPr>
            <p:cNvCxnSpPr>
              <a:cxnSpLocks/>
            </p:cNvCxnSpPr>
            <p:nvPr/>
          </p:nvCxnSpPr>
          <p:spPr bwMode="auto">
            <a:xfrm flipV="1">
              <a:off x="-9468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1" name="直線コネクタ 140">
              <a:extLst>
                <a:ext uri="{FF2B5EF4-FFF2-40B4-BE49-F238E27FC236}">
                  <a16:creationId xmlns:a16="http://schemas.microsoft.com/office/drawing/2014/main" id="{B6C1679B-303F-517E-50B8-60A450B8EF5C}"/>
                </a:ext>
              </a:extLst>
            </p:cNvPr>
            <p:cNvCxnSpPr>
              <a:cxnSpLocks/>
            </p:cNvCxnSpPr>
            <p:nvPr/>
          </p:nvCxnSpPr>
          <p:spPr bwMode="auto">
            <a:xfrm flipV="1">
              <a:off x="-91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2" name="直線コネクタ 141">
              <a:extLst>
                <a:ext uri="{FF2B5EF4-FFF2-40B4-BE49-F238E27FC236}">
                  <a16:creationId xmlns:a16="http://schemas.microsoft.com/office/drawing/2014/main" id="{747F7A13-A2C7-24C5-0606-22153FCE333A}"/>
                </a:ext>
              </a:extLst>
            </p:cNvPr>
            <p:cNvCxnSpPr>
              <a:cxnSpLocks/>
            </p:cNvCxnSpPr>
            <p:nvPr/>
          </p:nvCxnSpPr>
          <p:spPr bwMode="auto">
            <a:xfrm flipV="1">
              <a:off x="-87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3" name="直線コネクタ 142">
              <a:extLst>
                <a:ext uri="{FF2B5EF4-FFF2-40B4-BE49-F238E27FC236}">
                  <a16:creationId xmlns:a16="http://schemas.microsoft.com/office/drawing/2014/main" id="{9CE47C39-FE5E-A1D9-0F91-CB41E9DD92B1}"/>
                </a:ext>
              </a:extLst>
            </p:cNvPr>
            <p:cNvCxnSpPr>
              <a:cxnSpLocks/>
            </p:cNvCxnSpPr>
            <p:nvPr/>
          </p:nvCxnSpPr>
          <p:spPr bwMode="auto">
            <a:xfrm flipV="1">
              <a:off x="-83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4" name="直線コネクタ 143">
              <a:extLst>
                <a:ext uri="{FF2B5EF4-FFF2-40B4-BE49-F238E27FC236}">
                  <a16:creationId xmlns:a16="http://schemas.microsoft.com/office/drawing/2014/main" id="{CAD53765-E402-BAE6-63FC-F42FB356F60D}"/>
                </a:ext>
              </a:extLst>
            </p:cNvPr>
            <p:cNvCxnSpPr>
              <a:cxnSpLocks/>
            </p:cNvCxnSpPr>
            <p:nvPr/>
          </p:nvCxnSpPr>
          <p:spPr bwMode="auto">
            <a:xfrm flipV="1">
              <a:off x="-80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5" name="直線コネクタ 144">
              <a:extLst>
                <a:ext uri="{FF2B5EF4-FFF2-40B4-BE49-F238E27FC236}">
                  <a16:creationId xmlns:a16="http://schemas.microsoft.com/office/drawing/2014/main" id="{08C4A6A7-BF0C-29D8-FFFD-D05F3AA50CA8}"/>
                </a:ext>
              </a:extLst>
            </p:cNvPr>
            <p:cNvCxnSpPr>
              <a:cxnSpLocks/>
            </p:cNvCxnSpPr>
            <p:nvPr/>
          </p:nvCxnSpPr>
          <p:spPr bwMode="auto">
            <a:xfrm flipV="1">
              <a:off x="-76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6" name="直線コネクタ 145">
              <a:extLst>
                <a:ext uri="{FF2B5EF4-FFF2-40B4-BE49-F238E27FC236}">
                  <a16:creationId xmlns:a16="http://schemas.microsoft.com/office/drawing/2014/main" id="{13789046-3A4A-D06B-3EE4-5EB0A462C000}"/>
                </a:ext>
              </a:extLst>
            </p:cNvPr>
            <p:cNvCxnSpPr>
              <a:cxnSpLocks/>
            </p:cNvCxnSpPr>
            <p:nvPr/>
          </p:nvCxnSpPr>
          <p:spPr bwMode="auto">
            <a:xfrm flipV="1">
              <a:off x="-73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7" name="直線コネクタ 146">
              <a:extLst>
                <a:ext uri="{FF2B5EF4-FFF2-40B4-BE49-F238E27FC236}">
                  <a16:creationId xmlns:a16="http://schemas.microsoft.com/office/drawing/2014/main" id="{04754BFD-606D-6001-9732-5EEF85D75CE8}"/>
                </a:ext>
              </a:extLst>
            </p:cNvPr>
            <p:cNvCxnSpPr>
              <a:cxnSpLocks/>
            </p:cNvCxnSpPr>
            <p:nvPr/>
          </p:nvCxnSpPr>
          <p:spPr bwMode="auto">
            <a:xfrm flipV="1">
              <a:off x="-69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8" name="直線コネクタ 147">
              <a:extLst>
                <a:ext uri="{FF2B5EF4-FFF2-40B4-BE49-F238E27FC236}">
                  <a16:creationId xmlns:a16="http://schemas.microsoft.com/office/drawing/2014/main" id="{ECFB82B0-623B-6BE3-7E4E-DFBA263AAD23}"/>
                </a:ext>
              </a:extLst>
            </p:cNvPr>
            <p:cNvCxnSpPr>
              <a:cxnSpLocks/>
            </p:cNvCxnSpPr>
            <p:nvPr/>
          </p:nvCxnSpPr>
          <p:spPr bwMode="auto">
            <a:xfrm flipV="1">
              <a:off x="-65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49" name="直線コネクタ 148">
              <a:extLst>
                <a:ext uri="{FF2B5EF4-FFF2-40B4-BE49-F238E27FC236}">
                  <a16:creationId xmlns:a16="http://schemas.microsoft.com/office/drawing/2014/main" id="{3099F2D8-F8BE-71E1-9365-A7A2D56AC691}"/>
                </a:ext>
              </a:extLst>
            </p:cNvPr>
            <p:cNvCxnSpPr>
              <a:cxnSpLocks/>
            </p:cNvCxnSpPr>
            <p:nvPr/>
          </p:nvCxnSpPr>
          <p:spPr bwMode="auto">
            <a:xfrm flipV="1">
              <a:off x="-62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0" name="直線コネクタ 149">
              <a:extLst>
                <a:ext uri="{FF2B5EF4-FFF2-40B4-BE49-F238E27FC236}">
                  <a16:creationId xmlns:a16="http://schemas.microsoft.com/office/drawing/2014/main" id="{D17C1A7C-32A6-3947-BAF6-B2D0F7A239C0}"/>
                </a:ext>
              </a:extLst>
            </p:cNvPr>
            <p:cNvCxnSpPr>
              <a:cxnSpLocks/>
            </p:cNvCxnSpPr>
            <p:nvPr/>
          </p:nvCxnSpPr>
          <p:spPr bwMode="auto">
            <a:xfrm flipV="1">
              <a:off x="-5868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1" name="直線コネクタ 150">
              <a:extLst>
                <a:ext uri="{FF2B5EF4-FFF2-40B4-BE49-F238E27FC236}">
                  <a16:creationId xmlns:a16="http://schemas.microsoft.com/office/drawing/2014/main" id="{D2261ACD-FAF9-87DB-9AE9-9D8ABA16FBF4}"/>
                </a:ext>
              </a:extLst>
            </p:cNvPr>
            <p:cNvCxnSpPr>
              <a:cxnSpLocks/>
            </p:cNvCxnSpPr>
            <p:nvPr/>
          </p:nvCxnSpPr>
          <p:spPr bwMode="auto">
            <a:xfrm flipV="1">
              <a:off x="-55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2" name="直線コネクタ 151">
              <a:extLst>
                <a:ext uri="{FF2B5EF4-FFF2-40B4-BE49-F238E27FC236}">
                  <a16:creationId xmlns:a16="http://schemas.microsoft.com/office/drawing/2014/main" id="{A0DD3FD5-61B7-247C-4A72-525558BEB9B8}"/>
                </a:ext>
              </a:extLst>
            </p:cNvPr>
            <p:cNvCxnSpPr>
              <a:cxnSpLocks/>
            </p:cNvCxnSpPr>
            <p:nvPr/>
          </p:nvCxnSpPr>
          <p:spPr bwMode="auto">
            <a:xfrm flipV="1">
              <a:off x="-51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3" name="直線コネクタ 152">
              <a:extLst>
                <a:ext uri="{FF2B5EF4-FFF2-40B4-BE49-F238E27FC236}">
                  <a16:creationId xmlns:a16="http://schemas.microsoft.com/office/drawing/2014/main" id="{78B49B81-A4A1-0877-938B-43173020E9CA}"/>
                </a:ext>
              </a:extLst>
            </p:cNvPr>
            <p:cNvCxnSpPr>
              <a:cxnSpLocks/>
            </p:cNvCxnSpPr>
            <p:nvPr/>
          </p:nvCxnSpPr>
          <p:spPr bwMode="auto">
            <a:xfrm flipV="1">
              <a:off x="-47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4" name="直線コネクタ 153">
              <a:extLst>
                <a:ext uri="{FF2B5EF4-FFF2-40B4-BE49-F238E27FC236}">
                  <a16:creationId xmlns:a16="http://schemas.microsoft.com/office/drawing/2014/main" id="{4FF8EDF3-2B45-FA61-EC6E-97CBBC1A595A}"/>
                </a:ext>
              </a:extLst>
            </p:cNvPr>
            <p:cNvCxnSpPr>
              <a:cxnSpLocks/>
            </p:cNvCxnSpPr>
            <p:nvPr/>
          </p:nvCxnSpPr>
          <p:spPr bwMode="auto">
            <a:xfrm flipV="1">
              <a:off x="-44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5" name="直線コネクタ 154">
              <a:extLst>
                <a:ext uri="{FF2B5EF4-FFF2-40B4-BE49-F238E27FC236}">
                  <a16:creationId xmlns:a16="http://schemas.microsoft.com/office/drawing/2014/main" id="{D6867AFE-064E-B41C-3080-257D25A995FD}"/>
                </a:ext>
              </a:extLst>
            </p:cNvPr>
            <p:cNvCxnSpPr>
              <a:cxnSpLocks/>
            </p:cNvCxnSpPr>
            <p:nvPr/>
          </p:nvCxnSpPr>
          <p:spPr bwMode="auto">
            <a:xfrm>
              <a:off x="-11268000" y="3429000"/>
              <a:ext cx="36000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6" name="直線コネクタ 155">
              <a:extLst>
                <a:ext uri="{FF2B5EF4-FFF2-40B4-BE49-F238E27FC236}">
                  <a16:creationId xmlns:a16="http://schemas.microsoft.com/office/drawing/2014/main" id="{6602ECE8-2EDE-3679-6266-972045874B5F}"/>
                </a:ext>
              </a:extLst>
            </p:cNvPr>
            <p:cNvCxnSpPr>
              <a:cxnSpLocks/>
            </p:cNvCxnSpPr>
            <p:nvPr/>
          </p:nvCxnSpPr>
          <p:spPr bwMode="auto">
            <a:xfrm flipV="1">
              <a:off x="-40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7" name="直線コネクタ 156">
              <a:extLst>
                <a:ext uri="{FF2B5EF4-FFF2-40B4-BE49-F238E27FC236}">
                  <a16:creationId xmlns:a16="http://schemas.microsoft.com/office/drawing/2014/main" id="{653361C9-8C70-F8B0-3E77-FE692EE49678}"/>
                </a:ext>
              </a:extLst>
            </p:cNvPr>
            <p:cNvCxnSpPr>
              <a:cxnSpLocks/>
            </p:cNvCxnSpPr>
            <p:nvPr/>
          </p:nvCxnSpPr>
          <p:spPr bwMode="auto">
            <a:xfrm flipV="1">
              <a:off x="-37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8" name="直線コネクタ 157">
              <a:extLst>
                <a:ext uri="{FF2B5EF4-FFF2-40B4-BE49-F238E27FC236}">
                  <a16:creationId xmlns:a16="http://schemas.microsoft.com/office/drawing/2014/main" id="{C9A6154C-7792-EE77-3816-8A3940B70EC4}"/>
                </a:ext>
              </a:extLst>
            </p:cNvPr>
            <p:cNvCxnSpPr>
              <a:cxnSpLocks/>
            </p:cNvCxnSpPr>
            <p:nvPr/>
          </p:nvCxnSpPr>
          <p:spPr bwMode="auto">
            <a:xfrm flipV="1">
              <a:off x="-33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59" name="直線コネクタ 158">
              <a:extLst>
                <a:ext uri="{FF2B5EF4-FFF2-40B4-BE49-F238E27FC236}">
                  <a16:creationId xmlns:a16="http://schemas.microsoft.com/office/drawing/2014/main" id="{D1BF8C5D-6ED7-26C8-6A37-503F7250A5A2}"/>
                </a:ext>
              </a:extLst>
            </p:cNvPr>
            <p:cNvCxnSpPr>
              <a:cxnSpLocks/>
            </p:cNvCxnSpPr>
            <p:nvPr/>
          </p:nvCxnSpPr>
          <p:spPr bwMode="auto">
            <a:xfrm flipV="1">
              <a:off x="-29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0" name="直線コネクタ 159">
              <a:extLst>
                <a:ext uri="{FF2B5EF4-FFF2-40B4-BE49-F238E27FC236}">
                  <a16:creationId xmlns:a16="http://schemas.microsoft.com/office/drawing/2014/main" id="{5E55A063-45B1-36AD-F231-D9DE7DC6448E}"/>
                </a:ext>
              </a:extLst>
            </p:cNvPr>
            <p:cNvCxnSpPr>
              <a:cxnSpLocks/>
            </p:cNvCxnSpPr>
            <p:nvPr/>
          </p:nvCxnSpPr>
          <p:spPr bwMode="auto">
            <a:xfrm flipV="1">
              <a:off x="-26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1" name="直線コネクタ 160">
              <a:extLst>
                <a:ext uri="{FF2B5EF4-FFF2-40B4-BE49-F238E27FC236}">
                  <a16:creationId xmlns:a16="http://schemas.microsoft.com/office/drawing/2014/main" id="{437B1DD5-F842-AA31-CFCC-D816321DEC3B}"/>
                </a:ext>
              </a:extLst>
            </p:cNvPr>
            <p:cNvCxnSpPr>
              <a:cxnSpLocks/>
            </p:cNvCxnSpPr>
            <p:nvPr/>
          </p:nvCxnSpPr>
          <p:spPr bwMode="auto">
            <a:xfrm flipV="1">
              <a:off x="-2268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2" name="直線コネクタ 161">
              <a:extLst>
                <a:ext uri="{FF2B5EF4-FFF2-40B4-BE49-F238E27FC236}">
                  <a16:creationId xmlns:a16="http://schemas.microsoft.com/office/drawing/2014/main" id="{0918CD3B-F8B9-F579-909F-40B6C58DA259}"/>
                </a:ext>
              </a:extLst>
            </p:cNvPr>
            <p:cNvCxnSpPr>
              <a:cxnSpLocks/>
            </p:cNvCxnSpPr>
            <p:nvPr/>
          </p:nvCxnSpPr>
          <p:spPr bwMode="auto">
            <a:xfrm flipV="1">
              <a:off x="-19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3" name="直線コネクタ 162">
              <a:extLst>
                <a:ext uri="{FF2B5EF4-FFF2-40B4-BE49-F238E27FC236}">
                  <a16:creationId xmlns:a16="http://schemas.microsoft.com/office/drawing/2014/main" id="{87CF656F-E396-B938-B0B3-CA45F62FF675}"/>
                </a:ext>
              </a:extLst>
            </p:cNvPr>
            <p:cNvCxnSpPr>
              <a:cxnSpLocks/>
            </p:cNvCxnSpPr>
            <p:nvPr/>
          </p:nvCxnSpPr>
          <p:spPr bwMode="auto">
            <a:xfrm flipV="1">
              <a:off x="-154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4" name="直線コネクタ 163">
              <a:extLst>
                <a:ext uri="{FF2B5EF4-FFF2-40B4-BE49-F238E27FC236}">
                  <a16:creationId xmlns:a16="http://schemas.microsoft.com/office/drawing/2014/main" id="{89CCD88C-55E6-5D9B-FD4B-8D90536D0737}"/>
                </a:ext>
              </a:extLst>
            </p:cNvPr>
            <p:cNvCxnSpPr>
              <a:cxnSpLocks/>
            </p:cNvCxnSpPr>
            <p:nvPr/>
          </p:nvCxnSpPr>
          <p:spPr bwMode="auto">
            <a:xfrm flipV="1">
              <a:off x="-118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5" name="直線コネクタ 164">
              <a:extLst>
                <a:ext uri="{FF2B5EF4-FFF2-40B4-BE49-F238E27FC236}">
                  <a16:creationId xmlns:a16="http://schemas.microsoft.com/office/drawing/2014/main" id="{DE9B5704-EA7E-C9EB-AA39-F96C01B4E66F}"/>
                </a:ext>
              </a:extLst>
            </p:cNvPr>
            <p:cNvCxnSpPr>
              <a:cxnSpLocks/>
            </p:cNvCxnSpPr>
            <p:nvPr/>
          </p:nvCxnSpPr>
          <p:spPr bwMode="auto">
            <a:xfrm flipV="1">
              <a:off x="-82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6" name="直線コネクタ 165">
              <a:extLst>
                <a:ext uri="{FF2B5EF4-FFF2-40B4-BE49-F238E27FC236}">
                  <a16:creationId xmlns:a16="http://schemas.microsoft.com/office/drawing/2014/main" id="{12D900F5-80E5-E6D9-DF81-029631D7469D}"/>
                </a:ext>
              </a:extLst>
            </p:cNvPr>
            <p:cNvCxnSpPr>
              <a:cxnSpLocks/>
            </p:cNvCxnSpPr>
            <p:nvPr/>
          </p:nvCxnSpPr>
          <p:spPr bwMode="auto">
            <a:xfrm flipV="1">
              <a:off x="-468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7" name="直線コネクタ 166">
              <a:extLst>
                <a:ext uri="{FF2B5EF4-FFF2-40B4-BE49-F238E27FC236}">
                  <a16:creationId xmlns:a16="http://schemas.microsoft.com/office/drawing/2014/main" id="{215174AD-4296-0ADE-2FE2-BF6BF0CCF18F}"/>
                </a:ext>
              </a:extLst>
            </p:cNvPr>
            <p:cNvCxnSpPr>
              <a:cxnSpLocks/>
            </p:cNvCxnSpPr>
            <p:nvPr/>
          </p:nvCxnSpPr>
          <p:spPr bwMode="auto">
            <a:xfrm flipV="1">
              <a:off x="-108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8" name="直線コネクタ 167">
              <a:extLst>
                <a:ext uri="{FF2B5EF4-FFF2-40B4-BE49-F238E27FC236}">
                  <a16:creationId xmlns:a16="http://schemas.microsoft.com/office/drawing/2014/main" id="{B1533371-E563-7BDA-691E-315C11178901}"/>
                </a:ext>
              </a:extLst>
            </p:cNvPr>
            <p:cNvCxnSpPr>
              <a:cxnSpLocks/>
            </p:cNvCxnSpPr>
            <p:nvPr/>
          </p:nvCxnSpPr>
          <p:spPr bwMode="auto">
            <a:xfrm flipV="1">
              <a:off x="2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69" name="直線コネクタ 168">
              <a:extLst>
                <a:ext uri="{FF2B5EF4-FFF2-40B4-BE49-F238E27FC236}">
                  <a16:creationId xmlns:a16="http://schemas.microsoft.com/office/drawing/2014/main" id="{D824E300-341D-1DCF-21AE-040D7F1397BB}"/>
                </a:ext>
              </a:extLst>
            </p:cNvPr>
            <p:cNvCxnSpPr>
              <a:cxnSpLocks/>
            </p:cNvCxnSpPr>
            <p:nvPr/>
          </p:nvCxnSpPr>
          <p:spPr bwMode="auto">
            <a:xfrm flipV="1">
              <a:off x="6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0" name="直線コネクタ 169">
              <a:extLst>
                <a:ext uri="{FF2B5EF4-FFF2-40B4-BE49-F238E27FC236}">
                  <a16:creationId xmlns:a16="http://schemas.microsoft.com/office/drawing/2014/main" id="{FEFA8082-A856-8B91-6A5C-6E664AAC49B8}"/>
                </a:ext>
              </a:extLst>
            </p:cNvPr>
            <p:cNvCxnSpPr>
              <a:cxnSpLocks/>
            </p:cNvCxnSpPr>
            <p:nvPr/>
          </p:nvCxnSpPr>
          <p:spPr bwMode="auto">
            <a:xfrm flipV="1">
              <a:off x="9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1" name="直線コネクタ 170">
              <a:extLst>
                <a:ext uri="{FF2B5EF4-FFF2-40B4-BE49-F238E27FC236}">
                  <a16:creationId xmlns:a16="http://schemas.microsoft.com/office/drawing/2014/main" id="{A8F5C565-E62F-FB72-302E-2D8CC78898A1}"/>
                </a:ext>
              </a:extLst>
            </p:cNvPr>
            <p:cNvCxnSpPr>
              <a:cxnSpLocks/>
            </p:cNvCxnSpPr>
            <p:nvPr/>
          </p:nvCxnSpPr>
          <p:spPr bwMode="auto">
            <a:xfrm flipV="1">
              <a:off x="13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2" name="直線コネクタ 171">
              <a:extLst>
                <a:ext uri="{FF2B5EF4-FFF2-40B4-BE49-F238E27FC236}">
                  <a16:creationId xmlns:a16="http://schemas.microsoft.com/office/drawing/2014/main" id="{41BEF477-58BC-93F3-9044-0207F62C4A85}"/>
                </a:ext>
              </a:extLst>
            </p:cNvPr>
            <p:cNvCxnSpPr>
              <a:cxnSpLocks/>
            </p:cNvCxnSpPr>
            <p:nvPr/>
          </p:nvCxnSpPr>
          <p:spPr bwMode="auto">
            <a:xfrm flipV="1">
              <a:off x="16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3" name="直線コネクタ 172">
              <a:extLst>
                <a:ext uri="{FF2B5EF4-FFF2-40B4-BE49-F238E27FC236}">
                  <a16:creationId xmlns:a16="http://schemas.microsoft.com/office/drawing/2014/main" id="{0B129C77-7BC8-5D76-BDB8-50C610253398}"/>
                </a:ext>
              </a:extLst>
            </p:cNvPr>
            <p:cNvCxnSpPr>
              <a:cxnSpLocks/>
            </p:cNvCxnSpPr>
            <p:nvPr/>
          </p:nvCxnSpPr>
          <p:spPr bwMode="auto">
            <a:xfrm flipV="1">
              <a:off x="20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4" name="直線コネクタ 173">
              <a:extLst>
                <a:ext uri="{FF2B5EF4-FFF2-40B4-BE49-F238E27FC236}">
                  <a16:creationId xmlns:a16="http://schemas.microsoft.com/office/drawing/2014/main" id="{0B2AAF14-93B5-D0CF-53BB-9209C8333342}"/>
                </a:ext>
              </a:extLst>
            </p:cNvPr>
            <p:cNvCxnSpPr>
              <a:cxnSpLocks/>
            </p:cNvCxnSpPr>
            <p:nvPr/>
          </p:nvCxnSpPr>
          <p:spPr bwMode="auto">
            <a:xfrm flipV="1">
              <a:off x="24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5" name="直線コネクタ 174">
              <a:extLst>
                <a:ext uri="{FF2B5EF4-FFF2-40B4-BE49-F238E27FC236}">
                  <a16:creationId xmlns:a16="http://schemas.microsoft.com/office/drawing/2014/main" id="{EC05B747-BB89-1BB7-227E-BF9A64EEE729}"/>
                </a:ext>
              </a:extLst>
            </p:cNvPr>
            <p:cNvCxnSpPr>
              <a:cxnSpLocks/>
            </p:cNvCxnSpPr>
            <p:nvPr/>
          </p:nvCxnSpPr>
          <p:spPr bwMode="auto">
            <a:xfrm flipV="1">
              <a:off x="27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6" name="直線コネクタ 175">
              <a:extLst>
                <a:ext uri="{FF2B5EF4-FFF2-40B4-BE49-F238E27FC236}">
                  <a16:creationId xmlns:a16="http://schemas.microsoft.com/office/drawing/2014/main" id="{12A365D2-F816-F288-50A1-23D19FD32C21}"/>
                </a:ext>
              </a:extLst>
            </p:cNvPr>
            <p:cNvCxnSpPr>
              <a:cxnSpLocks/>
            </p:cNvCxnSpPr>
            <p:nvPr/>
          </p:nvCxnSpPr>
          <p:spPr bwMode="auto">
            <a:xfrm flipV="1">
              <a:off x="31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7" name="直線コネクタ 176">
              <a:extLst>
                <a:ext uri="{FF2B5EF4-FFF2-40B4-BE49-F238E27FC236}">
                  <a16:creationId xmlns:a16="http://schemas.microsoft.com/office/drawing/2014/main" id="{0C9820E9-5E92-6514-3167-F8C97348A880}"/>
                </a:ext>
              </a:extLst>
            </p:cNvPr>
            <p:cNvCxnSpPr>
              <a:cxnSpLocks/>
            </p:cNvCxnSpPr>
            <p:nvPr/>
          </p:nvCxnSpPr>
          <p:spPr bwMode="auto">
            <a:xfrm flipV="1">
              <a:off x="34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8" name="直線コネクタ 177">
              <a:extLst>
                <a:ext uri="{FF2B5EF4-FFF2-40B4-BE49-F238E27FC236}">
                  <a16:creationId xmlns:a16="http://schemas.microsoft.com/office/drawing/2014/main" id="{279E7288-3936-67CD-3C9D-60E7B40AD88F}"/>
                </a:ext>
              </a:extLst>
            </p:cNvPr>
            <p:cNvCxnSpPr>
              <a:cxnSpLocks/>
            </p:cNvCxnSpPr>
            <p:nvPr/>
          </p:nvCxnSpPr>
          <p:spPr bwMode="auto">
            <a:xfrm flipV="1">
              <a:off x="38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79" name="直線コネクタ 178">
              <a:extLst>
                <a:ext uri="{FF2B5EF4-FFF2-40B4-BE49-F238E27FC236}">
                  <a16:creationId xmlns:a16="http://schemas.microsoft.com/office/drawing/2014/main" id="{0C70ADEF-CA0D-AD3A-9CEA-6206E4EB2F43}"/>
                </a:ext>
              </a:extLst>
            </p:cNvPr>
            <p:cNvCxnSpPr>
              <a:cxnSpLocks/>
            </p:cNvCxnSpPr>
            <p:nvPr/>
          </p:nvCxnSpPr>
          <p:spPr bwMode="auto">
            <a:xfrm flipV="1">
              <a:off x="42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0" name="直線コネクタ 179">
              <a:extLst>
                <a:ext uri="{FF2B5EF4-FFF2-40B4-BE49-F238E27FC236}">
                  <a16:creationId xmlns:a16="http://schemas.microsoft.com/office/drawing/2014/main" id="{AE6025BA-3458-DBB0-7DCF-1E1C4B0A29C9}"/>
                </a:ext>
              </a:extLst>
            </p:cNvPr>
            <p:cNvCxnSpPr>
              <a:cxnSpLocks/>
            </p:cNvCxnSpPr>
            <p:nvPr/>
          </p:nvCxnSpPr>
          <p:spPr bwMode="auto">
            <a:xfrm flipV="1">
              <a:off x="45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1" name="直線コネクタ 180">
              <a:extLst>
                <a:ext uri="{FF2B5EF4-FFF2-40B4-BE49-F238E27FC236}">
                  <a16:creationId xmlns:a16="http://schemas.microsoft.com/office/drawing/2014/main" id="{0FD15BD1-96B7-7616-639C-598AB9A3719C}"/>
                </a:ext>
              </a:extLst>
            </p:cNvPr>
            <p:cNvCxnSpPr>
              <a:cxnSpLocks/>
            </p:cNvCxnSpPr>
            <p:nvPr/>
          </p:nvCxnSpPr>
          <p:spPr bwMode="auto">
            <a:xfrm flipV="1">
              <a:off x="49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2" name="直線コネクタ 181">
              <a:extLst>
                <a:ext uri="{FF2B5EF4-FFF2-40B4-BE49-F238E27FC236}">
                  <a16:creationId xmlns:a16="http://schemas.microsoft.com/office/drawing/2014/main" id="{86D2AFBE-8108-AEB3-C7FA-2E9ABEC63234}"/>
                </a:ext>
              </a:extLst>
            </p:cNvPr>
            <p:cNvCxnSpPr>
              <a:cxnSpLocks/>
            </p:cNvCxnSpPr>
            <p:nvPr/>
          </p:nvCxnSpPr>
          <p:spPr bwMode="auto">
            <a:xfrm flipV="1">
              <a:off x="52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3" name="直線コネクタ 182">
              <a:extLst>
                <a:ext uri="{FF2B5EF4-FFF2-40B4-BE49-F238E27FC236}">
                  <a16:creationId xmlns:a16="http://schemas.microsoft.com/office/drawing/2014/main" id="{3F46AC06-2625-7919-57E3-AB6303038EB9}"/>
                </a:ext>
              </a:extLst>
            </p:cNvPr>
            <p:cNvCxnSpPr>
              <a:cxnSpLocks/>
            </p:cNvCxnSpPr>
            <p:nvPr/>
          </p:nvCxnSpPr>
          <p:spPr bwMode="auto">
            <a:xfrm flipV="1">
              <a:off x="56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4" name="直線コネクタ 183">
              <a:extLst>
                <a:ext uri="{FF2B5EF4-FFF2-40B4-BE49-F238E27FC236}">
                  <a16:creationId xmlns:a16="http://schemas.microsoft.com/office/drawing/2014/main" id="{25B3AB77-2853-3EAD-6476-D0B7774F9091}"/>
                </a:ext>
              </a:extLst>
            </p:cNvPr>
            <p:cNvCxnSpPr>
              <a:cxnSpLocks/>
            </p:cNvCxnSpPr>
            <p:nvPr/>
          </p:nvCxnSpPr>
          <p:spPr bwMode="auto">
            <a:xfrm flipV="1">
              <a:off x="60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5" name="直線コネクタ 184">
              <a:extLst>
                <a:ext uri="{FF2B5EF4-FFF2-40B4-BE49-F238E27FC236}">
                  <a16:creationId xmlns:a16="http://schemas.microsoft.com/office/drawing/2014/main" id="{71B218A4-4FF5-6795-9CA5-D6EC8CD24E33}"/>
                </a:ext>
              </a:extLst>
            </p:cNvPr>
            <p:cNvCxnSpPr>
              <a:cxnSpLocks/>
            </p:cNvCxnSpPr>
            <p:nvPr/>
          </p:nvCxnSpPr>
          <p:spPr bwMode="auto">
            <a:xfrm flipV="1">
              <a:off x="63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6" name="直線コネクタ 185">
              <a:extLst>
                <a:ext uri="{FF2B5EF4-FFF2-40B4-BE49-F238E27FC236}">
                  <a16:creationId xmlns:a16="http://schemas.microsoft.com/office/drawing/2014/main" id="{B2A44003-C092-3E61-9327-CC352DC14484}"/>
                </a:ext>
              </a:extLst>
            </p:cNvPr>
            <p:cNvCxnSpPr>
              <a:cxnSpLocks/>
            </p:cNvCxnSpPr>
            <p:nvPr/>
          </p:nvCxnSpPr>
          <p:spPr bwMode="auto">
            <a:xfrm flipV="1">
              <a:off x="67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7" name="直線コネクタ 186">
              <a:extLst>
                <a:ext uri="{FF2B5EF4-FFF2-40B4-BE49-F238E27FC236}">
                  <a16:creationId xmlns:a16="http://schemas.microsoft.com/office/drawing/2014/main" id="{872E1A5E-F992-EAAE-0441-BA540F570E7F}"/>
                </a:ext>
              </a:extLst>
            </p:cNvPr>
            <p:cNvCxnSpPr>
              <a:cxnSpLocks/>
            </p:cNvCxnSpPr>
            <p:nvPr/>
          </p:nvCxnSpPr>
          <p:spPr bwMode="auto">
            <a:xfrm flipV="1">
              <a:off x="70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8" name="直線コネクタ 187">
              <a:extLst>
                <a:ext uri="{FF2B5EF4-FFF2-40B4-BE49-F238E27FC236}">
                  <a16:creationId xmlns:a16="http://schemas.microsoft.com/office/drawing/2014/main" id="{E64FBEC1-3A50-D518-D33D-51B0D2397359}"/>
                </a:ext>
              </a:extLst>
            </p:cNvPr>
            <p:cNvCxnSpPr>
              <a:cxnSpLocks/>
            </p:cNvCxnSpPr>
            <p:nvPr/>
          </p:nvCxnSpPr>
          <p:spPr bwMode="auto">
            <a:xfrm flipV="1">
              <a:off x="74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89" name="直線コネクタ 188">
              <a:extLst>
                <a:ext uri="{FF2B5EF4-FFF2-40B4-BE49-F238E27FC236}">
                  <a16:creationId xmlns:a16="http://schemas.microsoft.com/office/drawing/2014/main" id="{246E9CA2-E014-6B26-E6E6-E64D75F2D3FD}"/>
                </a:ext>
              </a:extLst>
            </p:cNvPr>
            <p:cNvCxnSpPr>
              <a:cxnSpLocks/>
            </p:cNvCxnSpPr>
            <p:nvPr/>
          </p:nvCxnSpPr>
          <p:spPr bwMode="auto">
            <a:xfrm flipV="1">
              <a:off x="78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0" name="直線コネクタ 189">
              <a:extLst>
                <a:ext uri="{FF2B5EF4-FFF2-40B4-BE49-F238E27FC236}">
                  <a16:creationId xmlns:a16="http://schemas.microsoft.com/office/drawing/2014/main" id="{DE8AC1A9-BA85-4414-249F-5412D9CF2962}"/>
                </a:ext>
              </a:extLst>
            </p:cNvPr>
            <p:cNvCxnSpPr>
              <a:cxnSpLocks/>
            </p:cNvCxnSpPr>
            <p:nvPr/>
          </p:nvCxnSpPr>
          <p:spPr bwMode="auto">
            <a:xfrm flipV="1">
              <a:off x="81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1" name="直線コネクタ 190">
              <a:extLst>
                <a:ext uri="{FF2B5EF4-FFF2-40B4-BE49-F238E27FC236}">
                  <a16:creationId xmlns:a16="http://schemas.microsoft.com/office/drawing/2014/main" id="{56909C3F-9143-12B9-5013-0636E6484C8B}"/>
                </a:ext>
              </a:extLst>
            </p:cNvPr>
            <p:cNvCxnSpPr>
              <a:cxnSpLocks/>
            </p:cNvCxnSpPr>
            <p:nvPr/>
          </p:nvCxnSpPr>
          <p:spPr bwMode="auto">
            <a:xfrm flipV="1">
              <a:off x="85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2" name="直線コネクタ 191">
              <a:extLst>
                <a:ext uri="{FF2B5EF4-FFF2-40B4-BE49-F238E27FC236}">
                  <a16:creationId xmlns:a16="http://schemas.microsoft.com/office/drawing/2014/main" id="{14AB37ED-7A3D-85AB-C9E9-DAF2E89EB6A5}"/>
                </a:ext>
              </a:extLst>
            </p:cNvPr>
            <p:cNvCxnSpPr>
              <a:cxnSpLocks/>
            </p:cNvCxnSpPr>
            <p:nvPr/>
          </p:nvCxnSpPr>
          <p:spPr bwMode="auto">
            <a:xfrm flipV="1">
              <a:off x="88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3" name="直線コネクタ 192">
              <a:extLst>
                <a:ext uri="{FF2B5EF4-FFF2-40B4-BE49-F238E27FC236}">
                  <a16:creationId xmlns:a16="http://schemas.microsoft.com/office/drawing/2014/main" id="{5D176A96-2C96-7B6B-829F-2F46DDBDEAB1}"/>
                </a:ext>
              </a:extLst>
            </p:cNvPr>
            <p:cNvCxnSpPr>
              <a:cxnSpLocks/>
            </p:cNvCxnSpPr>
            <p:nvPr/>
          </p:nvCxnSpPr>
          <p:spPr bwMode="auto">
            <a:xfrm flipV="1">
              <a:off x="92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4" name="直線コネクタ 193">
              <a:extLst>
                <a:ext uri="{FF2B5EF4-FFF2-40B4-BE49-F238E27FC236}">
                  <a16:creationId xmlns:a16="http://schemas.microsoft.com/office/drawing/2014/main" id="{DA81410B-C992-E02D-B278-C73D71752594}"/>
                </a:ext>
              </a:extLst>
            </p:cNvPr>
            <p:cNvCxnSpPr>
              <a:cxnSpLocks/>
            </p:cNvCxnSpPr>
            <p:nvPr/>
          </p:nvCxnSpPr>
          <p:spPr bwMode="auto">
            <a:xfrm flipV="1">
              <a:off x="96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5" name="直線コネクタ 194">
              <a:extLst>
                <a:ext uri="{FF2B5EF4-FFF2-40B4-BE49-F238E27FC236}">
                  <a16:creationId xmlns:a16="http://schemas.microsoft.com/office/drawing/2014/main" id="{D0341D26-F2C7-BABF-9403-8DB8A827FD61}"/>
                </a:ext>
              </a:extLst>
            </p:cNvPr>
            <p:cNvCxnSpPr>
              <a:cxnSpLocks/>
            </p:cNvCxnSpPr>
            <p:nvPr/>
          </p:nvCxnSpPr>
          <p:spPr bwMode="auto">
            <a:xfrm flipV="1">
              <a:off x="99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6" name="直線コネクタ 195">
              <a:extLst>
                <a:ext uri="{FF2B5EF4-FFF2-40B4-BE49-F238E27FC236}">
                  <a16:creationId xmlns:a16="http://schemas.microsoft.com/office/drawing/2014/main" id="{30A67060-6F43-C811-14DB-8CB5B767C3A6}"/>
                </a:ext>
              </a:extLst>
            </p:cNvPr>
            <p:cNvCxnSpPr>
              <a:cxnSpLocks/>
            </p:cNvCxnSpPr>
            <p:nvPr/>
          </p:nvCxnSpPr>
          <p:spPr bwMode="auto">
            <a:xfrm flipV="1">
              <a:off x="103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7" name="直線コネクタ 196">
              <a:extLst>
                <a:ext uri="{FF2B5EF4-FFF2-40B4-BE49-F238E27FC236}">
                  <a16:creationId xmlns:a16="http://schemas.microsoft.com/office/drawing/2014/main" id="{906E7FF8-C797-A778-FDF6-4667E4AC3087}"/>
                </a:ext>
              </a:extLst>
            </p:cNvPr>
            <p:cNvCxnSpPr>
              <a:cxnSpLocks/>
            </p:cNvCxnSpPr>
            <p:nvPr/>
          </p:nvCxnSpPr>
          <p:spPr bwMode="auto">
            <a:xfrm flipV="1">
              <a:off x="106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8" name="直線コネクタ 197">
              <a:extLst>
                <a:ext uri="{FF2B5EF4-FFF2-40B4-BE49-F238E27FC236}">
                  <a16:creationId xmlns:a16="http://schemas.microsoft.com/office/drawing/2014/main" id="{579C0555-A4C8-E8C4-203C-A5E544C82DD1}"/>
                </a:ext>
              </a:extLst>
            </p:cNvPr>
            <p:cNvCxnSpPr>
              <a:cxnSpLocks/>
            </p:cNvCxnSpPr>
            <p:nvPr/>
          </p:nvCxnSpPr>
          <p:spPr bwMode="auto">
            <a:xfrm flipV="1">
              <a:off x="110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199" name="直線コネクタ 198">
              <a:extLst>
                <a:ext uri="{FF2B5EF4-FFF2-40B4-BE49-F238E27FC236}">
                  <a16:creationId xmlns:a16="http://schemas.microsoft.com/office/drawing/2014/main" id="{A987A191-F10D-AEB1-DC81-1FB5FE676EDE}"/>
                </a:ext>
              </a:extLst>
            </p:cNvPr>
            <p:cNvCxnSpPr>
              <a:cxnSpLocks/>
            </p:cNvCxnSpPr>
            <p:nvPr/>
          </p:nvCxnSpPr>
          <p:spPr bwMode="auto">
            <a:xfrm flipV="1">
              <a:off x="114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0" name="直線コネクタ 199">
              <a:extLst>
                <a:ext uri="{FF2B5EF4-FFF2-40B4-BE49-F238E27FC236}">
                  <a16:creationId xmlns:a16="http://schemas.microsoft.com/office/drawing/2014/main" id="{0249B2DC-9290-40C5-BC01-BFB9D99EBB4B}"/>
                </a:ext>
              </a:extLst>
            </p:cNvPr>
            <p:cNvCxnSpPr>
              <a:cxnSpLocks/>
            </p:cNvCxnSpPr>
            <p:nvPr/>
          </p:nvCxnSpPr>
          <p:spPr bwMode="auto">
            <a:xfrm flipV="1">
              <a:off x="117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1" name="直線コネクタ 200">
              <a:extLst>
                <a:ext uri="{FF2B5EF4-FFF2-40B4-BE49-F238E27FC236}">
                  <a16:creationId xmlns:a16="http://schemas.microsoft.com/office/drawing/2014/main" id="{B9D47513-B914-5852-AFF5-808DCD24322B}"/>
                </a:ext>
              </a:extLst>
            </p:cNvPr>
            <p:cNvCxnSpPr>
              <a:cxnSpLocks/>
            </p:cNvCxnSpPr>
            <p:nvPr/>
          </p:nvCxnSpPr>
          <p:spPr bwMode="auto">
            <a:xfrm flipV="1">
              <a:off x="121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2" name="直線コネクタ 201">
              <a:extLst>
                <a:ext uri="{FF2B5EF4-FFF2-40B4-BE49-F238E27FC236}">
                  <a16:creationId xmlns:a16="http://schemas.microsoft.com/office/drawing/2014/main" id="{BF40D6CC-F267-E848-5725-28ECCB630EAC}"/>
                </a:ext>
              </a:extLst>
            </p:cNvPr>
            <p:cNvCxnSpPr>
              <a:cxnSpLocks/>
            </p:cNvCxnSpPr>
            <p:nvPr/>
          </p:nvCxnSpPr>
          <p:spPr bwMode="auto">
            <a:xfrm flipV="1">
              <a:off x="124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3" name="直線コネクタ 202">
              <a:extLst>
                <a:ext uri="{FF2B5EF4-FFF2-40B4-BE49-F238E27FC236}">
                  <a16:creationId xmlns:a16="http://schemas.microsoft.com/office/drawing/2014/main" id="{2A7D00C0-AB18-D170-0DA3-2F4E00D198C8}"/>
                </a:ext>
              </a:extLst>
            </p:cNvPr>
            <p:cNvCxnSpPr>
              <a:cxnSpLocks/>
            </p:cNvCxnSpPr>
            <p:nvPr/>
          </p:nvCxnSpPr>
          <p:spPr bwMode="auto">
            <a:xfrm flipV="1">
              <a:off x="128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4" name="直線コネクタ 203">
              <a:extLst>
                <a:ext uri="{FF2B5EF4-FFF2-40B4-BE49-F238E27FC236}">
                  <a16:creationId xmlns:a16="http://schemas.microsoft.com/office/drawing/2014/main" id="{6B04ACFC-65E7-7358-9CA0-30BB70D9087D}"/>
                </a:ext>
              </a:extLst>
            </p:cNvPr>
            <p:cNvCxnSpPr>
              <a:cxnSpLocks/>
            </p:cNvCxnSpPr>
            <p:nvPr/>
          </p:nvCxnSpPr>
          <p:spPr bwMode="auto">
            <a:xfrm flipV="1">
              <a:off x="132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5" name="直線コネクタ 204">
              <a:extLst>
                <a:ext uri="{FF2B5EF4-FFF2-40B4-BE49-F238E27FC236}">
                  <a16:creationId xmlns:a16="http://schemas.microsoft.com/office/drawing/2014/main" id="{855DCE62-0823-8D47-5FBF-866E1CB48337}"/>
                </a:ext>
              </a:extLst>
            </p:cNvPr>
            <p:cNvCxnSpPr>
              <a:cxnSpLocks/>
            </p:cNvCxnSpPr>
            <p:nvPr/>
          </p:nvCxnSpPr>
          <p:spPr bwMode="auto">
            <a:xfrm flipV="1">
              <a:off x="135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6" name="直線コネクタ 205">
              <a:extLst>
                <a:ext uri="{FF2B5EF4-FFF2-40B4-BE49-F238E27FC236}">
                  <a16:creationId xmlns:a16="http://schemas.microsoft.com/office/drawing/2014/main" id="{D3A416FA-6ABF-5FAB-1FCB-6B7C066678F3}"/>
                </a:ext>
              </a:extLst>
            </p:cNvPr>
            <p:cNvCxnSpPr>
              <a:cxnSpLocks/>
            </p:cNvCxnSpPr>
            <p:nvPr/>
          </p:nvCxnSpPr>
          <p:spPr bwMode="auto">
            <a:xfrm flipV="1">
              <a:off x="139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7" name="直線コネクタ 206">
              <a:extLst>
                <a:ext uri="{FF2B5EF4-FFF2-40B4-BE49-F238E27FC236}">
                  <a16:creationId xmlns:a16="http://schemas.microsoft.com/office/drawing/2014/main" id="{295C42A4-BCA7-5B41-B129-936762B3B2CA}"/>
                </a:ext>
              </a:extLst>
            </p:cNvPr>
            <p:cNvCxnSpPr>
              <a:cxnSpLocks/>
            </p:cNvCxnSpPr>
            <p:nvPr/>
          </p:nvCxnSpPr>
          <p:spPr bwMode="auto">
            <a:xfrm flipV="1">
              <a:off x="142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8" name="直線コネクタ 207">
              <a:extLst>
                <a:ext uri="{FF2B5EF4-FFF2-40B4-BE49-F238E27FC236}">
                  <a16:creationId xmlns:a16="http://schemas.microsoft.com/office/drawing/2014/main" id="{C4DF2BA2-F51F-A485-EDA6-84AAFD18C8FA}"/>
                </a:ext>
              </a:extLst>
            </p:cNvPr>
            <p:cNvCxnSpPr>
              <a:cxnSpLocks/>
            </p:cNvCxnSpPr>
            <p:nvPr/>
          </p:nvCxnSpPr>
          <p:spPr bwMode="auto">
            <a:xfrm flipV="1">
              <a:off x="146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09" name="直線コネクタ 208">
              <a:extLst>
                <a:ext uri="{FF2B5EF4-FFF2-40B4-BE49-F238E27FC236}">
                  <a16:creationId xmlns:a16="http://schemas.microsoft.com/office/drawing/2014/main" id="{E6102ED2-E98E-B630-9386-23C37681F27F}"/>
                </a:ext>
              </a:extLst>
            </p:cNvPr>
            <p:cNvCxnSpPr>
              <a:cxnSpLocks/>
            </p:cNvCxnSpPr>
            <p:nvPr/>
          </p:nvCxnSpPr>
          <p:spPr bwMode="auto">
            <a:xfrm flipV="1">
              <a:off x="150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0" name="直線コネクタ 209">
              <a:extLst>
                <a:ext uri="{FF2B5EF4-FFF2-40B4-BE49-F238E27FC236}">
                  <a16:creationId xmlns:a16="http://schemas.microsoft.com/office/drawing/2014/main" id="{9A023065-6469-C1EA-4414-07ADCE283130}"/>
                </a:ext>
              </a:extLst>
            </p:cNvPr>
            <p:cNvCxnSpPr>
              <a:cxnSpLocks/>
            </p:cNvCxnSpPr>
            <p:nvPr/>
          </p:nvCxnSpPr>
          <p:spPr bwMode="auto">
            <a:xfrm flipV="1">
              <a:off x="153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1" name="直線コネクタ 210">
              <a:extLst>
                <a:ext uri="{FF2B5EF4-FFF2-40B4-BE49-F238E27FC236}">
                  <a16:creationId xmlns:a16="http://schemas.microsoft.com/office/drawing/2014/main" id="{31064787-75A4-036D-6CA4-6B8390AA7475}"/>
                </a:ext>
              </a:extLst>
            </p:cNvPr>
            <p:cNvCxnSpPr>
              <a:cxnSpLocks/>
            </p:cNvCxnSpPr>
            <p:nvPr/>
          </p:nvCxnSpPr>
          <p:spPr bwMode="auto">
            <a:xfrm flipV="1">
              <a:off x="157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2" name="直線コネクタ 211">
              <a:extLst>
                <a:ext uri="{FF2B5EF4-FFF2-40B4-BE49-F238E27FC236}">
                  <a16:creationId xmlns:a16="http://schemas.microsoft.com/office/drawing/2014/main" id="{617ABD18-20F1-AFB9-F6FA-CB52859AFBF8}"/>
                </a:ext>
              </a:extLst>
            </p:cNvPr>
            <p:cNvCxnSpPr>
              <a:cxnSpLocks/>
            </p:cNvCxnSpPr>
            <p:nvPr/>
          </p:nvCxnSpPr>
          <p:spPr bwMode="auto">
            <a:xfrm flipV="1">
              <a:off x="160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3" name="直線コネクタ 212">
              <a:extLst>
                <a:ext uri="{FF2B5EF4-FFF2-40B4-BE49-F238E27FC236}">
                  <a16:creationId xmlns:a16="http://schemas.microsoft.com/office/drawing/2014/main" id="{40E1727A-A922-3EA4-F91A-1D401A738BB6}"/>
                </a:ext>
              </a:extLst>
            </p:cNvPr>
            <p:cNvCxnSpPr>
              <a:cxnSpLocks/>
            </p:cNvCxnSpPr>
            <p:nvPr/>
          </p:nvCxnSpPr>
          <p:spPr bwMode="auto">
            <a:xfrm flipV="1">
              <a:off x="164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4" name="直線コネクタ 213">
              <a:extLst>
                <a:ext uri="{FF2B5EF4-FFF2-40B4-BE49-F238E27FC236}">
                  <a16:creationId xmlns:a16="http://schemas.microsoft.com/office/drawing/2014/main" id="{D7060A5F-0CD7-00EC-8F10-1473352A19F1}"/>
                </a:ext>
              </a:extLst>
            </p:cNvPr>
            <p:cNvCxnSpPr>
              <a:cxnSpLocks/>
            </p:cNvCxnSpPr>
            <p:nvPr/>
          </p:nvCxnSpPr>
          <p:spPr bwMode="auto">
            <a:xfrm flipV="1">
              <a:off x="168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5" name="直線コネクタ 214">
              <a:extLst>
                <a:ext uri="{FF2B5EF4-FFF2-40B4-BE49-F238E27FC236}">
                  <a16:creationId xmlns:a16="http://schemas.microsoft.com/office/drawing/2014/main" id="{6BCFC0E3-5AD7-7CA8-CC37-2E8719EDCD5E}"/>
                </a:ext>
              </a:extLst>
            </p:cNvPr>
            <p:cNvCxnSpPr>
              <a:cxnSpLocks/>
            </p:cNvCxnSpPr>
            <p:nvPr/>
          </p:nvCxnSpPr>
          <p:spPr bwMode="auto">
            <a:xfrm flipV="1">
              <a:off x="171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6" name="直線コネクタ 215">
              <a:extLst>
                <a:ext uri="{FF2B5EF4-FFF2-40B4-BE49-F238E27FC236}">
                  <a16:creationId xmlns:a16="http://schemas.microsoft.com/office/drawing/2014/main" id="{6E4B2A3F-4F7B-76B2-8989-7D1C5F74F2C6}"/>
                </a:ext>
              </a:extLst>
            </p:cNvPr>
            <p:cNvCxnSpPr>
              <a:cxnSpLocks/>
            </p:cNvCxnSpPr>
            <p:nvPr/>
          </p:nvCxnSpPr>
          <p:spPr bwMode="auto">
            <a:xfrm flipV="1">
              <a:off x="175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7" name="直線コネクタ 216">
              <a:extLst>
                <a:ext uri="{FF2B5EF4-FFF2-40B4-BE49-F238E27FC236}">
                  <a16:creationId xmlns:a16="http://schemas.microsoft.com/office/drawing/2014/main" id="{86E475E8-3376-8D1E-B9F9-32FD48C845BB}"/>
                </a:ext>
              </a:extLst>
            </p:cNvPr>
            <p:cNvCxnSpPr>
              <a:cxnSpLocks/>
            </p:cNvCxnSpPr>
            <p:nvPr/>
          </p:nvCxnSpPr>
          <p:spPr bwMode="auto">
            <a:xfrm flipV="1">
              <a:off x="178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8" name="直線コネクタ 217">
              <a:extLst>
                <a:ext uri="{FF2B5EF4-FFF2-40B4-BE49-F238E27FC236}">
                  <a16:creationId xmlns:a16="http://schemas.microsoft.com/office/drawing/2014/main" id="{F4F91CD7-263A-9C58-74DF-921BDDA0253E}"/>
                </a:ext>
              </a:extLst>
            </p:cNvPr>
            <p:cNvCxnSpPr>
              <a:cxnSpLocks/>
            </p:cNvCxnSpPr>
            <p:nvPr/>
          </p:nvCxnSpPr>
          <p:spPr bwMode="auto">
            <a:xfrm flipV="1">
              <a:off x="182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19" name="直線コネクタ 218">
              <a:extLst>
                <a:ext uri="{FF2B5EF4-FFF2-40B4-BE49-F238E27FC236}">
                  <a16:creationId xmlns:a16="http://schemas.microsoft.com/office/drawing/2014/main" id="{9149D8F2-EAB2-19A0-441C-80B58130AB18}"/>
                </a:ext>
              </a:extLst>
            </p:cNvPr>
            <p:cNvCxnSpPr>
              <a:cxnSpLocks/>
            </p:cNvCxnSpPr>
            <p:nvPr/>
          </p:nvCxnSpPr>
          <p:spPr bwMode="auto">
            <a:xfrm flipV="1">
              <a:off x="186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0" name="直線コネクタ 219">
              <a:extLst>
                <a:ext uri="{FF2B5EF4-FFF2-40B4-BE49-F238E27FC236}">
                  <a16:creationId xmlns:a16="http://schemas.microsoft.com/office/drawing/2014/main" id="{EFECB3E7-173E-0BCC-9A68-1D469B1D39F9}"/>
                </a:ext>
              </a:extLst>
            </p:cNvPr>
            <p:cNvCxnSpPr>
              <a:cxnSpLocks/>
            </p:cNvCxnSpPr>
            <p:nvPr/>
          </p:nvCxnSpPr>
          <p:spPr bwMode="auto">
            <a:xfrm flipV="1">
              <a:off x="189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1" name="直線コネクタ 220">
              <a:extLst>
                <a:ext uri="{FF2B5EF4-FFF2-40B4-BE49-F238E27FC236}">
                  <a16:creationId xmlns:a16="http://schemas.microsoft.com/office/drawing/2014/main" id="{9539294F-BEBD-B172-3D4F-B5C153A54741}"/>
                </a:ext>
              </a:extLst>
            </p:cNvPr>
            <p:cNvCxnSpPr>
              <a:cxnSpLocks/>
            </p:cNvCxnSpPr>
            <p:nvPr/>
          </p:nvCxnSpPr>
          <p:spPr bwMode="auto">
            <a:xfrm flipV="1">
              <a:off x="193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2" name="直線コネクタ 221">
              <a:extLst>
                <a:ext uri="{FF2B5EF4-FFF2-40B4-BE49-F238E27FC236}">
                  <a16:creationId xmlns:a16="http://schemas.microsoft.com/office/drawing/2014/main" id="{CAA97B2C-AB64-8399-79F5-112F619DA350}"/>
                </a:ext>
              </a:extLst>
            </p:cNvPr>
            <p:cNvCxnSpPr>
              <a:cxnSpLocks/>
            </p:cNvCxnSpPr>
            <p:nvPr/>
          </p:nvCxnSpPr>
          <p:spPr bwMode="auto">
            <a:xfrm flipV="1">
              <a:off x="196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3" name="直線コネクタ 222">
              <a:extLst>
                <a:ext uri="{FF2B5EF4-FFF2-40B4-BE49-F238E27FC236}">
                  <a16:creationId xmlns:a16="http://schemas.microsoft.com/office/drawing/2014/main" id="{AD7AA544-7C68-5849-98E3-AFF129DA1F71}"/>
                </a:ext>
              </a:extLst>
            </p:cNvPr>
            <p:cNvCxnSpPr>
              <a:cxnSpLocks/>
            </p:cNvCxnSpPr>
            <p:nvPr/>
          </p:nvCxnSpPr>
          <p:spPr bwMode="auto">
            <a:xfrm flipV="1">
              <a:off x="200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4" name="直線コネクタ 223">
              <a:extLst>
                <a:ext uri="{FF2B5EF4-FFF2-40B4-BE49-F238E27FC236}">
                  <a16:creationId xmlns:a16="http://schemas.microsoft.com/office/drawing/2014/main" id="{D766CB30-7666-B9BB-7E23-B8E076FE32D7}"/>
                </a:ext>
              </a:extLst>
            </p:cNvPr>
            <p:cNvCxnSpPr>
              <a:cxnSpLocks/>
            </p:cNvCxnSpPr>
            <p:nvPr/>
          </p:nvCxnSpPr>
          <p:spPr bwMode="auto">
            <a:xfrm flipV="1">
              <a:off x="204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5" name="直線コネクタ 224">
              <a:extLst>
                <a:ext uri="{FF2B5EF4-FFF2-40B4-BE49-F238E27FC236}">
                  <a16:creationId xmlns:a16="http://schemas.microsoft.com/office/drawing/2014/main" id="{57B66A42-D322-084F-6DF0-CA09196FB53D}"/>
                </a:ext>
              </a:extLst>
            </p:cNvPr>
            <p:cNvCxnSpPr>
              <a:cxnSpLocks/>
            </p:cNvCxnSpPr>
            <p:nvPr/>
          </p:nvCxnSpPr>
          <p:spPr bwMode="auto">
            <a:xfrm flipV="1">
              <a:off x="207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6" name="直線コネクタ 225">
              <a:extLst>
                <a:ext uri="{FF2B5EF4-FFF2-40B4-BE49-F238E27FC236}">
                  <a16:creationId xmlns:a16="http://schemas.microsoft.com/office/drawing/2014/main" id="{961311DA-A530-CDE8-958C-7C7528A0C656}"/>
                </a:ext>
              </a:extLst>
            </p:cNvPr>
            <p:cNvCxnSpPr>
              <a:cxnSpLocks/>
            </p:cNvCxnSpPr>
            <p:nvPr/>
          </p:nvCxnSpPr>
          <p:spPr bwMode="auto">
            <a:xfrm flipV="1">
              <a:off x="211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7" name="直線コネクタ 226">
              <a:extLst>
                <a:ext uri="{FF2B5EF4-FFF2-40B4-BE49-F238E27FC236}">
                  <a16:creationId xmlns:a16="http://schemas.microsoft.com/office/drawing/2014/main" id="{94E9384C-0E5C-9746-FBFC-0E4A2E7E781A}"/>
                </a:ext>
              </a:extLst>
            </p:cNvPr>
            <p:cNvCxnSpPr>
              <a:cxnSpLocks/>
            </p:cNvCxnSpPr>
            <p:nvPr/>
          </p:nvCxnSpPr>
          <p:spPr bwMode="auto">
            <a:xfrm flipV="1">
              <a:off x="214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8" name="直線コネクタ 227">
              <a:extLst>
                <a:ext uri="{FF2B5EF4-FFF2-40B4-BE49-F238E27FC236}">
                  <a16:creationId xmlns:a16="http://schemas.microsoft.com/office/drawing/2014/main" id="{2BE99B36-3F6E-AB37-D72A-E4D19100840F}"/>
                </a:ext>
              </a:extLst>
            </p:cNvPr>
            <p:cNvCxnSpPr>
              <a:cxnSpLocks/>
            </p:cNvCxnSpPr>
            <p:nvPr/>
          </p:nvCxnSpPr>
          <p:spPr bwMode="auto">
            <a:xfrm flipV="1">
              <a:off x="218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29" name="直線コネクタ 228">
              <a:extLst>
                <a:ext uri="{FF2B5EF4-FFF2-40B4-BE49-F238E27FC236}">
                  <a16:creationId xmlns:a16="http://schemas.microsoft.com/office/drawing/2014/main" id="{72C260B0-2259-A375-A495-17F368D5D2DE}"/>
                </a:ext>
              </a:extLst>
            </p:cNvPr>
            <p:cNvCxnSpPr>
              <a:cxnSpLocks/>
            </p:cNvCxnSpPr>
            <p:nvPr/>
          </p:nvCxnSpPr>
          <p:spPr bwMode="auto">
            <a:xfrm flipV="1">
              <a:off x="222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0" name="直線コネクタ 229">
              <a:extLst>
                <a:ext uri="{FF2B5EF4-FFF2-40B4-BE49-F238E27FC236}">
                  <a16:creationId xmlns:a16="http://schemas.microsoft.com/office/drawing/2014/main" id="{02511BC1-26A4-5625-66C0-DEB33F465AAC}"/>
                </a:ext>
              </a:extLst>
            </p:cNvPr>
            <p:cNvCxnSpPr>
              <a:cxnSpLocks/>
            </p:cNvCxnSpPr>
            <p:nvPr/>
          </p:nvCxnSpPr>
          <p:spPr bwMode="auto">
            <a:xfrm flipV="1">
              <a:off x="225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1" name="直線コネクタ 230">
              <a:extLst>
                <a:ext uri="{FF2B5EF4-FFF2-40B4-BE49-F238E27FC236}">
                  <a16:creationId xmlns:a16="http://schemas.microsoft.com/office/drawing/2014/main" id="{3C30076B-3457-4DFC-AECA-D36647E6EFCE}"/>
                </a:ext>
              </a:extLst>
            </p:cNvPr>
            <p:cNvCxnSpPr>
              <a:cxnSpLocks/>
            </p:cNvCxnSpPr>
            <p:nvPr/>
          </p:nvCxnSpPr>
          <p:spPr bwMode="auto">
            <a:xfrm flipV="1">
              <a:off x="22932000" y="549000"/>
              <a:ext cx="0" cy="288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2" name="直線コネクタ 231">
              <a:extLst>
                <a:ext uri="{FF2B5EF4-FFF2-40B4-BE49-F238E27FC236}">
                  <a16:creationId xmlns:a16="http://schemas.microsoft.com/office/drawing/2014/main" id="{F8EF94BB-EBA7-C2A1-016A-2C3AB686C009}"/>
                </a:ext>
              </a:extLst>
            </p:cNvPr>
            <p:cNvCxnSpPr>
              <a:cxnSpLocks/>
            </p:cNvCxnSpPr>
            <p:nvPr/>
          </p:nvCxnSpPr>
          <p:spPr bwMode="auto">
            <a:xfrm flipV="1">
              <a:off x="2329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3" name="直線コネクタ 232">
              <a:extLst>
                <a:ext uri="{FF2B5EF4-FFF2-40B4-BE49-F238E27FC236}">
                  <a16:creationId xmlns:a16="http://schemas.microsoft.com/office/drawing/2014/main" id="{C404F3CC-4926-BA12-00F7-5125BD31AF95}"/>
                </a:ext>
              </a:extLst>
            </p:cNvPr>
            <p:cNvCxnSpPr>
              <a:cxnSpLocks/>
            </p:cNvCxnSpPr>
            <p:nvPr/>
          </p:nvCxnSpPr>
          <p:spPr bwMode="auto">
            <a:xfrm flipV="1">
              <a:off x="2365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4" name="直線コネクタ 233">
              <a:extLst>
                <a:ext uri="{FF2B5EF4-FFF2-40B4-BE49-F238E27FC236}">
                  <a16:creationId xmlns:a16="http://schemas.microsoft.com/office/drawing/2014/main" id="{B45EE8F5-FF65-2E6E-DC9B-3CA5D47F2DA6}"/>
                </a:ext>
              </a:extLst>
            </p:cNvPr>
            <p:cNvCxnSpPr>
              <a:cxnSpLocks/>
            </p:cNvCxnSpPr>
            <p:nvPr/>
          </p:nvCxnSpPr>
          <p:spPr bwMode="auto">
            <a:xfrm flipV="1">
              <a:off x="2401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5" name="直線コネクタ 234">
              <a:extLst>
                <a:ext uri="{FF2B5EF4-FFF2-40B4-BE49-F238E27FC236}">
                  <a16:creationId xmlns:a16="http://schemas.microsoft.com/office/drawing/2014/main" id="{94947082-76B4-E9A9-EC29-7BC86381FB42}"/>
                </a:ext>
              </a:extLst>
            </p:cNvPr>
            <p:cNvCxnSpPr>
              <a:cxnSpLocks/>
            </p:cNvCxnSpPr>
            <p:nvPr/>
          </p:nvCxnSpPr>
          <p:spPr bwMode="auto">
            <a:xfrm flipV="1">
              <a:off x="24372000" y="1629000"/>
              <a:ext cx="0" cy="18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6" name="直線コネクタ 235">
              <a:extLst>
                <a:ext uri="{FF2B5EF4-FFF2-40B4-BE49-F238E27FC236}">
                  <a16:creationId xmlns:a16="http://schemas.microsoft.com/office/drawing/2014/main" id="{85CD8C4E-0F13-C85C-09B8-CD85DDBC8B66}"/>
                </a:ext>
              </a:extLst>
            </p:cNvPr>
            <p:cNvCxnSpPr>
              <a:cxnSpLocks/>
            </p:cNvCxnSpPr>
            <p:nvPr/>
          </p:nvCxnSpPr>
          <p:spPr bwMode="auto">
            <a:xfrm flipV="1">
              <a:off x="24732000" y="-171000"/>
              <a:ext cx="0" cy="360000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7" name="直線コネクタ 236">
              <a:extLst>
                <a:ext uri="{FF2B5EF4-FFF2-40B4-BE49-F238E27FC236}">
                  <a16:creationId xmlns:a16="http://schemas.microsoft.com/office/drawing/2014/main" id="{B1608FA7-B931-B8F2-882E-9938AD568A51}"/>
                </a:ext>
              </a:extLst>
            </p:cNvPr>
            <p:cNvCxnSpPr>
              <a:cxnSpLocks/>
            </p:cNvCxnSpPr>
            <p:nvPr/>
          </p:nvCxnSpPr>
          <p:spPr bwMode="auto">
            <a:xfrm>
              <a:off x="-11268000" y="1629000"/>
              <a:ext cx="36000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238" name="直線コネクタ 237">
              <a:extLst>
                <a:ext uri="{FF2B5EF4-FFF2-40B4-BE49-F238E27FC236}">
                  <a16:creationId xmlns:a16="http://schemas.microsoft.com/office/drawing/2014/main" id="{C0F0A8FC-15A8-7A72-E951-83DAF50A60E1}"/>
                </a:ext>
              </a:extLst>
            </p:cNvPr>
            <p:cNvCxnSpPr>
              <a:cxnSpLocks/>
            </p:cNvCxnSpPr>
            <p:nvPr/>
          </p:nvCxnSpPr>
          <p:spPr bwMode="auto">
            <a:xfrm>
              <a:off x="-11268000" y="-171000"/>
              <a:ext cx="36000000" cy="0"/>
            </a:xfrm>
            <a:prstGeom prst="line">
              <a:avLst/>
            </a:prstGeom>
            <a:noFill/>
            <a:ln w="9525" cap="flat" cmpd="sng" algn="ctr">
              <a:solidFill>
                <a:schemeClr val="bg1">
                  <a:lumMod val="50000"/>
                </a:schemeClr>
              </a:solidFill>
              <a:prstDash val="solid"/>
              <a:round/>
              <a:headEnd type="none" w="med" len="med"/>
              <a:tailEnd type="none" w="med" len="med"/>
            </a:ln>
            <a:effectLst/>
          </p:spPr>
        </p:cxnSp>
      </p:grpSp>
      <p:sp>
        <p:nvSpPr>
          <p:cNvPr id="239" name="Rectangle 22">
            <a:extLst>
              <a:ext uri="{FF2B5EF4-FFF2-40B4-BE49-F238E27FC236}">
                <a16:creationId xmlns:a16="http://schemas.microsoft.com/office/drawing/2014/main" id="{D756C108-2EA9-4288-60F4-CFB9CCB1B766}"/>
              </a:ext>
            </a:extLst>
          </p:cNvPr>
          <p:cNvSpPr>
            <a:spLocks noChangeArrowheads="1"/>
          </p:cNvSpPr>
          <p:nvPr/>
        </p:nvSpPr>
        <p:spPr bwMode="auto">
          <a:xfrm>
            <a:off x="0" y="5391196"/>
            <a:ext cx="2603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              回折像</a:t>
            </a:r>
            <a:endPar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a:spcBef>
                <a:spcPct val="0"/>
              </a:spcBef>
              <a:defRPr/>
            </a:pPr>
            <a:r>
              <a:rPr lang="ja-JP" altLang="en-US" i="0" dirty="0">
                <a:solidFill>
                  <a:srgbClr val="000000"/>
                </a:solidFill>
                <a:ea typeface="ＭＳ Ｐゴシック" charset="-128"/>
              </a:rPr>
              <a:t>の写真を撮る。</a:t>
            </a:r>
            <a:endParaRPr lang="en-US" altLang="ja-JP" i="0" dirty="0">
              <a:solidFill>
                <a:srgbClr val="000000"/>
              </a:solidFill>
              <a:ea typeface="ＭＳ Ｐゴシック" charset="-128"/>
            </a:endParaRPr>
          </a:p>
        </p:txBody>
      </p:sp>
      <p:sp>
        <p:nvSpPr>
          <p:cNvPr id="240" name="Rectangle 22">
            <a:extLst>
              <a:ext uri="{FF2B5EF4-FFF2-40B4-BE49-F238E27FC236}">
                <a16:creationId xmlns:a16="http://schemas.microsoft.com/office/drawing/2014/main" id="{8BB59290-E34D-1D14-0FF0-175885EB5A8C}"/>
              </a:ext>
            </a:extLst>
          </p:cNvPr>
          <p:cNvSpPr>
            <a:spLocks noChangeArrowheads="1"/>
          </p:cNvSpPr>
          <p:nvPr/>
        </p:nvSpPr>
        <p:spPr bwMode="auto">
          <a:xfrm>
            <a:off x="-664" y="524934"/>
            <a:ext cx="4762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FF"/>
                </a:solidFill>
                <a:effectLst/>
                <a:uLnTx/>
                <a:uFillTx/>
                <a:latin typeface="Times New Roman" pitchFamily="18" charset="0"/>
                <a:ea typeface="ＭＳ Ｐゴシック" charset="-128"/>
                <a:cs typeface="+mn-cs"/>
              </a:rPr>
              <a:t>１</a:t>
            </a:r>
            <a:r>
              <a:rPr kumimoji="1" lang="en-US" altLang="ja-JP" sz="2800" b="0" i="0" u="none" strike="noStrike" kern="1200" cap="none" spc="0" normalizeH="0" baseline="0" noProof="0" dirty="0">
                <a:ln>
                  <a:noFill/>
                </a:ln>
                <a:solidFill>
                  <a:srgbClr val="0000FF"/>
                </a:solidFill>
                <a:effectLst/>
                <a:uLnTx/>
                <a:uFillTx/>
                <a:latin typeface="Times New Roman" pitchFamily="18" charset="0"/>
                <a:ea typeface="ＭＳ Ｐゴシック" charset="-128"/>
                <a:cs typeface="+mn-cs"/>
              </a:rPr>
              <a:t>. </a:t>
            </a:r>
            <a:r>
              <a:rPr lang="ja-JP" altLang="en-US" i="0" dirty="0">
                <a:solidFill>
                  <a:srgbClr val="0000FF"/>
                </a:solidFill>
                <a:ea typeface="ＭＳ Ｐゴシック" charset="-128"/>
              </a:rPr>
              <a:t>まず、回折像の写真を撮る</a:t>
            </a:r>
            <a:endParaRPr kumimoji="1" lang="ja-JP" altLang="en-US" sz="2800" b="0" i="0" u="none" strike="noStrike" kern="1200" cap="none" spc="0" normalizeH="0" baseline="0" noProof="0" dirty="0">
              <a:ln>
                <a:noFill/>
              </a:ln>
              <a:solidFill>
                <a:srgbClr val="0000FF"/>
              </a:solidFill>
              <a:effectLst/>
              <a:uLnTx/>
              <a:uFillTx/>
              <a:ea typeface="ＭＳ Ｐゴシック" charset="-128"/>
            </a:endParaRPr>
          </a:p>
        </p:txBody>
      </p:sp>
      <p:sp>
        <p:nvSpPr>
          <p:cNvPr id="242" name="Rectangle 22">
            <a:extLst>
              <a:ext uri="{FF2B5EF4-FFF2-40B4-BE49-F238E27FC236}">
                <a16:creationId xmlns:a16="http://schemas.microsoft.com/office/drawing/2014/main" id="{5FD117A0-834C-3B69-7D9D-7FE60E2F90B9}"/>
              </a:ext>
            </a:extLst>
          </p:cNvPr>
          <p:cNvSpPr>
            <a:spLocks noChangeArrowheads="1"/>
          </p:cNvSpPr>
          <p:nvPr/>
        </p:nvSpPr>
        <p:spPr bwMode="auto">
          <a:xfrm>
            <a:off x="-664" y="975634"/>
            <a:ext cx="91446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①図のように暗箱</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lang="ja-JP" altLang="en-US" i="0" dirty="0">
                <a:solidFill>
                  <a:srgbClr val="000000"/>
                </a:solidFill>
                <a:ea typeface="ＭＳ Ｐゴシック" charset="-128"/>
              </a:rPr>
              <a:t>奥行</a:t>
            </a:r>
            <a:r>
              <a:rPr lang="en-US" altLang="ja-JP" dirty="0">
                <a:solidFill>
                  <a:srgbClr val="000000"/>
                </a:solidFill>
                <a:latin typeface="Bookman Old Style" panose="02050604050505020204" pitchFamily="18" charset="0"/>
                <a:ea typeface="ＭＳ Ｐゴシック" charset="-128"/>
              </a:rPr>
              <a:t>L</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にスリット</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隙間</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とのぞき窓を開け、</a:t>
            </a:r>
          </a:p>
        </p:txBody>
      </p:sp>
      <p:sp>
        <p:nvSpPr>
          <p:cNvPr id="245" name="Rectangle 22">
            <a:extLst>
              <a:ext uri="{FF2B5EF4-FFF2-40B4-BE49-F238E27FC236}">
                <a16:creationId xmlns:a16="http://schemas.microsoft.com/office/drawing/2014/main" id="{6EA1682E-6AB0-AC36-7E0A-3F6C1226AA6C}"/>
              </a:ext>
            </a:extLst>
          </p:cNvPr>
          <p:cNvSpPr>
            <a:spLocks noChangeArrowheads="1"/>
          </p:cNvSpPr>
          <p:nvPr/>
        </p:nvSpPr>
        <p:spPr bwMode="auto">
          <a:xfrm>
            <a:off x="-664" y="1824962"/>
            <a:ext cx="52989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回折像の偏位</a:t>
            </a:r>
            <a:r>
              <a:rPr lang="en-US" altLang="ja-JP" dirty="0">
                <a:solidFill>
                  <a:srgbClr val="000000"/>
                </a:solidFill>
                <a:latin typeface="Bookman Old Style" panose="02050604050505020204" pitchFamily="18" charset="0"/>
                <a:ea typeface="ＭＳ Ｐゴシック" charset="-128"/>
              </a:rPr>
              <a:t>x</a:t>
            </a:r>
            <a:r>
              <a:rPr lang="ja-JP" altLang="en-US" i="0" dirty="0">
                <a:solidFill>
                  <a:srgbClr val="000000"/>
                </a:solidFill>
                <a:ea typeface="ＭＳ Ｐゴシック" charset="-128"/>
              </a:rPr>
              <a:t>を測定するための</a:t>
            </a:r>
            <a:endPar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a:spcBef>
                <a:spcPct val="0"/>
              </a:spcBef>
              <a:defRPr/>
            </a:pPr>
            <a:r>
              <a:rPr lang="ja-JP" altLang="en-US" i="0" dirty="0">
                <a:solidFill>
                  <a:srgbClr val="000000"/>
                </a:solidFill>
                <a:ea typeface="ＭＳ Ｐゴシック" charset="-128"/>
              </a:rPr>
              <a:t>スケールを挿入しておく。</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46" name="Rectangle 22">
            <a:extLst>
              <a:ext uri="{FF2B5EF4-FFF2-40B4-BE49-F238E27FC236}">
                <a16:creationId xmlns:a16="http://schemas.microsoft.com/office/drawing/2014/main" id="{5D3BB622-A369-1C67-0D9B-3BC670F4B453}"/>
              </a:ext>
            </a:extLst>
          </p:cNvPr>
          <p:cNvSpPr>
            <a:spLocks noChangeArrowheads="1"/>
          </p:cNvSpPr>
          <p:nvPr/>
        </p:nvSpPr>
        <p:spPr bwMode="auto">
          <a:xfrm>
            <a:off x="-665" y="1397166"/>
            <a:ext cx="80940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のぞき窓に回折格子フィルム</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格子間隔</a:t>
            </a:r>
            <a:r>
              <a:rPr lang="en-US" altLang="ja-JP" dirty="0">
                <a:solidFill>
                  <a:srgbClr val="000000"/>
                </a:solidFill>
                <a:latin typeface="Bookman Old Style" panose="02050604050505020204" pitchFamily="18" charset="0"/>
                <a:ea typeface="ＭＳ Ｐゴシック" charset="-128"/>
              </a:rPr>
              <a:t>d</a:t>
            </a:r>
            <a:r>
              <a:rPr kumimoji="1" lang="en-US" altLang="ja-JP"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を貼り、</a:t>
            </a:r>
          </a:p>
        </p:txBody>
      </p:sp>
      <p:sp>
        <p:nvSpPr>
          <p:cNvPr id="247" name="正方形/長方形 5">
            <a:extLst>
              <a:ext uri="{FF2B5EF4-FFF2-40B4-BE49-F238E27FC236}">
                <a16:creationId xmlns:a16="http://schemas.microsoft.com/office/drawing/2014/main" id="{D7DDF5AF-3114-BF25-562C-2C13C2D9CBCF}"/>
              </a:ext>
            </a:extLst>
          </p:cNvPr>
          <p:cNvSpPr/>
          <p:nvPr/>
        </p:nvSpPr>
        <p:spPr bwMode="auto">
          <a:xfrm>
            <a:off x="2937934" y="1981200"/>
            <a:ext cx="6112932" cy="2726267"/>
          </a:xfrm>
          <a:custGeom>
            <a:avLst/>
            <a:gdLst>
              <a:gd name="connsiteX0" fmla="*/ 0 w 440266"/>
              <a:gd name="connsiteY0" fmla="*/ 0 h 922867"/>
              <a:gd name="connsiteX1" fmla="*/ 440266 w 440266"/>
              <a:gd name="connsiteY1" fmla="*/ 0 h 922867"/>
              <a:gd name="connsiteX2" fmla="*/ 440266 w 440266"/>
              <a:gd name="connsiteY2" fmla="*/ 922867 h 922867"/>
              <a:gd name="connsiteX3" fmla="*/ 0 w 440266"/>
              <a:gd name="connsiteY3" fmla="*/ 922867 h 922867"/>
              <a:gd name="connsiteX4" fmla="*/ 0 w 440266"/>
              <a:gd name="connsiteY4" fmla="*/ 0 h 922867"/>
              <a:gd name="connsiteX0" fmla="*/ 6519333 w 6959599"/>
              <a:gd name="connsiteY0" fmla="*/ 0 h 2726267"/>
              <a:gd name="connsiteX1" fmla="*/ 6959599 w 6959599"/>
              <a:gd name="connsiteY1" fmla="*/ 0 h 2726267"/>
              <a:gd name="connsiteX2" fmla="*/ 6959599 w 6959599"/>
              <a:gd name="connsiteY2" fmla="*/ 922867 h 2726267"/>
              <a:gd name="connsiteX3" fmla="*/ 0 w 6959599"/>
              <a:gd name="connsiteY3" fmla="*/ 2726267 h 2726267"/>
              <a:gd name="connsiteX4" fmla="*/ 6519333 w 6959599"/>
              <a:gd name="connsiteY4" fmla="*/ 0 h 2726267"/>
              <a:gd name="connsiteX0" fmla="*/ 2997200 w 6959599"/>
              <a:gd name="connsiteY0" fmla="*/ 50800 h 2726267"/>
              <a:gd name="connsiteX1" fmla="*/ 6959599 w 6959599"/>
              <a:gd name="connsiteY1" fmla="*/ 0 h 2726267"/>
              <a:gd name="connsiteX2" fmla="*/ 6959599 w 6959599"/>
              <a:gd name="connsiteY2" fmla="*/ 922867 h 2726267"/>
              <a:gd name="connsiteX3" fmla="*/ 0 w 6959599"/>
              <a:gd name="connsiteY3" fmla="*/ 2726267 h 2726267"/>
              <a:gd name="connsiteX4" fmla="*/ 2997200 w 6959599"/>
              <a:gd name="connsiteY4" fmla="*/ 50800 h 2726267"/>
              <a:gd name="connsiteX0" fmla="*/ 2997200 w 6959599"/>
              <a:gd name="connsiteY0" fmla="*/ 0 h 2675467"/>
              <a:gd name="connsiteX1" fmla="*/ 6104465 w 6959599"/>
              <a:gd name="connsiteY1" fmla="*/ 50800 h 2675467"/>
              <a:gd name="connsiteX2" fmla="*/ 6959599 w 6959599"/>
              <a:gd name="connsiteY2" fmla="*/ 872067 h 2675467"/>
              <a:gd name="connsiteX3" fmla="*/ 0 w 6959599"/>
              <a:gd name="connsiteY3" fmla="*/ 2675467 h 2675467"/>
              <a:gd name="connsiteX4" fmla="*/ 2997200 w 6959599"/>
              <a:gd name="connsiteY4" fmla="*/ 0 h 2675467"/>
              <a:gd name="connsiteX0" fmla="*/ 2997200 w 6104465"/>
              <a:gd name="connsiteY0" fmla="*/ 0 h 2675467"/>
              <a:gd name="connsiteX1" fmla="*/ 6104465 w 6104465"/>
              <a:gd name="connsiteY1" fmla="*/ 50800 h 2675467"/>
              <a:gd name="connsiteX2" fmla="*/ 3682999 w 6104465"/>
              <a:gd name="connsiteY2" fmla="*/ 2650067 h 2675467"/>
              <a:gd name="connsiteX3" fmla="*/ 0 w 6104465"/>
              <a:gd name="connsiteY3" fmla="*/ 2675467 h 2675467"/>
              <a:gd name="connsiteX4" fmla="*/ 2997200 w 6104465"/>
              <a:gd name="connsiteY4" fmla="*/ 0 h 2675467"/>
              <a:gd name="connsiteX0" fmla="*/ 2997200 w 6104465"/>
              <a:gd name="connsiteY0" fmla="*/ 0 h 2760134"/>
              <a:gd name="connsiteX1" fmla="*/ 6104465 w 6104465"/>
              <a:gd name="connsiteY1" fmla="*/ 50800 h 2760134"/>
              <a:gd name="connsiteX2" fmla="*/ 3674533 w 6104465"/>
              <a:gd name="connsiteY2" fmla="*/ 2760134 h 2760134"/>
              <a:gd name="connsiteX3" fmla="*/ 0 w 6104465"/>
              <a:gd name="connsiteY3" fmla="*/ 2675467 h 2760134"/>
              <a:gd name="connsiteX4" fmla="*/ 2997200 w 6104465"/>
              <a:gd name="connsiteY4" fmla="*/ 0 h 2760134"/>
              <a:gd name="connsiteX0" fmla="*/ 2997200 w 6104465"/>
              <a:gd name="connsiteY0" fmla="*/ 0 h 2726267"/>
              <a:gd name="connsiteX1" fmla="*/ 6104465 w 6104465"/>
              <a:gd name="connsiteY1" fmla="*/ 50800 h 2726267"/>
              <a:gd name="connsiteX2" fmla="*/ 3708400 w 6104465"/>
              <a:gd name="connsiteY2" fmla="*/ 2726267 h 2726267"/>
              <a:gd name="connsiteX3" fmla="*/ 0 w 6104465"/>
              <a:gd name="connsiteY3" fmla="*/ 2675467 h 2726267"/>
              <a:gd name="connsiteX4" fmla="*/ 2997200 w 6104465"/>
              <a:gd name="connsiteY4" fmla="*/ 0 h 2726267"/>
              <a:gd name="connsiteX0" fmla="*/ 2997200 w 6112932"/>
              <a:gd name="connsiteY0" fmla="*/ 0 h 2726267"/>
              <a:gd name="connsiteX1" fmla="*/ 6112932 w 6112932"/>
              <a:gd name="connsiteY1" fmla="*/ 42334 h 2726267"/>
              <a:gd name="connsiteX2" fmla="*/ 3708400 w 6112932"/>
              <a:gd name="connsiteY2" fmla="*/ 2726267 h 2726267"/>
              <a:gd name="connsiteX3" fmla="*/ 0 w 6112932"/>
              <a:gd name="connsiteY3" fmla="*/ 2675467 h 2726267"/>
              <a:gd name="connsiteX4" fmla="*/ 2997200 w 6112932"/>
              <a:gd name="connsiteY4" fmla="*/ 0 h 272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932" h="2726267">
                <a:moveTo>
                  <a:pt x="2997200" y="0"/>
                </a:moveTo>
                <a:lnTo>
                  <a:pt x="6112932" y="42334"/>
                </a:lnTo>
                <a:lnTo>
                  <a:pt x="3708400" y="2726267"/>
                </a:lnTo>
                <a:lnTo>
                  <a:pt x="0" y="2675467"/>
                </a:lnTo>
                <a:lnTo>
                  <a:pt x="2997200" y="0"/>
                </a:lnTo>
                <a:close/>
              </a:path>
            </a:pathLst>
          </a:custGeom>
          <a:solidFill>
            <a:srgbClr val="808080">
              <a:alpha val="29020"/>
            </a:srgbClr>
          </a:solidFill>
          <a:ln w="28575"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 name="円形吹き出し 183">
            <a:extLst>
              <a:ext uri="{FF2B5EF4-FFF2-40B4-BE49-F238E27FC236}">
                <a16:creationId xmlns:a16="http://schemas.microsoft.com/office/drawing/2014/main" id="{93C5A41A-4E91-1FA0-F69C-AC698C49DCA0}"/>
              </a:ext>
            </a:extLst>
          </p:cNvPr>
          <p:cNvSpPr>
            <a:spLocks noChangeArrowheads="1"/>
          </p:cNvSpPr>
          <p:nvPr/>
        </p:nvSpPr>
        <p:spPr bwMode="auto">
          <a:xfrm flipH="1">
            <a:off x="7536020" y="3599259"/>
            <a:ext cx="1536191" cy="1505572"/>
          </a:xfrm>
          <a:prstGeom prst="wedgeEllipseCallout">
            <a:avLst>
              <a:gd name="adj1" fmla="val 80017"/>
              <a:gd name="adj2" fmla="val -42904"/>
            </a:avLst>
          </a:prstGeom>
          <a:solidFill>
            <a:schemeClr val="bg1"/>
          </a:solidFill>
          <a:ln w="9525" algn="ctr">
            <a:solidFill>
              <a:srgbClr val="C00000"/>
            </a:solidFill>
            <a:round/>
            <a:headEnd/>
            <a:tailEnd/>
          </a:ln>
        </p:spPr>
        <p:txBody>
          <a:bodyPr wrap="none" anchor="ctr" anchorCtr="1"/>
          <a:lstStyle/>
          <a:p>
            <a:pPr algn="ctr" fontAlgn="base">
              <a:spcBef>
                <a:spcPts val="0"/>
              </a:spcBef>
              <a:spcAft>
                <a:spcPct val="0"/>
              </a:spcAft>
            </a:pPr>
            <a:r>
              <a:rPr lang="ja-JP" altLang="en-US" sz="2400" i="0" dirty="0">
                <a:solidFill>
                  <a:srgbClr val="996633"/>
                </a:solidFill>
                <a:cs typeface="Times New Roman" panose="02020603050405020304" pitchFamily="18" charset="0"/>
              </a:rPr>
              <a:t>ふたは</a:t>
            </a:r>
            <a:endParaRPr lang="en-US" altLang="ja-JP" sz="2400" i="0" dirty="0">
              <a:solidFill>
                <a:srgbClr val="996633"/>
              </a:solidFill>
              <a:cs typeface="Times New Roman" panose="02020603050405020304" pitchFamily="18" charset="0"/>
            </a:endParaRPr>
          </a:p>
          <a:p>
            <a:pPr algn="ctr" fontAlgn="base">
              <a:spcBef>
                <a:spcPts val="0"/>
              </a:spcBef>
              <a:spcAft>
                <a:spcPct val="0"/>
              </a:spcAft>
            </a:pPr>
            <a:r>
              <a:rPr lang="ja-JP" altLang="en-US" sz="2400" i="0" dirty="0">
                <a:solidFill>
                  <a:srgbClr val="996633"/>
                </a:solidFill>
                <a:cs typeface="Times New Roman" panose="02020603050405020304" pitchFamily="18" charset="0"/>
              </a:rPr>
              <a:t>実際は</a:t>
            </a:r>
            <a:endParaRPr lang="en-US" altLang="ja-JP" sz="2400" i="0" dirty="0">
              <a:solidFill>
                <a:srgbClr val="996633"/>
              </a:solidFill>
              <a:cs typeface="Times New Roman" panose="02020603050405020304" pitchFamily="18" charset="0"/>
            </a:endParaRPr>
          </a:p>
          <a:p>
            <a:pPr algn="ctr" fontAlgn="base">
              <a:spcBef>
                <a:spcPts val="0"/>
              </a:spcBef>
              <a:spcAft>
                <a:spcPct val="0"/>
              </a:spcAft>
            </a:pPr>
            <a:r>
              <a:rPr lang="ja-JP" altLang="en-US" sz="2400" i="0" dirty="0">
                <a:solidFill>
                  <a:srgbClr val="996633"/>
                </a:solidFill>
                <a:cs typeface="Times New Roman" panose="02020603050405020304" pitchFamily="18" charset="0"/>
              </a:rPr>
              <a:t>不透明</a:t>
            </a:r>
          </a:p>
        </p:txBody>
      </p:sp>
      <p:sp>
        <p:nvSpPr>
          <p:cNvPr id="7" name="Rectangle 22">
            <a:extLst>
              <a:ext uri="{FF2B5EF4-FFF2-40B4-BE49-F238E27FC236}">
                <a16:creationId xmlns:a16="http://schemas.microsoft.com/office/drawing/2014/main" id="{0EA36C1D-1818-A837-ED48-81ABFB0D962D}"/>
              </a:ext>
            </a:extLst>
          </p:cNvPr>
          <p:cNvSpPr>
            <a:spLocks noChangeArrowheads="1"/>
          </p:cNvSpPr>
          <p:nvPr/>
        </p:nvSpPr>
        <p:spPr bwMode="auto">
          <a:xfrm>
            <a:off x="0" y="3198053"/>
            <a:ext cx="34189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スリットからの入射光の</a:t>
            </a: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回折像が見える。</a:t>
            </a:r>
          </a:p>
        </p:txBody>
      </p:sp>
      <p:sp>
        <p:nvSpPr>
          <p:cNvPr id="8" name="Rectangle 22">
            <a:extLst>
              <a:ext uri="{FF2B5EF4-FFF2-40B4-BE49-F238E27FC236}">
                <a16:creationId xmlns:a16="http://schemas.microsoft.com/office/drawing/2014/main" id="{F7B7A332-1C0C-41AC-E575-15CB1C35B1DA}"/>
              </a:ext>
            </a:extLst>
          </p:cNvPr>
          <p:cNvSpPr>
            <a:spLocks noChangeArrowheads="1"/>
          </p:cNvSpPr>
          <p:nvPr/>
        </p:nvSpPr>
        <p:spPr bwMode="auto">
          <a:xfrm>
            <a:off x="0" y="2747128"/>
            <a:ext cx="39115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②のぞき窓から見ると</a:t>
            </a:r>
          </a:p>
        </p:txBody>
      </p:sp>
      <p:cxnSp>
        <p:nvCxnSpPr>
          <p:cNvPr id="9" name="直線コネクタ 8">
            <a:extLst>
              <a:ext uri="{FF2B5EF4-FFF2-40B4-BE49-F238E27FC236}">
                <a16:creationId xmlns:a16="http://schemas.microsoft.com/office/drawing/2014/main" id="{E706E3A6-8F3B-F483-E8DF-11167AE45B40}"/>
              </a:ext>
            </a:extLst>
          </p:cNvPr>
          <p:cNvCxnSpPr>
            <a:cxnSpLocks/>
          </p:cNvCxnSpPr>
          <p:nvPr/>
        </p:nvCxnSpPr>
        <p:spPr bwMode="auto">
          <a:xfrm flipH="1">
            <a:off x="3502760" y="2236899"/>
            <a:ext cx="2919763" cy="2838630"/>
          </a:xfrm>
          <a:prstGeom prst="line">
            <a:avLst/>
          </a:prstGeom>
          <a:solidFill>
            <a:schemeClr val="bg1">
              <a:lumMod val="95000"/>
            </a:schemeClr>
          </a:solidFill>
          <a:ln w="28575" cap="flat" cmpd="sng" algn="ctr">
            <a:solidFill>
              <a:schemeClr val="tx1"/>
            </a:solidFill>
            <a:prstDash val="solid"/>
            <a:round/>
            <a:headEnd type="arrow" w="med" len="med"/>
            <a:tailEnd type="arrow" w="med" len="med"/>
          </a:ln>
          <a:effectLst/>
        </p:spPr>
      </p:cxnSp>
      <p:sp>
        <p:nvSpPr>
          <p:cNvPr id="11" name="Rectangle 22">
            <a:extLst>
              <a:ext uri="{FF2B5EF4-FFF2-40B4-BE49-F238E27FC236}">
                <a16:creationId xmlns:a16="http://schemas.microsoft.com/office/drawing/2014/main" id="{1AE60384-23D0-A796-D2A3-5E1AF3BBEA3E}"/>
              </a:ext>
            </a:extLst>
          </p:cNvPr>
          <p:cNvSpPr>
            <a:spLocks noChangeArrowheads="1"/>
          </p:cNvSpPr>
          <p:nvPr/>
        </p:nvSpPr>
        <p:spPr bwMode="auto">
          <a:xfrm>
            <a:off x="5237019" y="3221400"/>
            <a:ext cx="439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en-US" altLang="ja-JP" dirty="0">
                <a:solidFill>
                  <a:srgbClr val="000000"/>
                </a:solidFill>
                <a:latin typeface="Bookman Old Style" panose="02050604050505020204" pitchFamily="18" charset="0"/>
                <a:ea typeface="ＭＳ Ｐゴシック" charset="-128"/>
              </a:rPr>
              <a:t>L</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cxnSp>
        <p:nvCxnSpPr>
          <p:cNvPr id="12" name="直線コネクタ 11">
            <a:extLst>
              <a:ext uri="{FF2B5EF4-FFF2-40B4-BE49-F238E27FC236}">
                <a16:creationId xmlns:a16="http://schemas.microsoft.com/office/drawing/2014/main" id="{7644A021-C0D4-F64D-1807-39AEF01C4902}"/>
              </a:ext>
            </a:extLst>
          </p:cNvPr>
          <p:cNvCxnSpPr>
            <a:cxnSpLocks/>
          </p:cNvCxnSpPr>
          <p:nvPr/>
        </p:nvCxnSpPr>
        <p:spPr bwMode="auto">
          <a:xfrm>
            <a:off x="6394450" y="2281767"/>
            <a:ext cx="1574800" cy="23283"/>
          </a:xfrm>
          <a:prstGeom prst="line">
            <a:avLst/>
          </a:prstGeom>
          <a:solidFill>
            <a:schemeClr val="bg1">
              <a:lumMod val="95000"/>
            </a:schemeClr>
          </a:solidFill>
          <a:ln w="28575" cap="flat" cmpd="sng" algn="ctr">
            <a:solidFill>
              <a:schemeClr val="tx1"/>
            </a:solidFill>
            <a:prstDash val="solid"/>
            <a:round/>
            <a:headEnd type="arrow" w="med" len="med"/>
            <a:tailEnd type="arrow" w="med" len="med"/>
          </a:ln>
          <a:effectLst/>
        </p:spPr>
      </p:cxnSp>
      <p:sp>
        <p:nvSpPr>
          <p:cNvPr id="13" name="Rectangle 22">
            <a:extLst>
              <a:ext uri="{FF2B5EF4-FFF2-40B4-BE49-F238E27FC236}">
                <a16:creationId xmlns:a16="http://schemas.microsoft.com/office/drawing/2014/main" id="{B26090DF-9C85-EA8B-E163-41DBEED00355}"/>
              </a:ext>
            </a:extLst>
          </p:cNvPr>
          <p:cNvSpPr>
            <a:spLocks noChangeArrowheads="1"/>
          </p:cNvSpPr>
          <p:nvPr/>
        </p:nvSpPr>
        <p:spPr bwMode="auto">
          <a:xfrm>
            <a:off x="7063374" y="1881585"/>
            <a:ext cx="439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en-US" altLang="ja-JP" dirty="0">
                <a:solidFill>
                  <a:srgbClr val="000000"/>
                </a:solidFill>
                <a:latin typeface="Bookman Old Style" panose="02050604050505020204" pitchFamily="18" charset="0"/>
                <a:ea typeface="ＭＳ Ｐゴシック" charset="-128"/>
              </a:rPr>
              <a:t>x</a:t>
            </a: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14" name="円形吹き出し 183">
            <a:extLst>
              <a:ext uri="{FF2B5EF4-FFF2-40B4-BE49-F238E27FC236}">
                <a16:creationId xmlns:a16="http://schemas.microsoft.com/office/drawing/2014/main" id="{BD214AAC-904B-6809-08B4-80E129C5816D}"/>
              </a:ext>
            </a:extLst>
          </p:cNvPr>
          <p:cNvSpPr>
            <a:spLocks noChangeArrowheads="1"/>
          </p:cNvSpPr>
          <p:nvPr/>
        </p:nvSpPr>
        <p:spPr bwMode="auto">
          <a:xfrm flipH="1">
            <a:off x="5939240" y="5288050"/>
            <a:ext cx="3108448" cy="1166207"/>
          </a:xfrm>
          <a:prstGeom prst="wedgeEllipseCallout">
            <a:avLst>
              <a:gd name="adj1" fmla="val 121714"/>
              <a:gd name="adj2" fmla="val -65015"/>
            </a:avLst>
          </a:prstGeom>
          <a:solidFill>
            <a:schemeClr val="bg1"/>
          </a:solidFill>
          <a:ln w="9525" algn="ctr">
            <a:solidFill>
              <a:srgbClr val="C00000"/>
            </a:solidFill>
            <a:round/>
            <a:headEnd/>
            <a:tailEnd/>
          </a:ln>
        </p:spPr>
        <p:txBody>
          <a:bodyPr wrap="none" anchor="ctr" anchorCtr="1"/>
          <a:lstStyle/>
          <a:p>
            <a:pPr algn="ctr" fontAlgn="base">
              <a:spcBef>
                <a:spcPct val="20000"/>
              </a:spcBef>
              <a:spcAft>
                <a:spcPct val="0"/>
              </a:spcAft>
            </a:pPr>
            <a:r>
              <a:rPr lang="ja-JP" altLang="en-US" sz="2400" i="0" dirty="0">
                <a:solidFill>
                  <a:srgbClr val="996633"/>
                </a:solidFill>
                <a:cs typeface="Times New Roman" panose="02020603050405020304" pitchFamily="18" charset="0"/>
              </a:rPr>
              <a:t>回折格子フィルム</a:t>
            </a:r>
            <a:endParaRPr lang="en-US" altLang="ja-JP" sz="2400" i="0" dirty="0">
              <a:solidFill>
                <a:srgbClr val="996633"/>
              </a:solidFill>
              <a:cs typeface="Times New Roman" panose="02020603050405020304" pitchFamily="18" charset="0"/>
            </a:endParaRPr>
          </a:p>
          <a:p>
            <a:pPr algn="ctr" fontAlgn="base">
              <a:spcBef>
                <a:spcPct val="20000"/>
              </a:spcBef>
              <a:spcAft>
                <a:spcPct val="0"/>
              </a:spcAft>
            </a:pPr>
            <a:r>
              <a:rPr lang="ja-JP" altLang="en-US" sz="2400" i="0" dirty="0">
                <a:solidFill>
                  <a:srgbClr val="996633"/>
                </a:solidFill>
                <a:cs typeface="Times New Roman" panose="02020603050405020304" pitchFamily="18" charset="0"/>
              </a:rPr>
              <a:t>格子間隔</a:t>
            </a:r>
            <a:r>
              <a:rPr lang="en-US" altLang="ja-JP" sz="2400" dirty="0">
                <a:solidFill>
                  <a:srgbClr val="996633"/>
                </a:solidFill>
                <a:latin typeface="Bookman Old Style" panose="02050604050505020204" pitchFamily="18" charset="0"/>
                <a:cs typeface="Times New Roman" panose="02020603050405020304" pitchFamily="18" charset="0"/>
              </a:rPr>
              <a:t>d</a:t>
            </a:r>
            <a:endParaRPr lang="ja-JP" altLang="en-US" sz="2400" i="0" dirty="0">
              <a:solidFill>
                <a:srgbClr val="996633"/>
              </a:solidFill>
              <a:cs typeface="Times New Roman" panose="02020603050405020304" pitchFamily="18" charset="0"/>
            </a:endParaRPr>
          </a:p>
        </p:txBody>
      </p:sp>
      <p:grpSp>
        <p:nvGrpSpPr>
          <p:cNvPr id="248" name="グループ化 247">
            <a:extLst>
              <a:ext uri="{FF2B5EF4-FFF2-40B4-BE49-F238E27FC236}">
                <a16:creationId xmlns:a16="http://schemas.microsoft.com/office/drawing/2014/main" id="{05D9C3B1-63D0-1BDA-89BE-B4B20D8DF8EC}"/>
              </a:ext>
            </a:extLst>
          </p:cNvPr>
          <p:cNvGrpSpPr/>
          <p:nvPr/>
        </p:nvGrpSpPr>
        <p:grpSpPr>
          <a:xfrm>
            <a:off x="2491429" y="4783416"/>
            <a:ext cx="3582335" cy="1868127"/>
            <a:chOff x="2713294" y="4394838"/>
            <a:chExt cx="3582335" cy="1868127"/>
          </a:xfrm>
        </p:grpSpPr>
        <p:sp>
          <p:nvSpPr>
            <p:cNvPr id="249" name="直方体 248">
              <a:extLst>
                <a:ext uri="{FF2B5EF4-FFF2-40B4-BE49-F238E27FC236}">
                  <a16:creationId xmlns:a16="http://schemas.microsoft.com/office/drawing/2014/main" id="{F35FBFEB-5D1C-9115-4295-AEB8DA5F3E7D}"/>
                </a:ext>
              </a:extLst>
            </p:cNvPr>
            <p:cNvSpPr/>
            <p:nvPr/>
          </p:nvSpPr>
          <p:spPr bwMode="auto">
            <a:xfrm>
              <a:off x="2713294" y="4394838"/>
              <a:ext cx="3582335" cy="1868127"/>
            </a:xfrm>
            <a:prstGeom prst="cube">
              <a:avLst>
                <a:gd name="adj" fmla="val 5194"/>
              </a:avLst>
            </a:prstGeom>
            <a:solidFill>
              <a:srgbClr val="FFCCCC"/>
            </a:solidFill>
            <a:ln w="9525" cap="flat" cmpd="sng" algn="ctr">
              <a:noFill/>
              <a:prstDash val="solid"/>
              <a:round/>
              <a:headEnd type="none" w="med" len="med"/>
              <a:tailEnd type="none" w="med" len="med"/>
            </a:ln>
            <a:effectLst>
              <a:innerShdw blurRad="63500" dist="50800" dir="2700000">
                <a:prstClr val="black">
                  <a:alpha val="50000"/>
                </a:prstClr>
              </a:innerShdw>
            </a:effectLst>
            <a:scene3d>
              <a:camera prst="obliqueTopRight"/>
              <a:lightRig rig="threePt" dir="t"/>
            </a:scene3d>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50" name="四角形: 角を丸くする 249">
              <a:extLst>
                <a:ext uri="{FF2B5EF4-FFF2-40B4-BE49-F238E27FC236}">
                  <a16:creationId xmlns:a16="http://schemas.microsoft.com/office/drawing/2014/main" id="{49206E72-64DC-42A9-F2C7-63D9D46C27F1}"/>
                </a:ext>
              </a:extLst>
            </p:cNvPr>
            <p:cNvSpPr/>
            <p:nvPr/>
          </p:nvSpPr>
          <p:spPr bwMode="auto">
            <a:xfrm>
              <a:off x="2834990" y="4606496"/>
              <a:ext cx="3282031" cy="1502642"/>
            </a:xfrm>
            <a:prstGeom prst="roundRect">
              <a:avLst>
                <a:gd name="adj" fmla="val 10896"/>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251" name="グループ化 250">
            <a:extLst>
              <a:ext uri="{FF2B5EF4-FFF2-40B4-BE49-F238E27FC236}">
                <a16:creationId xmlns:a16="http://schemas.microsoft.com/office/drawing/2014/main" id="{6B286200-8D9E-5A9B-53EA-204895557CD3}"/>
              </a:ext>
            </a:extLst>
          </p:cNvPr>
          <p:cNvGrpSpPr/>
          <p:nvPr/>
        </p:nvGrpSpPr>
        <p:grpSpPr>
          <a:xfrm>
            <a:off x="2544356" y="4584793"/>
            <a:ext cx="3582335" cy="1868127"/>
            <a:chOff x="2713294" y="4394838"/>
            <a:chExt cx="3582335" cy="1868127"/>
          </a:xfrm>
        </p:grpSpPr>
        <p:sp>
          <p:nvSpPr>
            <p:cNvPr id="252" name="直方体 251">
              <a:extLst>
                <a:ext uri="{FF2B5EF4-FFF2-40B4-BE49-F238E27FC236}">
                  <a16:creationId xmlns:a16="http://schemas.microsoft.com/office/drawing/2014/main" id="{EDF5F274-E404-EBB2-B42B-7F0D601A5FD9}"/>
                </a:ext>
              </a:extLst>
            </p:cNvPr>
            <p:cNvSpPr/>
            <p:nvPr/>
          </p:nvSpPr>
          <p:spPr bwMode="auto">
            <a:xfrm>
              <a:off x="2713294" y="4394838"/>
              <a:ext cx="3582335" cy="1868127"/>
            </a:xfrm>
            <a:prstGeom prst="cube">
              <a:avLst>
                <a:gd name="adj" fmla="val 5194"/>
              </a:avLst>
            </a:prstGeom>
            <a:solidFill>
              <a:srgbClr val="FFCCCC"/>
            </a:solidFill>
            <a:ln w="9525" cap="flat" cmpd="sng" algn="ctr">
              <a:noFill/>
              <a:prstDash val="solid"/>
              <a:round/>
              <a:headEnd type="none" w="med" len="med"/>
              <a:tailEnd type="none" w="med" len="med"/>
            </a:ln>
            <a:effectLst>
              <a:innerShdw blurRad="63500" dist="50800" dir="2700000">
                <a:prstClr val="black">
                  <a:alpha val="50000"/>
                </a:prstClr>
              </a:innerShdw>
            </a:effectLst>
            <a:scene3d>
              <a:camera prst="obliqueTopRight"/>
              <a:lightRig rig="threePt" dir="t"/>
            </a:scene3d>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53" name="四角形: 角を丸くする 252">
              <a:extLst>
                <a:ext uri="{FF2B5EF4-FFF2-40B4-BE49-F238E27FC236}">
                  <a16:creationId xmlns:a16="http://schemas.microsoft.com/office/drawing/2014/main" id="{5B02A0F2-CDCB-40A3-BA7A-1F7A312B9AE1}"/>
                </a:ext>
              </a:extLst>
            </p:cNvPr>
            <p:cNvSpPr/>
            <p:nvPr/>
          </p:nvSpPr>
          <p:spPr bwMode="auto">
            <a:xfrm>
              <a:off x="2834990" y="4606496"/>
              <a:ext cx="3282031" cy="1502642"/>
            </a:xfrm>
            <a:prstGeom prst="roundRect">
              <a:avLst>
                <a:gd name="adj" fmla="val 10896"/>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grpSp>
      <p:grpSp>
        <p:nvGrpSpPr>
          <p:cNvPr id="254" name="グループ化 253">
            <a:extLst>
              <a:ext uri="{FF2B5EF4-FFF2-40B4-BE49-F238E27FC236}">
                <a16:creationId xmlns:a16="http://schemas.microsoft.com/office/drawing/2014/main" id="{140D3322-15D4-D180-43F4-0D3D806417AD}"/>
              </a:ext>
            </a:extLst>
          </p:cNvPr>
          <p:cNvGrpSpPr/>
          <p:nvPr/>
        </p:nvGrpSpPr>
        <p:grpSpPr>
          <a:xfrm>
            <a:off x="2912124" y="4946743"/>
            <a:ext cx="2741934" cy="1221257"/>
            <a:chOff x="2912124" y="4635458"/>
            <a:chExt cx="2741934" cy="1221257"/>
          </a:xfrm>
        </p:grpSpPr>
        <p:grpSp>
          <p:nvGrpSpPr>
            <p:cNvPr id="255" name="グループ化 254">
              <a:extLst>
                <a:ext uri="{FF2B5EF4-FFF2-40B4-BE49-F238E27FC236}">
                  <a16:creationId xmlns:a16="http://schemas.microsoft.com/office/drawing/2014/main" id="{AF60DDBF-637A-CDCE-FE96-A997422D3250}"/>
                </a:ext>
              </a:extLst>
            </p:cNvPr>
            <p:cNvGrpSpPr/>
            <p:nvPr/>
          </p:nvGrpSpPr>
          <p:grpSpPr>
            <a:xfrm>
              <a:off x="2912124" y="4635458"/>
              <a:ext cx="2741934" cy="1221257"/>
              <a:chOff x="2900271" y="4759899"/>
              <a:chExt cx="2822612" cy="1341171"/>
            </a:xfrm>
          </p:grpSpPr>
          <p:sp>
            <p:nvSpPr>
              <p:cNvPr id="362" name="正方形/長方形 361">
                <a:extLst>
                  <a:ext uri="{FF2B5EF4-FFF2-40B4-BE49-F238E27FC236}">
                    <a16:creationId xmlns:a16="http://schemas.microsoft.com/office/drawing/2014/main" id="{05DF7445-8D00-C082-A05B-8F9AD6603027}"/>
                  </a:ext>
                </a:extLst>
              </p:cNvPr>
              <p:cNvSpPr/>
              <p:nvPr/>
            </p:nvSpPr>
            <p:spPr bwMode="auto">
              <a:xfrm>
                <a:off x="2901888" y="4759899"/>
                <a:ext cx="2820995" cy="1341171"/>
              </a:xfrm>
              <a:prstGeom prst="rect">
                <a:avLst/>
              </a:prstGeom>
              <a:solidFill>
                <a:srgbClr val="5F5F5F"/>
              </a:solidFill>
              <a:ln w="9525" cap="flat" cmpd="sng" algn="ctr">
                <a:solidFill>
                  <a:srgbClr val="B2B2B2">
                    <a:alpha val="2588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grpSp>
            <p:nvGrpSpPr>
              <p:cNvPr id="363" name="グループ化 362">
                <a:extLst>
                  <a:ext uri="{FF2B5EF4-FFF2-40B4-BE49-F238E27FC236}">
                    <a16:creationId xmlns:a16="http://schemas.microsoft.com/office/drawing/2014/main" id="{AAC117C9-2028-912B-D62B-F805AD0C1011}"/>
                  </a:ext>
                </a:extLst>
              </p:cNvPr>
              <p:cNvGrpSpPr/>
              <p:nvPr/>
            </p:nvGrpSpPr>
            <p:grpSpPr>
              <a:xfrm>
                <a:off x="2900271" y="5090889"/>
                <a:ext cx="2822612" cy="742011"/>
                <a:chOff x="2900110" y="5090889"/>
                <a:chExt cx="3103455" cy="742011"/>
              </a:xfrm>
            </p:grpSpPr>
            <p:grpSp>
              <p:nvGrpSpPr>
                <p:cNvPr id="364" name="グループ化 363">
                  <a:extLst>
                    <a:ext uri="{FF2B5EF4-FFF2-40B4-BE49-F238E27FC236}">
                      <a16:creationId xmlns:a16="http://schemas.microsoft.com/office/drawing/2014/main" id="{E40BA8D3-75C5-D56D-148F-ED3DD9D637BC}"/>
                    </a:ext>
                  </a:extLst>
                </p:cNvPr>
                <p:cNvGrpSpPr/>
                <p:nvPr/>
              </p:nvGrpSpPr>
              <p:grpSpPr>
                <a:xfrm>
                  <a:off x="3082064" y="5186473"/>
                  <a:ext cx="2638969" cy="554467"/>
                  <a:chOff x="2106455" y="4321367"/>
                  <a:chExt cx="2811531" cy="582656"/>
                </a:xfrm>
              </p:grpSpPr>
              <p:sp>
                <p:nvSpPr>
                  <p:cNvPr id="367" name="正方形/長方形 366">
                    <a:extLst>
                      <a:ext uri="{FF2B5EF4-FFF2-40B4-BE49-F238E27FC236}">
                        <a16:creationId xmlns:a16="http://schemas.microsoft.com/office/drawing/2014/main" id="{48EB3DEB-ADD2-D7E0-E675-E32E1344A7A6}"/>
                      </a:ext>
                    </a:extLst>
                  </p:cNvPr>
                  <p:cNvSpPr/>
                  <p:nvPr/>
                </p:nvSpPr>
                <p:spPr bwMode="auto">
                  <a:xfrm>
                    <a:off x="2106455" y="4321367"/>
                    <a:ext cx="2811531" cy="582656"/>
                  </a:xfrm>
                  <a:prstGeom prst="rect">
                    <a:avLst/>
                  </a:prstGeom>
                  <a:solidFill>
                    <a:srgbClr val="B2B2B2">
                      <a:alpha val="47059"/>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68" name="正方形/長方形 367">
                    <a:extLst>
                      <a:ext uri="{FF2B5EF4-FFF2-40B4-BE49-F238E27FC236}">
                        <a16:creationId xmlns:a16="http://schemas.microsoft.com/office/drawing/2014/main" id="{54FC2E6A-2227-7D42-06AA-19BE647A755B}"/>
                      </a:ext>
                    </a:extLst>
                  </p:cNvPr>
                  <p:cNvSpPr/>
                  <p:nvPr/>
                </p:nvSpPr>
                <p:spPr bwMode="auto">
                  <a:xfrm>
                    <a:off x="2448391" y="4383748"/>
                    <a:ext cx="36987" cy="471117"/>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365" name="台形 364">
                  <a:extLst>
                    <a:ext uri="{FF2B5EF4-FFF2-40B4-BE49-F238E27FC236}">
                      <a16:creationId xmlns:a16="http://schemas.microsoft.com/office/drawing/2014/main" id="{4180F7E4-B75C-F743-1ACE-0AB90A0B8EC7}"/>
                    </a:ext>
                  </a:extLst>
                </p:cNvPr>
                <p:cNvSpPr/>
                <p:nvPr/>
              </p:nvSpPr>
              <p:spPr bwMode="auto">
                <a:xfrm rot="16200000">
                  <a:off x="5518465" y="5326591"/>
                  <a:ext cx="692333" cy="277867"/>
                </a:xfrm>
                <a:prstGeom prst="trapezoid">
                  <a:avLst/>
                </a:prstGeom>
                <a:solidFill>
                  <a:schemeClr val="bg1">
                    <a:lumMod val="85000"/>
                    <a:alpha val="47059"/>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66" name="台形 365">
                  <a:extLst>
                    <a:ext uri="{FF2B5EF4-FFF2-40B4-BE49-F238E27FC236}">
                      <a16:creationId xmlns:a16="http://schemas.microsoft.com/office/drawing/2014/main" id="{3D9A676B-E9C2-A300-14DE-EA9DC98239A7}"/>
                    </a:ext>
                  </a:extLst>
                </p:cNvPr>
                <p:cNvSpPr/>
                <p:nvPr/>
              </p:nvSpPr>
              <p:spPr bwMode="auto">
                <a:xfrm rot="5400000" flipH="1">
                  <a:off x="2618537" y="5372462"/>
                  <a:ext cx="742011" cy="178865"/>
                </a:xfrm>
                <a:prstGeom prst="trapezoid">
                  <a:avLst>
                    <a:gd name="adj" fmla="val 54151"/>
                  </a:avLst>
                </a:prstGeom>
                <a:solidFill>
                  <a:schemeClr val="bg1">
                    <a:lumMod val="85000"/>
                    <a:alpha val="47059"/>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grpSp>
        </p:grpSp>
        <p:pic>
          <p:nvPicPr>
            <p:cNvPr id="256" name="図 255">
              <a:extLst>
                <a:ext uri="{FF2B5EF4-FFF2-40B4-BE49-F238E27FC236}">
                  <a16:creationId xmlns:a16="http://schemas.microsoft.com/office/drawing/2014/main" id="{C1FE4A5C-811B-019A-2CD6-35375F4B26BB}"/>
                </a:ext>
              </a:extLst>
            </p:cNvPr>
            <p:cNvPicPr>
              <a:picLocks noChangeAspect="1"/>
            </p:cNvPicPr>
            <p:nvPr/>
          </p:nvPicPr>
          <p:blipFill>
            <a:blip r:embed="rId2"/>
            <a:stretch>
              <a:fillRect/>
            </a:stretch>
          </p:blipFill>
          <p:spPr>
            <a:xfrm>
              <a:off x="4405024" y="5091485"/>
              <a:ext cx="724592" cy="379012"/>
            </a:xfrm>
            <a:prstGeom prst="rect">
              <a:avLst/>
            </a:prstGeom>
          </p:spPr>
        </p:pic>
        <p:grpSp>
          <p:nvGrpSpPr>
            <p:cNvPr id="257" name="グループ化 256">
              <a:extLst>
                <a:ext uri="{FF2B5EF4-FFF2-40B4-BE49-F238E27FC236}">
                  <a16:creationId xmlns:a16="http://schemas.microsoft.com/office/drawing/2014/main" id="{E8A80552-93F8-E475-448C-C5F8B143D200}"/>
                </a:ext>
              </a:extLst>
            </p:cNvPr>
            <p:cNvGrpSpPr>
              <a:grpSpLocks noChangeAspect="1"/>
            </p:cNvGrpSpPr>
            <p:nvPr/>
          </p:nvGrpSpPr>
          <p:grpSpPr>
            <a:xfrm flipV="1">
              <a:off x="3377685" y="5306546"/>
              <a:ext cx="1939087" cy="193909"/>
              <a:chOff x="-11268000" y="-171000"/>
              <a:chExt cx="36000000" cy="3600000"/>
            </a:xfrm>
          </p:grpSpPr>
          <p:cxnSp>
            <p:nvCxnSpPr>
              <p:cNvPr id="258" name="直線コネクタ 257">
                <a:extLst>
                  <a:ext uri="{FF2B5EF4-FFF2-40B4-BE49-F238E27FC236}">
                    <a16:creationId xmlns:a16="http://schemas.microsoft.com/office/drawing/2014/main" id="{7B98F488-20EB-63B5-9BB3-34EBE6FBC5FF}"/>
                  </a:ext>
                </a:extLst>
              </p:cNvPr>
              <p:cNvCxnSpPr>
                <a:cxnSpLocks/>
              </p:cNvCxnSpPr>
              <p:nvPr/>
            </p:nvCxnSpPr>
            <p:spPr bwMode="auto">
              <a:xfrm flipV="1">
                <a:off x="-11268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259" name="直線コネクタ 258">
                <a:extLst>
                  <a:ext uri="{FF2B5EF4-FFF2-40B4-BE49-F238E27FC236}">
                    <a16:creationId xmlns:a16="http://schemas.microsoft.com/office/drawing/2014/main" id="{F381378D-1A54-EBF0-A03E-DF4B079F154B}"/>
                  </a:ext>
                </a:extLst>
              </p:cNvPr>
              <p:cNvCxnSpPr>
                <a:cxnSpLocks/>
              </p:cNvCxnSpPr>
              <p:nvPr/>
            </p:nvCxnSpPr>
            <p:spPr bwMode="auto">
              <a:xfrm flipV="1">
                <a:off x="-109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0" name="直線コネクタ 259">
                <a:extLst>
                  <a:ext uri="{FF2B5EF4-FFF2-40B4-BE49-F238E27FC236}">
                    <a16:creationId xmlns:a16="http://schemas.microsoft.com/office/drawing/2014/main" id="{7ACBCAC2-95BE-BCEA-73E5-17BB14E21CAD}"/>
                  </a:ext>
                </a:extLst>
              </p:cNvPr>
              <p:cNvCxnSpPr>
                <a:cxnSpLocks/>
              </p:cNvCxnSpPr>
              <p:nvPr/>
            </p:nvCxnSpPr>
            <p:spPr bwMode="auto">
              <a:xfrm flipV="1">
                <a:off x="-1054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1" name="直線コネクタ 260">
                <a:extLst>
                  <a:ext uri="{FF2B5EF4-FFF2-40B4-BE49-F238E27FC236}">
                    <a16:creationId xmlns:a16="http://schemas.microsoft.com/office/drawing/2014/main" id="{DA005226-203C-7054-BE02-6BAAC00ACF35}"/>
                  </a:ext>
                </a:extLst>
              </p:cNvPr>
              <p:cNvCxnSpPr>
                <a:cxnSpLocks/>
              </p:cNvCxnSpPr>
              <p:nvPr/>
            </p:nvCxnSpPr>
            <p:spPr bwMode="auto">
              <a:xfrm flipV="1">
                <a:off x="-1018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2" name="直線コネクタ 261">
                <a:extLst>
                  <a:ext uri="{FF2B5EF4-FFF2-40B4-BE49-F238E27FC236}">
                    <a16:creationId xmlns:a16="http://schemas.microsoft.com/office/drawing/2014/main" id="{85A94483-C390-B9DA-B392-0093666A0EF7}"/>
                  </a:ext>
                </a:extLst>
              </p:cNvPr>
              <p:cNvCxnSpPr>
                <a:cxnSpLocks/>
              </p:cNvCxnSpPr>
              <p:nvPr/>
            </p:nvCxnSpPr>
            <p:spPr bwMode="auto">
              <a:xfrm flipV="1">
                <a:off x="-982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3" name="直線コネクタ 262">
                <a:extLst>
                  <a:ext uri="{FF2B5EF4-FFF2-40B4-BE49-F238E27FC236}">
                    <a16:creationId xmlns:a16="http://schemas.microsoft.com/office/drawing/2014/main" id="{453F048D-2533-11F2-D900-E29CF94B0FB5}"/>
                  </a:ext>
                </a:extLst>
              </p:cNvPr>
              <p:cNvCxnSpPr>
                <a:cxnSpLocks/>
              </p:cNvCxnSpPr>
              <p:nvPr/>
            </p:nvCxnSpPr>
            <p:spPr bwMode="auto">
              <a:xfrm flipV="1">
                <a:off x="-9468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264" name="直線コネクタ 263">
                <a:extLst>
                  <a:ext uri="{FF2B5EF4-FFF2-40B4-BE49-F238E27FC236}">
                    <a16:creationId xmlns:a16="http://schemas.microsoft.com/office/drawing/2014/main" id="{7151F4C8-E9F7-35C4-3D63-939FA127E494}"/>
                  </a:ext>
                </a:extLst>
              </p:cNvPr>
              <p:cNvCxnSpPr>
                <a:cxnSpLocks/>
              </p:cNvCxnSpPr>
              <p:nvPr/>
            </p:nvCxnSpPr>
            <p:spPr bwMode="auto">
              <a:xfrm flipV="1">
                <a:off x="-91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5" name="直線コネクタ 264">
                <a:extLst>
                  <a:ext uri="{FF2B5EF4-FFF2-40B4-BE49-F238E27FC236}">
                    <a16:creationId xmlns:a16="http://schemas.microsoft.com/office/drawing/2014/main" id="{EE3A1E07-9968-EBDC-373F-A063FEE34166}"/>
                  </a:ext>
                </a:extLst>
              </p:cNvPr>
              <p:cNvCxnSpPr>
                <a:cxnSpLocks/>
              </p:cNvCxnSpPr>
              <p:nvPr/>
            </p:nvCxnSpPr>
            <p:spPr bwMode="auto">
              <a:xfrm flipV="1">
                <a:off x="-874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6" name="直線コネクタ 265">
                <a:extLst>
                  <a:ext uri="{FF2B5EF4-FFF2-40B4-BE49-F238E27FC236}">
                    <a16:creationId xmlns:a16="http://schemas.microsoft.com/office/drawing/2014/main" id="{6D19B66F-20A6-C805-9CFD-BA963A91EC83}"/>
                  </a:ext>
                </a:extLst>
              </p:cNvPr>
              <p:cNvCxnSpPr>
                <a:cxnSpLocks/>
              </p:cNvCxnSpPr>
              <p:nvPr/>
            </p:nvCxnSpPr>
            <p:spPr bwMode="auto">
              <a:xfrm flipV="1">
                <a:off x="-838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7" name="直線コネクタ 266">
                <a:extLst>
                  <a:ext uri="{FF2B5EF4-FFF2-40B4-BE49-F238E27FC236}">
                    <a16:creationId xmlns:a16="http://schemas.microsoft.com/office/drawing/2014/main" id="{B01290CE-A7FD-4614-D7F7-C16FBC3C841B}"/>
                  </a:ext>
                </a:extLst>
              </p:cNvPr>
              <p:cNvCxnSpPr>
                <a:cxnSpLocks/>
              </p:cNvCxnSpPr>
              <p:nvPr/>
            </p:nvCxnSpPr>
            <p:spPr bwMode="auto">
              <a:xfrm flipV="1">
                <a:off x="-802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68" name="直線コネクタ 267">
                <a:extLst>
                  <a:ext uri="{FF2B5EF4-FFF2-40B4-BE49-F238E27FC236}">
                    <a16:creationId xmlns:a16="http://schemas.microsoft.com/office/drawing/2014/main" id="{AEC1ED46-F791-36AA-2960-C863BF732F8A}"/>
                  </a:ext>
                </a:extLst>
              </p:cNvPr>
              <p:cNvCxnSpPr>
                <a:cxnSpLocks/>
              </p:cNvCxnSpPr>
              <p:nvPr/>
            </p:nvCxnSpPr>
            <p:spPr bwMode="auto">
              <a:xfrm flipV="1">
                <a:off x="-7668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269" name="直線コネクタ 268">
                <a:extLst>
                  <a:ext uri="{FF2B5EF4-FFF2-40B4-BE49-F238E27FC236}">
                    <a16:creationId xmlns:a16="http://schemas.microsoft.com/office/drawing/2014/main" id="{5DED61F3-97AE-9DDB-CEB8-41EC479A16C0}"/>
                  </a:ext>
                </a:extLst>
              </p:cNvPr>
              <p:cNvCxnSpPr>
                <a:cxnSpLocks/>
              </p:cNvCxnSpPr>
              <p:nvPr/>
            </p:nvCxnSpPr>
            <p:spPr bwMode="auto">
              <a:xfrm flipV="1">
                <a:off x="-73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0" name="直線コネクタ 269">
                <a:extLst>
                  <a:ext uri="{FF2B5EF4-FFF2-40B4-BE49-F238E27FC236}">
                    <a16:creationId xmlns:a16="http://schemas.microsoft.com/office/drawing/2014/main" id="{9380C338-CD72-D7B3-84C4-7F6528B5B6E7}"/>
                  </a:ext>
                </a:extLst>
              </p:cNvPr>
              <p:cNvCxnSpPr>
                <a:cxnSpLocks/>
              </p:cNvCxnSpPr>
              <p:nvPr/>
            </p:nvCxnSpPr>
            <p:spPr bwMode="auto">
              <a:xfrm flipV="1">
                <a:off x="-694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1" name="直線コネクタ 270">
                <a:extLst>
                  <a:ext uri="{FF2B5EF4-FFF2-40B4-BE49-F238E27FC236}">
                    <a16:creationId xmlns:a16="http://schemas.microsoft.com/office/drawing/2014/main" id="{51DEB59B-131E-7EDF-0998-930FA51C582D}"/>
                  </a:ext>
                </a:extLst>
              </p:cNvPr>
              <p:cNvCxnSpPr>
                <a:cxnSpLocks/>
              </p:cNvCxnSpPr>
              <p:nvPr/>
            </p:nvCxnSpPr>
            <p:spPr bwMode="auto">
              <a:xfrm flipV="1">
                <a:off x="-658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2" name="直線コネクタ 271">
                <a:extLst>
                  <a:ext uri="{FF2B5EF4-FFF2-40B4-BE49-F238E27FC236}">
                    <a16:creationId xmlns:a16="http://schemas.microsoft.com/office/drawing/2014/main" id="{0760AC07-7707-05FA-C8A2-8F767CEBC563}"/>
                  </a:ext>
                </a:extLst>
              </p:cNvPr>
              <p:cNvCxnSpPr>
                <a:cxnSpLocks/>
              </p:cNvCxnSpPr>
              <p:nvPr/>
            </p:nvCxnSpPr>
            <p:spPr bwMode="auto">
              <a:xfrm flipV="1">
                <a:off x="-622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3" name="直線コネクタ 272">
                <a:extLst>
                  <a:ext uri="{FF2B5EF4-FFF2-40B4-BE49-F238E27FC236}">
                    <a16:creationId xmlns:a16="http://schemas.microsoft.com/office/drawing/2014/main" id="{88CFD380-47CA-83AC-D9F9-886CCFB459F8}"/>
                  </a:ext>
                </a:extLst>
              </p:cNvPr>
              <p:cNvCxnSpPr>
                <a:cxnSpLocks/>
              </p:cNvCxnSpPr>
              <p:nvPr/>
            </p:nvCxnSpPr>
            <p:spPr bwMode="auto">
              <a:xfrm flipV="1">
                <a:off x="-5868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274" name="直線コネクタ 273">
                <a:extLst>
                  <a:ext uri="{FF2B5EF4-FFF2-40B4-BE49-F238E27FC236}">
                    <a16:creationId xmlns:a16="http://schemas.microsoft.com/office/drawing/2014/main" id="{2A105D2D-1184-3D3F-9268-EC1F63A607D5}"/>
                  </a:ext>
                </a:extLst>
              </p:cNvPr>
              <p:cNvCxnSpPr>
                <a:cxnSpLocks/>
              </p:cNvCxnSpPr>
              <p:nvPr/>
            </p:nvCxnSpPr>
            <p:spPr bwMode="auto">
              <a:xfrm flipV="1">
                <a:off x="-55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5" name="直線コネクタ 274">
                <a:extLst>
                  <a:ext uri="{FF2B5EF4-FFF2-40B4-BE49-F238E27FC236}">
                    <a16:creationId xmlns:a16="http://schemas.microsoft.com/office/drawing/2014/main" id="{99B5B71C-256C-02D6-FD08-BB4417BA6DF6}"/>
                  </a:ext>
                </a:extLst>
              </p:cNvPr>
              <p:cNvCxnSpPr>
                <a:cxnSpLocks/>
              </p:cNvCxnSpPr>
              <p:nvPr/>
            </p:nvCxnSpPr>
            <p:spPr bwMode="auto">
              <a:xfrm flipV="1">
                <a:off x="-514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6" name="直線コネクタ 275">
                <a:extLst>
                  <a:ext uri="{FF2B5EF4-FFF2-40B4-BE49-F238E27FC236}">
                    <a16:creationId xmlns:a16="http://schemas.microsoft.com/office/drawing/2014/main" id="{3240076C-7944-C162-A7FF-A90EA5F3479C}"/>
                  </a:ext>
                </a:extLst>
              </p:cNvPr>
              <p:cNvCxnSpPr>
                <a:cxnSpLocks/>
              </p:cNvCxnSpPr>
              <p:nvPr/>
            </p:nvCxnSpPr>
            <p:spPr bwMode="auto">
              <a:xfrm flipV="1">
                <a:off x="-478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7" name="直線コネクタ 276">
                <a:extLst>
                  <a:ext uri="{FF2B5EF4-FFF2-40B4-BE49-F238E27FC236}">
                    <a16:creationId xmlns:a16="http://schemas.microsoft.com/office/drawing/2014/main" id="{D84FD285-7F89-2876-4D3A-038898B8530A}"/>
                  </a:ext>
                </a:extLst>
              </p:cNvPr>
              <p:cNvCxnSpPr>
                <a:cxnSpLocks/>
              </p:cNvCxnSpPr>
              <p:nvPr/>
            </p:nvCxnSpPr>
            <p:spPr bwMode="auto">
              <a:xfrm flipV="1">
                <a:off x="-442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78" name="直線コネクタ 277">
                <a:extLst>
                  <a:ext uri="{FF2B5EF4-FFF2-40B4-BE49-F238E27FC236}">
                    <a16:creationId xmlns:a16="http://schemas.microsoft.com/office/drawing/2014/main" id="{725D12CF-D4B8-27EB-44A1-965F64FC094D}"/>
                  </a:ext>
                </a:extLst>
              </p:cNvPr>
              <p:cNvCxnSpPr>
                <a:cxnSpLocks/>
              </p:cNvCxnSpPr>
              <p:nvPr/>
            </p:nvCxnSpPr>
            <p:spPr bwMode="auto">
              <a:xfrm>
                <a:off x="-11268000" y="3429000"/>
                <a:ext cx="36000000" cy="0"/>
              </a:xfrm>
              <a:prstGeom prst="line">
                <a:avLst/>
              </a:prstGeom>
              <a:noFill/>
              <a:ln w="3175" cap="flat" cmpd="sng" algn="ctr">
                <a:solidFill>
                  <a:srgbClr val="000000"/>
                </a:solidFill>
                <a:prstDash val="solid"/>
                <a:round/>
                <a:headEnd type="none" w="med" len="med"/>
                <a:tailEnd type="none" w="med" len="med"/>
              </a:ln>
              <a:effectLst/>
            </p:spPr>
          </p:cxnSp>
          <p:cxnSp>
            <p:nvCxnSpPr>
              <p:cNvPr id="279" name="直線コネクタ 278">
                <a:extLst>
                  <a:ext uri="{FF2B5EF4-FFF2-40B4-BE49-F238E27FC236}">
                    <a16:creationId xmlns:a16="http://schemas.microsoft.com/office/drawing/2014/main" id="{B5264BD7-A04A-6273-9134-1F094279EDDB}"/>
                  </a:ext>
                </a:extLst>
              </p:cNvPr>
              <p:cNvCxnSpPr>
                <a:cxnSpLocks/>
              </p:cNvCxnSpPr>
              <p:nvPr/>
            </p:nvCxnSpPr>
            <p:spPr bwMode="auto">
              <a:xfrm flipV="1">
                <a:off x="-4068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280" name="直線コネクタ 279">
                <a:extLst>
                  <a:ext uri="{FF2B5EF4-FFF2-40B4-BE49-F238E27FC236}">
                    <a16:creationId xmlns:a16="http://schemas.microsoft.com/office/drawing/2014/main" id="{E0327EC0-E52B-AE00-F83D-599A8334B251}"/>
                  </a:ext>
                </a:extLst>
              </p:cNvPr>
              <p:cNvCxnSpPr>
                <a:cxnSpLocks/>
              </p:cNvCxnSpPr>
              <p:nvPr/>
            </p:nvCxnSpPr>
            <p:spPr bwMode="auto">
              <a:xfrm flipV="1">
                <a:off x="-37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1" name="直線コネクタ 280">
                <a:extLst>
                  <a:ext uri="{FF2B5EF4-FFF2-40B4-BE49-F238E27FC236}">
                    <a16:creationId xmlns:a16="http://schemas.microsoft.com/office/drawing/2014/main" id="{FE9C2493-148F-2073-4A3F-27447507631C}"/>
                  </a:ext>
                </a:extLst>
              </p:cNvPr>
              <p:cNvCxnSpPr>
                <a:cxnSpLocks/>
              </p:cNvCxnSpPr>
              <p:nvPr/>
            </p:nvCxnSpPr>
            <p:spPr bwMode="auto">
              <a:xfrm flipV="1">
                <a:off x="-334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2" name="直線コネクタ 281">
                <a:extLst>
                  <a:ext uri="{FF2B5EF4-FFF2-40B4-BE49-F238E27FC236}">
                    <a16:creationId xmlns:a16="http://schemas.microsoft.com/office/drawing/2014/main" id="{1BEF9F20-54C8-E21D-D142-95EED09FA1CA}"/>
                  </a:ext>
                </a:extLst>
              </p:cNvPr>
              <p:cNvCxnSpPr>
                <a:cxnSpLocks/>
              </p:cNvCxnSpPr>
              <p:nvPr/>
            </p:nvCxnSpPr>
            <p:spPr bwMode="auto">
              <a:xfrm flipV="1">
                <a:off x="-298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3" name="直線コネクタ 282">
                <a:extLst>
                  <a:ext uri="{FF2B5EF4-FFF2-40B4-BE49-F238E27FC236}">
                    <a16:creationId xmlns:a16="http://schemas.microsoft.com/office/drawing/2014/main" id="{3E2FFC31-AF19-84E2-861B-75FF3C7399BF}"/>
                  </a:ext>
                </a:extLst>
              </p:cNvPr>
              <p:cNvCxnSpPr>
                <a:cxnSpLocks/>
              </p:cNvCxnSpPr>
              <p:nvPr/>
            </p:nvCxnSpPr>
            <p:spPr bwMode="auto">
              <a:xfrm flipV="1">
                <a:off x="-262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4" name="直線コネクタ 283">
                <a:extLst>
                  <a:ext uri="{FF2B5EF4-FFF2-40B4-BE49-F238E27FC236}">
                    <a16:creationId xmlns:a16="http://schemas.microsoft.com/office/drawing/2014/main" id="{BCBB2494-A681-D86B-C402-8680F39ACAE8}"/>
                  </a:ext>
                </a:extLst>
              </p:cNvPr>
              <p:cNvCxnSpPr>
                <a:cxnSpLocks/>
              </p:cNvCxnSpPr>
              <p:nvPr/>
            </p:nvCxnSpPr>
            <p:spPr bwMode="auto">
              <a:xfrm flipV="1">
                <a:off x="-2268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285" name="直線コネクタ 284">
                <a:extLst>
                  <a:ext uri="{FF2B5EF4-FFF2-40B4-BE49-F238E27FC236}">
                    <a16:creationId xmlns:a16="http://schemas.microsoft.com/office/drawing/2014/main" id="{21C5EE23-F633-0860-D5C8-3719458DB4DA}"/>
                  </a:ext>
                </a:extLst>
              </p:cNvPr>
              <p:cNvCxnSpPr>
                <a:cxnSpLocks/>
              </p:cNvCxnSpPr>
              <p:nvPr/>
            </p:nvCxnSpPr>
            <p:spPr bwMode="auto">
              <a:xfrm flipV="1">
                <a:off x="-19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6" name="直線コネクタ 285">
                <a:extLst>
                  <a:ext uri="{FF2B5EF4-FFF2-40B4-BE49-F238E27FC236}">
                    <a16:creationId xmlns:a16="http://schemas.microsoft.com/office/drawing/2014/main" id="{9F854F81-32CC-B71E-F751-21C9D9197AB7}"/>
                  </a:ext>
                </a:extLst>
              </p:cNvPr>
              <p:cNvCxnSpPr>
                <a:cxnSpLocks/>
              </p:cNvCxnSpPr>
              <p:nvPr/>
            </p:nvCxnSpPr>
            <p:spPr bwMode="auto">
              <a:xfrm flipV="1">
                <a:off x="-154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7" name="直線コネクタ 286">
                <a:extLst>
                  <a:ext uri="{FF2B5EF4-FFF2-40B4-BE49-F238E27FC236}">
                    <a16:creationId xmlns:a16="http://schemas.microsoft.com/office/drawing/2014/main" id="{2F82B28E-D295-FAE7-C876-5929247360AA}"/>
                  </a:ext>
                </a:extLst>
              </p:cNvPr>
              <p:cNvCxnSpPr>
                <a:cxnSpLocks/>
              </p:cNvCxnSpPr>
              <p:nvPr/>
            </p:nvCxnSpPr>
            <p:spPr bwMode="auto">
              <a:xfrm flipV="1">
                <a:off x="-118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8" name="直線コネクタ 287">
                <a:extLst>
                  <a:ext uri="{FF2B5EF4-FFF2-40B4-BE49-F238E27FC236}">
                    <a16:creationId xmlns:a16="http://schemas.microsoft.com/office/drawing/2014/main" id="{BC97232F-5224-576C-5DB3-0307811806FC}"/>
                  </a:ext>
                </a:extLst>
              </p:cNvPr>
              <p:cNvCxnSpPr>
                <a:cxnSpLocks/>
              </p:cNvCxnSpPr>
              <p:nvPr/>
            </p:nvCxnSpPr>
            <p:spPr bwMode="auto">
              <a:xfrm flipV="1">
                <a:off x="-82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89" name="直線コネクタ 288">
                <a:extLst>
                  <a:ext uri="{FF2B5EF4-FFF2-40B4-BE49-F238E27FC236}">
                    <a16:creationId xmlns:a16="http://schemas.microsoft.com/office/drawing/2014/main" id="{1888EABF-01A0-EC67-6165-DFB27C5EA170}"/>
                  </a:ext>
                </a:extLst>
              </p:cNvPr>
              <p:cNvCxnSpPr>
                <a:cxnSpLocks/>
              </p:cNvCxnSpPr>
              <p:nvPr/>
            </p:nvCxnSpPr>
            <p:spPr bwMode="auto">
              <a:xfrm flipV="1">
                <a:off x="-468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290" name="直線コネクタ 289">
                <a:extLst>
                  <a:ext uri="{FF2B5EF4-FFF2-40B4-BE49-F238E27FC236}">
                    <a16:creationId xmlns:a16="http://schemas.microsoft.com/office/drawing/2014/main" id="{D99B7259-238F-DE89-0025-C24A3F43F5FE}"/>
                  </a:ext>
                </a:extLst>
              </p:cNvPr>
              <p:cNvCxnSpPr>
                <a:cxnSpLocks/>
              </p:cNvCxnSpPr>
              <p:nvPr/>
            </p:nvCxnSpPr>
            <p:spPr bwMode="auto">
              <a:xfrm flipV="1">
                <a:off x="-108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1" name="直線コネクタ 290">
                <a:extLst>
                  <a:ext uri="{FF2B5EF4-FFF2-40B4-BE49-F238E27FC236}">
                    <a16:creationId xmlns:a16="http://schemas.microsoft.com/office/drawing/2014/main" id="{1E253AF5-7047-9937-FF8B-F1CD9E8DE86B}"/>
                  </a:ext>
                </a:extLst>
              </p:cNvPr>
              <p:cNvCxnSpPr>
                <a:cxnSpLocks/>
              </p:cNvCxnSpPr>
              <p:nvPr/>
            </p:nvCxnSpPr>
            <p:spPr bwMode="auto">
              <a:xfrm flipV="1">
                <a:off x="2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2" name="直線コネクタ 291">
                <a:extLst>
                  <a:ext uri="{FF2B5EF4-FFF2-40B4-BE49-F238E27FC236}">
                    <a16:creationId xmlns:a16="http://schemas.microsoft.com/office/drawing/2014/main" id="{99A97741-8D2D-6AA2-9D62-93A3694F013A}"/>
                  </a:ext>
                </a:extLst>
              </p:cNvPr>
              <p:cNvCxnSpPr>
                <a:cxnSpLocks/>
              </p:cNvCxnSpPr>
              <p:nvPr/>
            </p:nvCxnSpPr>
            <p:spPr bwMode="auto">
              <a:xfrm flipV="1">
                <a:off x="6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3" name="直線コネクタ 292">
                <a:extLst>
                  <a:ext uri="{FF2B5EF4-FFF2-40B4-BE49-F238E27FC236}">
                    <a16:creationId xmlns:a16="http://schemas.microsoft.com/office/drawing/2014/main" id="{BFDB538D-5076-D225-226C-AC7AFDD34194}"/>
                  </a:ext>
                </a:extLst>
              </p:cNvPr>
              <p:cNvCxnSpPr>
                <a:cxnSpLocks/>
              </p:cNvCxnSpPr>
              <p:nvPr/>
            </p:nvCxnSpPr>
            <p:spPr bwMode="auto">
              <a:xfrm flipV="1">
                <a:off x="9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4" name="直線コネクタ 293">
                <a:extLst>
                  <a:ext uri="{FF2B5EF4-FFF2-40B4-BE49-F238E27FC236}">
                    <a16:creationId xmlns:a16="http://schemas.microsoft.com/office/drawing/2014/main" id="{E0F884EE-934C-6BF6-D6AC-BBB98B138127}"/>
                  </a:ext>
                </a:extLst>
              </p:cNvPr>
              <p:cNvCxnSpPr>
                <a:cxnSpLocks/>
              </p:cNvCxnSpPr>
              <p:nvPr/>
            </p:nvCxnSpPr>
            <p:spPr bwMode="auto">
              <a:xfrm flipV="1">
                <a:off x="13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295" name="直線コネクタ 294">
                <a:extLst>
                  <a:ext uri="{FF2B5EF4-FFF2-40B4-BE49-F238E27FC236}">
                    <a16:creationId xmlns:a16="http://schemas.microsoft.com/office/drawing/2014/main" id="{36DED20B-CB95-8DB7-BB7A-08A83B2FEECF}"/>
                  </a:ext>
                </a:extLst>
              </p:cNvPr>
              <p:cNvCxnSpPr>
                <a:cxnSpLocks/>
              </p:cNvCxnSpPr>
              <p:nvPr/>
            </p:nvCxnSpPr>
            <p:spPr bwMode="auto">
              <a:xfrm flipV="1">
                <a:off x="16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6" name="直線コネクタ 295">
                <a:extLst>
                  <a:ext uri="{FF2B5EF4-FFF2-40B4-BE49-F238E27FC236}">
                    <a16:creationId xmlns:a16="http://schemas.microsoft.com/office/drawing/2014/main" id="{2072D79D-0235-B523-B375-866B993D460B}"/>
                  </a:ext>
                </a:extLst>
              </p:cNvPr>
              <p:cNvCxnSpPr>
                <a:cxnSpLocks/>
              </p:cNvCxnSpPr>
              <p:nvPr/>
            </p:nvCxnSpPr>
            <p:spPr bwMode="auto">
              <a:xfrm flipV="1">
                <a:off x="20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7" name="直線コネクタ 296">
                <a:extLst>
                  <a:ext uri="{FF2B5EF4-FFF2-40B4-BE49-F238E27FC236}">
                    <a16:creationId xmlns:a16="http://schemas.microsoft.com/office/drawing/2014/main" id="{575E322F-8C38-6231-004C-F27D857F9707}"/>
                  </a:ext>
                </a:extLst>
              </p:cNvPr>
              <p:cNvCxnSpPr>
                <a:cxnSpLocks/>
              </p:cNvCxnSpPr>
              <p:nvPr/>
            </p:nvCxnSpPr>
            <p:spPr bwMode="auto">
              <a:xfrm flipV="1">
                <a:off x="24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8" name="直線コネクタ 297">
                <a:extLst>
                  <a:ext uri="{FF2B5EF4-FFF2-40B4-BE49-F238E27FC236}">
                    <a16:creationId xmlns:a16="http://schemas.microsoft.com/office/drawing/2014/main" id="{4814A15F-560E-17F4-ED23-DDB9448BC120}"/>
                  </a:ext>
                </a:extLst>
              </p:cNvPr>
              <p:cNvCxnSpPr>
                <a:cxnSpLocks/>
              </p:cNvCxnSpPr>
              <p:nvPr/>
            </p:nvCxnSpPr>
            <p:spPr bwMode="auto">
              <a:xfrm flipV="1">
                <a:off x="27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299" name="直線コネクタ 298">
                <a:extLst>
                  <a:ext uri="{FF2B5EF4-FFF2-40B4-BE49-F238E27FC236}">
                    <a16:creationId xmlns:a16="http://schemas.microsoft.com/office/drawing/2014/main" id="{C9ABE138-105D-1DF8-53C1-6C54B25B73D0}"/>
                  </a:ext>
                </a:extLst>
              </p:cNvPr>
              <p:cNvCxnSpPr>
                <a:cxnSpLocks/>
              </p:cNvCxnSpPr>
              <p:nvPr/>
            </p:nvCxnSpPr>
            <p:spPr bwMode="auto">
              <a:xfrm flipV="1">
                <a:off x="31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00" name="直線コネクタ 299">
                <a:extLst>
                  <a:ext uri="{FF2B5EF4-FFF2-40B4-BE49-F238E27FC236}">
                    <a16:creationId xmlns:a16="http://schemas.microsoft.com/office/drawing/2014/main" id="{A8662A8B-53B5-A427-C3DE-68D3F30C13E2}"/>
                  </a:ext>
                </a:extLst>
              </p:cNvPr>
              <p:cNvCxnSpPr>
                <a:cxnSpLocks/>
              </p:cNvCxnSpPr>
              <p:nvPr/>
            </p:nvCxnSpPr>
            <p:spPr bwMode="auto">
              <a:xfrm flipV="1">
                <a:off x="34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1" name="直線コネクタ 300">
                <a:extLst>
                  <a:ext uri="{FF2B5EF4-FFF2-40B4-BE49-F238E27FC236}">
                    <a16:creationId xmlns:a16="http://schemas.microsoft.com/office/drawing/2014/main" id="{7368F700-68E9-1137-FB0A-F9C5F29A216A}"/>
                  </a:ext>
                </a:extLst>
              </p:cNvPr>
              <p:cNvCxnSpPr>
                <a:cxnSpLocks/>
              </p:cNvCxnSpPr>
              <p:nvPr/>
            </p:nvCxnSpPr>
            <p:spPr bwMode="auto">
              <a:xfrm flipV="1">
                <a:off x="38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2" name="直線コネクタ 301">
                <a:extLst>
                  <a:ext uri="{FF2B5EF4-FFF2-40B4-BE49-F238E27FC236}">
                    <a16:creationId xmlns:a16="http://schemas.microsoft.com/office/drawing/2014/main" id="{2D85724F-9240-6EF8-B750-551636FA092C}"/>
                  </a:ext>
                </a:extLst>
              </p:cNvPr>
              <p:cNvCxnSpPr>
                <a:cxnSpLocks/>
              </p:cNvCxnSpPr>
              <p:nvPr/>
            </p:nvCxnSpPr>
            <p:spPr bwMode="auto">
              <a:xfrm flipV="1">
                <a:off x="42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3" name="直線コネクタ 302">
                <a:extLst>
                  <a:ext uri="{FF2B5EF4-FFF2-40B4-BE49-F238E27FC236}">
                    <a16:creationId xmlns:a16="http://schemas.microsoft.com/office/drawing/2014/main" id="{D8D75CAF-6472-6CA0-5299-3EBA6B025D7C}"/>
                  </a:ext>
                </a:extLst>
              </p:cNvPr>
              <p:cNvCxnSpPr>
                <a:cxnSpLocks/>
              </p:cNvCxnSpPr>
              <p:nvPr/>
            </p:nvCxnSpPr>
            <p:spPr bwMode="auto">
              <a:xfrm flipV="1">
                <a:off x="45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4" name="直線コネクタ 303">
                <a:extLst>
                  <a:ext uri="{FF2B5EF4-FFF2-40B4-BE49-F238E27FC236}">
                    <a16:creationId xmlns:a16="http://schemas.microsoft.com/office/drawing/2014/main" id="{B8291A4F-4F70-C2D5-96F9-CFDA76D1BA14}"/>
                  </a:ext>
                </a:extLst>
              </p:cNvPr>
              <p:cNvCxnSpPr>
                <a:cxnSpLocks/>
              </p:cNvCxnSpPr>
              <p:nvPr/>
            </p:nvCxnSpPr>
            <p:spPr bwMode="auto">
              <a:xfrm flipV="1">
                <a:off x="49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305" name="直線コネクタ 304">
                <a:extLst>
                  <a:ext uri="{FF2B5EF4-FFF2-40B4-BE49-F238E27FC236}">
                    <a16:creationId xmlns:a16="http://schemas.microsoft.com/office/drawing/2014/main" id="{EE7B2BC4-C5D7-BB6A-9B6A-FD9DB3435ACA}"/>
                  </a:ext>
                </a:extLst>
              </p:cNvPr>
              <p:cNvCxnSpPr>
                <a:cxnSpLocks/>
              </p:cNvCxnSpPr>
              <p:nvPr/>
            </p:nvCxnSpPr>
            <p:spPr bwMode="auto">
              <a:xfrm flipV="1">
                <a:off x="52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6" name="直線コネクタ 305">
                <a:extLst>
                  <a:ext uri="{FF2B5EF4-FFF2-40B4-BE49-F238E27FC236}">
                    <a16:creationId xmlns:a16="http://schemas.microsoft.com/office/drawing/2014/main" id="{3FB962DF-11F8-E91F-9CE6-F9E54DDE1FEB}"/>
                  </a:ext>
                </a:extLst>
              </p:cNvPr>
              <p:cNvCxnSpPr>
                <a:cxnSpLocks/>
              </p:cNvCxnSpPr>
              <p:nvPr/>
            </p:nvCxnSpPr>
            <p:spPr bwMode="auto">
              <a:xfrm flipV="1">
                <a:off x="56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7" name="直線コネクタ 306">
                <a:extLst>
                  <a:ext uri="{FF2B5EF4-FFF2-40B4-BE49-F238E27FC236}">
                    <a16:creationId xmlns:a16="http://schemas.microsoft.com/office/drawing/2014/main" id="{B167FB3F-EFF7-B040-8C32-81A372CACCC6}"/>
                  </a:ext>
                </a:extLst>
              </p:cNvPr>
              <p:cNvCxnSpPr>
                <a:cxnSpLocks/>
              </p:cNvCxnSpPr>
              <p:nvPr/>
            </p:nvCxnSpPr>
            <p:spPr bwMode="auto">
              <a:xfrm flipV="1">
                <a:off x="60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8" name="直線コネクタ 307">
                <a:extLst>
                  <a:ext uri="{FF2B5EF4-FFF2-40B4-BE49-F238E27FC236}">
                    <a16:creationId xmlns:a16="http://schemas.microsoft.com/office/drawing/2014/main" id="{397A4018-9C92-F605-BBE6-B674D723B6E9}"/>
                  </a:ext>
                </a:extLst>
              </p:cNvPr>
              <p:cNvCxnSpPr>
                <a:cxnSpLocks/>
              </p:cNvCxnSpPr>
              <p:nvPr/>
            </p:nvCxnSpPr>
            <p:spPr bwMode="auto">
              <a:xfrm flipV="1">
                <a:off x="63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09" name="直線コネクタ 308">
                <a:extLst>
                  <a:ext uri="{FF2B5EF4-FFF2-40B4-BE49-F238E27FC236}">
                    <a16:creationId xmlns:a16="http://schemas.microsoft.com/office/drawing/2014/main" id="{E5116FF1-5014-6F14-94D2-C6C8A683CA72}"/>
                  </a:ext>
                </a:extLst>
              </p:cNvPr>
              <p:cNvCxnSpPr>
                <a:cxnSpLocks/>
              </p:cNvCxnSpPr>
              <p:nvPr/>
            </p:nvCxnSpPr>
            <p:spPr bwMode="auto">
              <a:xfrm flipV="1">
                <a:off x="67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10" name="直線コネクタ 309">
                <a:extLst>
                  <a:ext uri="{FF2B5EF4-FFF2-40B4-BE49-F238E27FC236}">
                    <a16:creationId xmlns:a16="http://schemas.microsoft.com/office/drawing/2014/main" id="{D035103F-D6D2-AF9F-1D1C-FC90EFB59897}"/>
                  </a:ext>
                </a:extLst>
              </p:cNvPr>
              <p:cNvCxnSpPr>
                <a:cxnSpLocks/>
              </p:cNvCxnSpPr>
              <p:nvPr/>
            </p:nvCxnSpPr>
            <p:spPr bwMode="auto">
              <a:xfrm flipV="1">
                <a:off x="70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1" name="直線コネクタ 310">
                <a:extLst>
                  <a:ext uri="{FF2B5EF4-FFF2-40B4-BE49-F238E27FC236}">
                    <a16:creationId xmlns:a16="http://schemas.microsoft.com/office/drawing/2014/main" id="{FCFE3068-3722-5895-DA31-F9D495D354CE}"/>
                  </a:ext>
                </a:extLst>
              </p:cNvPr>
              <p:cNvCxnSpPr>
                <a:cxnSpLocks/>
              </p:cNvCxnSpPr>
              <p:nvPr/>
            </p:nvCxnSpPr>
            <p:spPr bwMode="auto">
              <a:xfrm flipV="1">
                <a:off x="74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2" name="直線コネクタ 311">
                <a:extLst>
                  <a:ext uri="{FF2B5EF4-FFF2-40B4-BE49-F238E27FC236}">
                    <a16:creationId xmlns:a16="http://schemas.microsoft.com/office/drawing/2014/main" id="{F4DBF7AA-9375-E227-3A20-5184F492DC1C}"/>
                  </a:ext>
                </a:extLst>
              </p:cNvPr>
              <p:cNvCxnSpPr>
                <a:cxnSpLocks/>
              </p:cNvCxnSpPr>
              <p:nvPr/>
            </p:nvCxnSpPr>
            <p:spPr bwMode="auto">
              <a:xfrm flipV="1">
                <a:off x="78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3" name="直線コネクタ 312">
                <a:extLst>
                  <a:ext uri="{FF2B5EF4-FFF2-40B4-BE49-F238E27FC236}">
                    <a16:creationId xmlns:a16="http://schemas.microsoft.com/office/drawing/2014/main" id="{6480D35F-CA04-E4D2-D593-B651A57FFD59}"/>
                  </a:ext>
                </a:extLst>
              </p:cNvPr>
              <p:cNvCxnSpPr>
                <a:cxnSpLocks/>
              </p:cNvCxnSpPr>
              <p:nvPr/>
            </p:nvCxnSpPr>
            <p:spPr bwMode="auto">
              <a:xfrm flipV="1">
                <a:off x="81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4" name="直線コネクタ 313">
                <a:extLst>
                  <a:ext uri="{FF2B5EF4-FFF2-40B4-BE49-F238E27FC236}">
                    <a16:creationId xmlns:a16="http://schemas.microsoft.com/office/drawing/2014/main" id="{E99CAE25-B07D-83E8-C56F-1ED2CCA783FA}"/>
                  </a:ext>
                </a:extLst>
              </p:cNvPr>
              <p:cNvCxnSpPr>
                <a:cxnSpLocks/>
              </p:cNvCxnSpPr>
              <p:nvPr/>
            </p:nvCxnSpPr>
            <p:spPr bwMode="auto">
              <a:xfrm flipV="1">
                <a:off x="85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315" name="直線コネクタ 314">
                <a:extLst>
                  <a:ext uri="{FF2B5EF4-FFF2-40B4-BE49-F238E27FC236}">
                    <a16:creationId xmlns:a16="http://schemas.microsoft.com/office/drawing/2014/main" id="{437334CC-134E-4655-065A-D299AE4295A5}"/>
                  </a:ext>
                </a:extLst>
              </p:cNvPr>
              <p:cNvCxnSpPr>
                <a:cxnSpLocks/>
              </p:cNvCxnSpPr>
              <p:nvPr/>
            </p:nvCxnSpPr>
            <p:spPr bwMode="auto">
              <a:xfrm flipV="1">
                <a:off x="88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6" name="直線コネクタ 315">
                <a:extLst>
                  <a:ext uri="{FF2B5EF4-FFF2-40B4-BE49-F238E27FC236}">
                    <a16:creationId xmlns:a16="http://schemas.microsoft.com/office/drawing/2014/main" id="{375A5A98-B3DE-7181-9E1B-8659F9A6C9FE}"/>
                  </a:ext>
                </a:extLst>
              </p:cNvPr>
              <p:cNvCxnSpPr>
                <a:cxnSpLocks/>
              </p:cNvCxnSpPr>
              <p:nvPr/>
            </p:nvCxnSpPr>
            <p:spPr bwMode="auto">
              <a:xfrm flipV="1">
                <a:off x="92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7" name="直線コネクタ 316">
                <a:extLst>
                  <a:ext uri="{FF2B5EF4-FFF2-40B4-BE49-F238E27FC236}">
                    <a16:creationId xmlns:a16="http://schemas.microsoft.com/office/drawing/2014/main" id="{C0897CBA-E8EF-010C-2465-F2BE6FDCE972}"/>
                  </a:ext>
                </a:extLst>
              </p:cNvPr>
              <p:cNvCxnSpPr>
                <a:cxnSpLocks/>
              </p:cNvCxnSpPr>
              <p:nvPr/>
            </p:nvCxnSpPr>
            <p:spPr bwMode="auto">
              <a:xfrm flipV="1">
                <a:off x="96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8" name="直線コネクタ 317">
                <a:extLst>
                  <a:ext uri="{FF2B5EF4-FFF2-40B4-BE49-F238E27FC236}">
                    <a16:creationId xmlns:a16="http://schemas.microsoft.com/office/drawing/2014/main" id="{D3899379-B0F8-CA30-D683-F37BDFB9CBF1}"/>
                  </a:ext>
                </a:extLst>
              </p:cNvPr>
              <p:cNvCxnSpPr>
                <a:cxnSpLocks/>
              </p:cNvCxnSpPr>
              <p:nvPr/>
            </p:nvCxnSpPr>
            <p:spPr bwMode="auto">
              <a:xfrm flipV="1">
                <a:off x="99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19" name="直線コネクタ 318">
                <a:extLst>
                  <a:ext uri="{FF2B5EF4-FFF2-40B4-BE49-F238E27FC236}">
                    <a16:creationId xmlns:a16="http://schemas.microsoft.com/office/drawing/2014/main" id="{6A66924C-49EF-3B35-EDEF-23A150180D99}"/>
                  </a:ext>
                </a:extLst>
              </p:cNvPr>
              <p:cNvCxnSpPr>
                <a:cxnSpLocks/>
              </p:cNvCxnSpPr>
              <p:nvPr/>
            </p:nvCxnSpPr>
            <p:spPr bwMode="auto">
              <a:xfrm flipV="1">
                <a:off x="103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20" name="直線コネクタ 319">
                <a:extLst>
                  <a:ext uri="{FF2B5EF4-FFF2-40B4-BE49-F238E27FC236}">
                    <a16:creationId xmlns:a16="http://schemas.microsoft.com/office/drawing/2014/main" id="{75645509-49B6-3CBB-9E64-8FF6C8548AE1}"/>
                  </a:ext>
                </a:extLst>
              </p:cNvPr>
              <p:cNvCxnSpPr>
                <a:cxnSpLocks/>
              </p:cNvCxnSpPr>
              <p:nvPr/>
            </p:nvCxnSpPr>
            <p:spPr bwMode="auto">
              <a:xfrm flipV="1">
                <a:off x="106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1" name="直線コネクタ 320">
                <a:extLst>
                  <a:ext uri="{FF2B5EF4-FFF2-40B4-BE49-F238E27FC236}">
                    <a16:creationId xmlns:a16="http://schemas.microsoft.com/office/drawing/2014/main" id="{8E1AC628-2B3D-6810-F853-EE3DDBF35962}"/>
                  </a:ext>
                </a:extLst>
              </p:cNvPr>
              <p:cNvCxnSpPr>
                <a:cxnSpLocks/>
              </p:cNvCxnSpPr>
              <p:nvPr/>
            </p:nvCxnSpPr>
            <p:spPr bwMode="auto">
              <a:xfrm flipV="1">
                <a:off x="110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2" name="直線コネクタ 321">
                <a:extLst>
                  <a:ext uri="{FF2B5EF4-FFF2-40B4-BE49-F238E27FC236}">
                    <a16:creationId xmlns:a16="http://schemas.microsoft.com/office/drawing/2014/main" id="{4B301723-F7CB-F88C-6951-046AF74D910D}"/>
                  </a:ext>
                </a:extLst>
              </p:cNvPr>
              <p:cNvCxnSpPr>
                <a:cxnSpLocks/>
              </p:cNvCxnSpPr>
              <p:nvPr/>
            </p:nvCxnSpPr>
            <p:spPr bwMode="auto">
              <a:xfrm flipV="1">
                <a:off x="114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3" name="直線コネクタ 322">
                <a:extLst>
                  <a:ext uri="{FF2B5EF4-FFF2-40B4-BE49-F238E27FC236}">
                    <a16:creationId xmlns:a16="http://schemas.microsoft.com/office/drawing/2014/main" id="{52C22CCE-DA5A-41C6-F243-50304D259D65}"/>
                  </a:ext>
                </a:extLst>
              </p:cNvPr>
              <p:cNvCxnSpPr>
                <a:cxnSpLocks/>
              </p:cNvCxnSpPr>
              <p:nvPr/>
            </p:nvCxnSpPr>
            <p:spPr bwMode="auto">
              <a:xfrm flipV="1">
                <a:off x="117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4" name="直線コネクタ 323">
                <a:extLst>
                  <a:ext uri="{FF2B5EF4-FFF2-40B4-BE49-F238E27FC236}">
                    <a16:creationId xmlns:a16="http://schemas.microsoft.com/office/drawing/2014/main" id="{5910BDC5-8714-5B9F-E256-9D15A5BDD892}"/>
                  </a:ext>
                </a:extLst>
              </p:cNvPr>
              <p:cNvCxnSpPr>
                <a:cxnSpLocks/>
              </p:cNvCxnSpPr>
              <p:nvPr/>
            </p:nvCxnSpPr>
            <p:spPr bwMode="auto">
              <a:xfrm flipV="1">
                <a:off x="121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325" name="直線コネクタ 324">
                <a:extLst>
                  <a:ext uri="{FF2B5EF4-FFF2-40B4-BE49-F238E27FC236}">
                    <a16:creationId xmlns:a16="http://schemas.microsoft.com/office/drawing/2014/main" id="{ABC85B5B-DF56-0721-C725-FE617FABC23E}"/>
                  </a:ext>
                </a:extLst>
              </p:cNvPr>
              <p:cNvCxnSpPr>
                <a:cxnSpLocks/>
              </p:cNvCxnSpPr>
              <p:nvPr/>
            </p:nvCxnSpPr>
            <p:spPr bwMode="auto">
              <a:xfrm flipV="1">
                <a:off x="124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6" name="直線コネクタ 325">
                <a:extLst>
                  <a:ext uri="{FF2B5EF4-FFF2-40B4-BE49-F238E27FC236}">
                    <a16:creationId xmlns:a16="http://schemas.microsoft.com/office/drawing/2014/main" id="{CDE4E9FA-29BE-B7DE-BEA1-37FB333D99DA}"/>
                  </a:ext>
                </a:extLst>
              </p:cNvPr>
              <p:cNvCxnSpPr>
                <a:cxnSpLocks/>
              </p:cNvCxnSpPr>
              <p:nvPr/>
            </p:nvCxnSpPr>
            <p:spPr bwMode="auto">
              <a:xfrm flipV="1">
                <a:off x="128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7" name="直線コネクタ 326">
                <a:extLst>
                  <a:ext uri="{FF2B5EF4-FFF2-40B4-BE49-F238E27FC236}">
                    <a16:creationId xmlns:a16="http://schemas.microsoft.com/office/drawing/2014/main" id="{4F2E43E5-BFB7-6BD8-5502-598695F7565D}"/>
                  </a:ext>
                </a:extLst>
              </p:cNvPr>
              <p:cNvCxnSpPr>
                <a:cxnSpLocks/>
              </p:cNvCxnSpPr>
              <p:nvPr/>
            </p:nvCxnSpPr>
            <p:spPr bwMode="auto">
              <a:xfrm flipV="1">
                <a:off x="132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8" name="直線コネクタ 327">
                <a:extLst>
                  <a:ext uri="{FF2B5EF4-FFF2-40B4-BE49-F238E27FC236}">
                    <a16:creationId xmlns:a16="http://schemas.microsoft.com/office/drawing/2014/main" id="{B4A238B3-F5DB-32B9-36EA-F5D4B54D1580}"/>
                  </a:ext>
                </a:extLst>
              </p:cNvPr>
              <p:cNvCxnSpPr>
                <a:cxnSpLocks/>
              </p:cNvCxnSpPr>
              <p:nvPr/>
            </p:nvCxnSpPr>
            <p:spPr bwMode="auto">
              <a:xfrm flipV="1">
                <a:off x="135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29" name="直線コネクタ 328">
                <a:extLst>
                  <a:ext uri="{FF2B5EF4-FFF2-40B4-BE49-F238E27FC236}">
                    <a16:creationId xmlns:a16="http://schemas.microsoft.com/office/drawing/2014/main" id="{37C1F47F-B432-19C4-5EB1-6778469D8546}"/>
                  </a:ext>
                </a:extLst>
              </p:cNvPr>
              <p:cNvCxnSpPr>
                <a:cxnSpLocks/>
              </p:cNvCxnSpPr>
              <p:nvPr/>
            </p:nvCxnSpPr>
            <p:spPr bwMode="auto">
              <a:xfrm flipV="1">
                <a:off x="139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30" name="直線コネクタ 329">
                <a:extLst>
                  <a:ext uri="{FF2B5EF4-FFF2-40B4-BE49-F238E27FC236}">
                    <a16:creationId xmlns:a16="http://schemas.microsoft.com/office/drawing/2014/main" id="{BB6907FD-7AE1-0400-3D19-2B0F982FCAC5}"/>
                  </a:ext>
                </a:extLst>
              </p:cNvPr>
              <p:cNvCxnSpPr>
                <a:cxnSpLocks/>
              </p:cNvCxnSpPr>
              <p:nvPr/>
            </p:nvCxnSpPr>
            <p:spPr bwMode="auto">
              <a:xfrm flipV="1">
                <a:off x="142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1" name="直線コネクタ 330">
                <a:extLst>
                  <a:ext uri="{FF2B5EF4-FFF2-40B4-BE49-F238E27FC236}">
                    <a16:creationId xmlns:a16="http://schemas.microsoft.com/office/drawing/2014/main" id="{CA6B7BE3-4612-F12A-3E59-185A7EE8904B}"/>
                  </a:ext>
                </a:extLst>
              </p:cNvPr>
              <p:cNvCxnSpPr>
                <a:cxnSpLocks/>
              </p:cNvCxnSpPr>
              <p:nvPr/>
            </p:nvCxnSpPr>
            <p:spPr bwMode="auto">
              <a:xfrm flipV="1">
                <a:off x="146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2" name="直線コネクタ 331">
                <a:extLst>
                  <a:ext uri="{FF2B5EF4-FFF2-40B4-BE49-F238E27FC236}">
                    <a16:creationId xmlns:a16="http://schemas.microsoft.com/office/drawing/2014/main" id="{BAB87156-52A0-0B50-0585-684D6D7AF927}"/>
                  </a:ext>
                </a:extLst>
              </p:cNvPr>
              <p:cNvCxnSpPr>
                <a:cxnSpLocks/>
              </p:cNvCxnSpPr>
              <p:nvPr/>
            </p:nvCxnSpPr>
            <p:spPr bwMode="auto">
              <a:xfrm flipV="1">
                <a:off x="150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3" name="直線コネクタ 332">
                <a:extLst>
                  <a:ext uri="{FF2B5EF4-FFF2-40B4-BE49-F238E27FC236}">
                    <a16:creationId xmlns:a16="http://schemas.microsoft.com/office/drawing/2014/main" id="{FCD210F1-CC96-5874-C8EF-3D450BEB4FDA}"/>
                  </a:ext>
                </a:extLst>
              </p:cNvPr>
              <p:cNvCxnSpPr>
                <a:cxnSpLocks/>
              </p:cNvCxnSpPr>
              <p:nvPr/>
            </p:nvCxnSpPr>
            <p:spPr bwMode="auto">
              <a:xfrm flipV="1">
                <a:off x="153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4" name="直線コネクタ 333">
                <a:extLst>
                  <a:ext uri="{FF2B5EF4-FFF2-40B4-BE49-F238E27FC236}">
                    <a16:creationId xmlns:a16="http://schemas.microsoft.com/office/drawing/2014/main" id="{12B041D3-4E8F-59D2-07E7-DB644363E554}"/>
                  </a:ext>
                </a:extLst>
              </p:cNvPr>
              <p:cNvCxnSpPr>
                <a:cxnSpLocks/>
              </p:cNvCxnSpPr>
              <p:nvPr/>
            </p:nvCxnSpPr>
            <p:spPr bwMode="auto">
              <a:xfrm flipV="1">
                <a:off x="157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335" name="直線コネクタ 334">
                <a:extLst>
                  <a:ext uri="{FF2B5EF4-FFF2-40B4-BE49-F238E27FC236}">
                    <a16:creationId xmlns:a16="http://schemas.microsoft.com/office/drawing/2014/main" id="{F0D75B8E-4EC8-41D7-EA18-F4F8C5C7245C}"/>
                  </a:ext>
                </a:extLst>
              </p:cNvPr>
              <p:cNvCxnSpPr>
                <a:cxnSpLocks/>
              </p:cNvCxnSpPr>
              <p:nvPr/>
            </p:nvCxnSpPr>
            <p:spPr bwMode="auto">
              <a:xfrm flipV="1">
                <a:off x="160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6" name="直線コネクタ 335">
                <a:extLst>
                  <a:ext uri="{FF2B5EF4-FFF2-40B4-BE49-F238E27FC236}">
                    <a16:creationId xmlns:a16="http://schemas.microsoft.com/office/drawing/2014/main" id="{B4A0963D-42D4-B7B8-5EBE-8D5A4F83E993}"/>
                  </a:ext>
                </a:extLst>
              </p:cNvPr>
              <p:cNvCxnSpPr>
                <a:cxnSpLocks/>
              </p:cNvCxnSpPr>
              <p:nvPr/>
            </p:nvCxnSpPr>
            <p:spPr bwMode="auto">
              <a:xfrm flipV="1">
                <a:off x="164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7" name="直線コネクタ 336">
                <a:extLst>
                  <a:ext uri="{FF2B5EF4-FFF2-40B4-BE49-F238E27FC236}">
                    <a16:creationId xmlns:a16="http://schemas.microsoft.com/office/drawing/2014/main" id="{4504AAC0-FC14-CA7A-FB15-7175A977F553}"/>
                  </a:ext>
                </a:extLst>
              </p:cNvPr>
              <p:cNvCxnSpPr>
                <a:cxnSpLocks/>
              </p:cNvCxnSpPr>
              <p:nvPr/>
            </p:nvCxnSpPr>
            <p:spPr bwMode="auto">
              <a:xfrm flipV="1">
                <a:off x="168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8" name="直線コネクタ 337">
                <a:extLst>
                  <a:ext uri="{FF2B5EF4-FFF2-40B4-BE49-F238E27FC236}">
                    <a16:creationId xmlns:a16="http://schemas.microsoft.com/office/drawing/2014/main" id="{D6F588B5-CE00-260D-7D56-29FC6CFEFDE7}"/>
                  </a:ext>
                </a:extLst>
              </p:cNvPr>
              <p:cNvCxnSpPr>
                <a:cxnSpLocks/>
              </p:cNvCxnSpPr>
              <p:nvPr/>
            </p:nvCxnSpPr>
            <p:spPr bwMode="auto">
              <a:xfrm flipV="1">
                <a:off x="171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39" name="直線コネクタ 338">
                <a:extLst>
                  <a:ext uri="{FF2B5EF4-FFF2-40B4-BE49-F238E27FC236}">
                    <a16:creationId xmlns:a16="http://schemas.microsoft.com/office/drawing/2014/main" id="{B6330A8D-AA1E-E80E-59C9-45C1F79B5B7A}"/>
                  </a:ext>
                </a:extLst>
              </p:cNvPr>
              <p:cNvCxnSpPr>
                <a:cxnSpLocks/>
              </p:cNvCxnSpPr>
              <p:nvPr/>
            </p:nvCxnSpPr>
            <p:spPr bwMode="auto">
              <a:xfrm flipV="1">
                <a:off x="175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40" name="直線コネクタ 339">
                <a:extLst>
                  <a:ext uri="{FF2B5EF4-FFF2-40B4-BE49-F238E27FC236}">
                    <a16:creationId xmlns:a16="http://schemas.microsoft.com/office/drawing/2014/main" id="{1DDF2D20-03B2-A3FB-F59F-0EFE0AADEE03}"/>
                  </a:ext>
                </a:extLst>
              </p:cNvPr>
              <p:cNvCxnSpPr>
                <a:cxnSpLocks/>
              </p:cNvCxnSpPr>
              <p:nvPr/>
            </p:nvCxnSpPr>
            <p:spPr bwMode="auto">
              <a:xfrm flipV="1">
                <a:off x="178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1" name="直線コネクタ 340">
                <a:extLst>
                  <a:ext uri="{FF2B5EF4-FFF2-40B4-BE49-F238E27FC236}">
                    <a16:creationId xmlns:a16="http://schemas.microsoft.com/office/drawing/2014/main" id="{125ADB97-F2A0-7C71-96E9-FD51E50B4B5F}"/>
                  </a:ext>
                </a:extLst>
              </p:cNvPr>
              <p:cNvCxnSpPr>
                <a:cxnSpLocks/>
              </p:cNvCxnSpPr>
              <p:nvPr/>
            </p:nvCxnSpPr>
            <p:spPr bwMode="auto">
              <a:xfrm flipV="1">
                <a:off x="182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2" name="直線コネクタ 341">
                <a:extLst>
                  <a:ext uri="{FF2B5EF4-FFF2-40B4-BE49-F238E27FC236}">
                    <a16:creationId xmlns:a16="http://schemas.microsoft.com/office/drawing/2014/main" id="{125E2011-54CC-1DEF-44B6-B3E7411BC560}"/>
                  </a:ext>
                </a:extLst>
              </p:cNvPr>
              <p:cNvCxnSpPr>
                <a:cxnSpLocks/>
              </p:cNvCxnSpPr>
              <p:nvPr/>
            </p:nvCxnSpPr>
            <p:spPr bwMode="auto">
              <a:xfrm flipV="1">
                <a:off x="186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3" name="直線コネクタ 342">
                <a:extLst>
                  <a:ext uri="{FF2B5EF4-FFF2-40B4-BE49-F238E27FC236}">
                    <a16:creationId xmlns:a16="http://schemas.microsoft.com/office/drawing/2014/main" id="{2B1E3F8C-696B-34EB-44F4-1B4F530063DF}"/>
                  </a:ext>
                </a:extLst>
              </p:cNvPr>
              <p:cNvCxnSpPr>
                <a:cxnSpLocks/>
              </p:cNvCxnSpPr>
              <p:nvPr/>
            </p:nvCxnSpPr>
            <p:spPr bwMode="auto">
              <a:xfrm flipV="1">
                <a:off x="189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4" name="直線コネクタ 343">
                <a:extLst>
                  <a:ext uri="{FF2B5EF4-FFF2-40B4-BE49-F238E27FC236}">
                    <a16:creationId xmlns:a16="http://schemas.microsoft.com/office/drawing/2014/main" id="{F88488EA-3E04-E5A2-C19E-66E73600DEFC}"/>
                  </a:ext>
                </a:extLst>
              </p:cNvPr>
              <p:cNvCxnSpPr>
                <a:cxnSpLocks/>
              </p:cNvCxnSpPr>
              <p:nvPr/>
            </p:nvCxnSpPr>
            <p:spPr bwMode="auto">
              <a:xfrm flipV="1">
                <a:off x="193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345" name="直線コネクタ 344">
                <a:extLst>
                  <a:ext uri="{FF2B5EF4-FFF2-40B4-BE49-F238E27FC236}">
                    <a16:creationId xmlns:a16="http://schemas.microsoft.com/office/drawing/2014/main" id="{7E9F8100-808F-29F9-61B3-5D8BA9A0DE5A}"/>
                  </a:ext>
                </a:extLst>
              </p:cNvPr>
              <p:cNvCxnSpPr>
                <a:cxnSpLocks/>
              </p:cNvCxnSpPr>
              <p:nvPr/>
            </p:nvCxnSpPr>
            <p:spPr bwMode="auto">
              <a:xfrm flipV="1">
                <a:off x="196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6" name="直線コネクタ 345">
                <a:extLst>
                  <a:ext uri="{FF2B5EF4-FFF2-40B4-BE49-F238E27FC236}">
                    <a16:creationId xmlns:a16="http://schemas.microsoft.com/office/drawing/2014/main" id="{CBB863E1-222D-DF29-981E-0738715A90D2}"/>
                  </a:ext>
                </a:extLst>
              </p:cNvPr>
              <p:cNvCxnSpPr>
                <a:cxnSpLocks/>
              </p:cNvCxnSpPr>
              <p:nvPr/>
            </p:nvCxnSpPr>
            <p:spPr bwMode="auto">
              <a:xfrm flipV="1">
                <a:off x="200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7" name="直線コネクタ 346">
                <a:extLst>
                  <a:ext uri="{FF2B5EF4-FFF2-40B4-BE49-F238E27FC236}">
                    <a16:creationId xmlns:a16="http://schemas.microsoft.com/office/drawing/2014/main" id="{BB6C0FBB-7D4C-CE4B-E3DA-0E847189411F}"/>
                  </a:ext>
                </a:extLst>
              </p:cNvPr>
              <p:cNvCxnSpPr>
                <a:cxnSpLocks/>
              </p:cNvCxnSpPr>
              <p:nvPr/>
            </p:nvCxnSpPr>
            <p:spPr bwMode="auto">
              <a:xfrm flipV="1">
                <a:off x="204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8" name="直線コネクタ 347">
                <a:extLst>
                  <a:ext uri="{FF2B5EF4-FFF2-40B4-BE49-F238E27FC236}">
                    <a16:creationId xmlns:a16="http://schemas.microsoft.com/office/drawing/2014/main" id="{E19A64DD-7FC4-528F-9FC8-012153311FD6}"/>
                  </a:ext>
                </a:extLst>
              </p:cNvPr>
              <p:cNvCxnSpPr>
                <a:cxnSpLocks/>
              </p:cNvCxnSpPr>
              <p:nvPr/>
            </p:nvCxnSpPr>
            <p:spPr bwMode="auto">
              <a:xfrm flipV="1">
                <a:off x="207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49" name="直線コネクタ 348">
                <a:extLst>
                  <a:ext uri="{FF2B5EF4-FFF2-40B4-BE49-F238E27FC236}">
                    <a16:creationId xmlns:a16="http://schemas.microsoft.com/office/drawing/2014/main" id="{281E6696-C497-A412-1E79-2A3A059E3953}"/>
                  </a:ext>
                </a:extLst>
              </p:cNvPr>
              <p:cNvCxnSpPr>
                <a:cxnSpLocks/>
              </p:cNvCxnSpPr>
              <p:nvPr/>
            </p:nvCxnSpPr>
            <p:spPr bwMode="auto">
              <a:xfrm flipV="1">
                <a:off x="211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50" name="直線コネクタ 349">
                <a:extLst>
                  <a:ext uri="{FF2B5EF4-FFF2-40B4-BE49-F238E27FC236}">
                    <a16:creationId xmlns:a16="http://schemas.microsoft.com/office/drawing/2014/main" id="{28EDEE0A-D69B-BFF9-2C87-F0B66C1BC878}"/>
                  </a:ext>
                </a:extLst>
              </p:cNvPr>
              <p:cNvCxnSpPr>
                <a:cxnSpLocks/>
              </p:cNvCxnSpPr>
              <p:nvPr/>
            </p:nvCxnSpPr>
            <p:spPr bwMode="auto">
              <a:xfrm flipV="1">
                <a:off x="214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1" name="直線コネクタ 350">
                <a:extLst>
                  <a:ext uri="{FF2B5EF4-FFF2-40B4-BE49-F238E27FC236}">
                    <a16:creationId xmlns:a16="http://schemas.microsoft.com/office/drawing/2014/main" id="{F1F8F469-BDE0-246D-0B5C-F4C04F4AEFAC}"/>
                  </a:ext>
                </a:extLst>
              </p:cNvPr>
              <p:cNvCxnSpPr>
                <a:cxnSpLocks/>
              </p:cNvCxnSpPr>
              <p:nvPr/>
            </p:nvCxnSpPr>
            <p:spPr bwMode="auto">
              <a:xfrm flipV="1">
                <a:off x="218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2" name="直線コネクタ 351">
                <a:extLst>
                  <a:ext uri="{FF2B5EF4-FFF2-40B4-BE49-F238E27FC236}">
                    <a16:creationId xmlns:a16="http://schemas.microsoft.com/office/drawing/2014/main" id="{D34B2025-01E8-425E-4020-EFD42FD2EA2E}"/>
                  </a:ext>
                </a:extLst>
              </p:cNvPr>
              <p:cNvCxnSpPr>
                <a:cxnSpLocks/>
              </p:cNvCxnSpPr>
              <p:nvPr/>
            </p:nvCxnSpPr>
            <p:spPr bwMode="auto">
              <a:xfrm flipV="1">
                <a:off x="222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3" name="直線コネクタ 352">
                <a:extLst>
                  <a:ext uri="{FF2B5EF4-FFF2-40B4-BE49-F238E27FC236}">
                    <a16:creationId xmlns:a16="http://schemas.microsoft.com/office/drawing/2014/main" id="{61CD65F8-19EA-C17D-06AD-DC755EF9EF91}"/>
                  </a:ext>
                </a:extLst>
              </p:cNvPr>
              <p:cNvCxnSpPr>
                <a:cxnSpLocks/>
              </p:cNvCxnSpPr>
              <p:nvPr/>
            </p:nvCxnSpPr>
            <p:spPr bwMode="auto">
              <a:xfrm flipV="1">
                <a:off x="225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4" name="直線コネクタ 353">
                <a:extLst>
                  <a:ext uri="{FF2B5EF4-FFF2-40B4-BE49-F238E27FC236}">
                    <a16:creationId xmlns:a16="http://schemas.microsoft.com/office/drawing/2014/main" id="{524BDF6C-8955-8A00-2E77-56A7DE706D6B}"/>
                  </a:ext>
                </a:extLst>
              </p:cNvPr>
              <p:cNvCxnSpPr>
                <a:cxnSpLocks/>
              </p:cNvCxnSpPr>
              <p:nvPr/>
            </p:nvCxnSpPr>
            <p:spPr bwMode="auto">
              <a:xfrm flipV="1">
                <a:off x="22932000" y="549000"/>
                <a:ext cx="0" cy="2880000"/>
              </a:xfrm>
              <a:prstGeom prst="line">
                <a:avLst/>
              </a:prstGeom>
              <a:noFill/>
              <a:ln w="3175" cap="flat" cmpd="sng" algn="ctr">
                <a:solidFill>
                  <a:srgbClr val="000000"/>
                </a:solidFill>
                <a:prstDash val="solid"/>
                <a:round/>
                <a:headEnd type="none" w="med" len="med"/>
                <a:tailEnd type="none" w="med" len="med"/>
              </a:ln>
              <a:effectLst/>
            </p:spPr>
          </p:cxnSp>
          <p:cxnSp>
            <p:nvCxnSpPr>
              <p:cNvPr id="355" name="直線コネクタ 354">
                <a:extLst>
                  <a:ext uri="{FF2B5EF4-FFF2-40B4-BE49-F238E27FC236}">
                    <a16:creationId xmlns:a16="http://schemas.microsoft.com/office/drawing/2014/main" id="{89CAE7E0-295E-433C-DE3C-B470B2E7F659}"/>
                  </a:ext>
                </a:extLst>
              </p:cNvPr>
              <p:cNvCxnSpPr>
                <a:cxnSpLocks/>
              </p:cNvCxnSpPr>
              <p:nvPr/>
            </p:nvCxnSpPr>
            <p:spPr bwMode="auto">
              <a:xfrm flipV="1">
                <a:off x="2329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6" name="直線コネクタ 355">
                <a:extLst>
                  <a:ext uri="{FF2B5EF4-FFF2-40B4-BE49-F238E27FC236}">
                    <a16:creationId xmlns:a16="http://schemas.microsoft.com/office/drawing/2014/main" id="{97D79493-8FFC-3556-52E3-CC90DA4D8443}"/>
                  </a:ext>
                </a:extLst>
              </p:cNvPr>
              <p:cNvCxnSpPr>
                <a:cxnSpLocks/>
              </p:cNvCxnSpPr>
              <p:nvPr/>
            </p:nvCxnSpPr>
            <p:spPr bwMode="auto">
              <a:xfrm flipV="1">
                <a:off x="2365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7" name="直線コネクタ 356">
                <a:extLst>
                  <a:ext uri="{FF2B5EF4-FFF2-40B4-BE49-F238E27FC236}">
                    <a16:creationId xmlns:a16="http://schemas.microsoft.com/office/drawing/2014/main" id="{5CEE9A5D-977D-B684-5EF9-D8C4DA005622}"/>
                  </a:ext>
                </a:extLst>
              </p:cNvPr>
              <p:cNvCxnSpPr>
                <a:cxnSpLocks/>
              </p:cNvCxnSpPr>
              <p:nvPr/>
            </p:nvCxnSpPr>
            <p:spPr bwMode="auto">
              <a:xfrm flipV="1">
                <a:off x="2401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8" name="直線コネクタ 357">
                <a:extLst>
                  <a:ext uri="{FF2B5EF4-FFF2-40B4-BE49-F238E27FC236}">
                    <a16:creationId xmlns:a16="http://schemas.microsoft.com/office/drawing/2014/main" id="{B941AB52-58D8-E063-A4CB-CC9D7C68005C}"/>
                  </a:ext>
                </a:extLst>
              </p:cNvPr>
              <p:cNvCxnSpPr>
                <a:cxnSpLocks/>
              </p:cNvCxnSpPr>
              <p:nvPr/>
            </p:nvCxnSpPr>
            <p:spPr bwMode="auto">
              <a:xfrm flipV="1">
                <a:off x="24372000" y="1629000"/>
                <a:ext cx="0" cy="1800000"/>
              </a:xfrm>
              <a:prstGeom prst="line">
                <a:avLst/>
              </a:prstGeom>
              <a:noFill/>
              <a:ln w="3175" cap="flat" cmpd="sng" algn="ctr">
                <a:solidFill>
                  <a:srgbClr val="000000"/>
                </a:solidFill>
                <a:prstDash val="solid"/>
                <a:round/>
                <a:headEnd type="none" w="med" len="med"/>
                <a:tailEnd type="none" w="med" len="med"/>
              </a:ln>
              <a:effectLst/>
            </p:spPr>
          </p:cxnSp>
          <p:cxnSp>
            <p:nvCxnSpPr>
              <p:cNvPr id="359" name="直線コネクタ 358">
                <a:extLst>
                  <a:ext uri="{FF2B5EF4-FFF2-40B4-BE49-F238E27FC236}">
                    <a16:creationId xmlns:a16="http://schemas.microsoft.com/office/drawing/2014/main" id="{65093A64-A04C-0F84-C281-EC0B7568A8B6}"/>
                  </a:ext>
                </a:extLst>
              </p:cNvPr>
              <p:cNvCxnSpPr>
                <a:cxnSpLocks/>
              </p:cNvCxnSpPr>
              <p:nvPr/>
            </p:nvCxnSpPr>
            <p:spPr bwMode="auto">
              <a:xfrm flipV="1">
                <a:off x="24732000" y="-171000"/>
                <a:ext cx="0" cy="3600000"/>
              </a:xfrm>
              <a:prstGeom prst="line">
                <a:avLst/>
              </a:prstGeom>
              <a:noFill/>
              <a:ln w="3175" cap="flat" cmpd="sng" algn="ctr">
                <a:solidFill>
                  <a:srgbClr val="000000"/>
                </a:solidFill>
                <a:prstDash val="solid"/>
                <a:round/>
                <a:headEnd type="none" w="med" len="med"/>
                <a:tailEnd type="none" w="med" len="med"/>
              </a:ln>
              <a:effectLst/>
            </p:spPr>
          </p:cxnSp>
          <p:cxnSp>
            <p:nvCxnSpPr>
              <p:cNvPr id="360" name="直線コネクタ 359">
                <a:extLst>
                  <a:ext uri="{FF2B5EF4-FFF2-40B4-BE49-F238E27FC236}">
                    <a16:creationId xmlns:a16="http://schemas.microsoft.com/office/drawing/2014/main" id="{D88E4F71-EF29-104D-B789-0375994B7EBB}"/>
                  </a:ext>
                </a:extLst>
              </p:cNvPr>
              <p:cNvCxnSpPr>
                <a:cxnSpLocks/>
              </p:cNvCxnSpPr>
              <p:nvPr/>
            </p:nvCxnSpPr>
            <p:spPr bwMode="auto">
              <a:xfrm>
                <a:off x="-11268000" y="1629000"/>
                <a:ext cx="36000000" cy="0"/>
              </a:xfrm>
              <a:prstGeom prst="line">
                <a:avLst/>
              </a:prstGeom>
              <a:noFill/>
              <a:ln w="3175" cap="flat" cmpd="sng" algn="ctr">
                <a:solidFill>
                  <a:srgbClr val="000000"/>
                </a:solidFill>
                <a:prstDash val="solid"/>
                <a:round/>
                <a:headEnd type="none" w="med" len="med"/>
                <a:tailEnd type="none" w="med" len="med"/>
              </a:ln>
              <a:effectLst/>
            </p:spPr>
          </p:cxnSp>
          <p:cxnSp>
            <p:nvCxnSpPr>
              <p:cNvPr id="361" name="直線コネクタ 360">
                <a:extLst>
                  <a:ext uri="{FF2B5EF4-FFF2-40B4-BE49-F238E27FC236}">
                    <a16:creationId xmlns:a16="http://schemas.microsoft.com/office/drawing/2014/main" id="{47D2F9F9-0F81-8D91-DE77-3462CAAA8375}"/>
                  </a:ext>
                </a:extLst>
              </p:cNvPr>
              <p:cNvCxnSpPr>
                <a:cxnSpLocks/>
              </p:cNvCxnSpPr>
              <p:nvPr/>
            </p:nvCxnSpPr>
            <p:spPr bwMode="auto">
              <a:xfrm>
                <a:off x="-11268000" y="-171000"/>
                <a:ext cx="36000000" cy="0"/>
              </a:xfrm>
              <a:prstGeom prst="line">
                <a:avLst/>
              </a:prstGeom>
              <a:noFill/>
              <a:ln w="3175" cap="flat" cmpd="sng" algn="ctr">
                <a:solidFill>
                  <a:srgbClr val="000000"/>
                </a:solidFill>
                <a:prstDash val="solid"/>
                <a:round/>
                <a:headEnd type="none" w="med" len="med"/>
                <a:tailEnd type="none" w="med" len="med"/>
              </a:ln>
              <a:effectLst/>
            </p:spPr>
          </p:cxnSp>
        </p:grpSp>
      </p:grpSp>
      <p:sp>
        <p:nvSpPr>
          <p:cNvPr id="10" name="Rectangle 22">
            <a:extLst>
              <a:ext uri="{FF2B5EF4-FFF2-40B4-BE49-F238E27FC236}">
                <a16:creationId xmlns:a16="http://schemas.microsoft.com/office/drawing/2014/main" id="{CCDE3B5F-7132-C9F1-9990-8D30910D7C49}"/>
              </a:ext>
            </a:extLst>
          </p:cNvPr>
          <p:cNvSpPr>
            <a:spLocks noChangeArrowheads="1"/>
          </p:cNvSpPr>
          <p:nvPr/>
        </p:nvSpPr>
        <p:spPr bwMode="auto">
          <a:xfrm>
            <a:off x="-664" y="0"/>
            <a:ext cx="91446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B0F0"/>
                </a:solidFill>
                <a:ea typeface="ＭＳ Ｐゴシック" charset="-128"/>
              </a:rPr>
              <a:t>高さ１</a:t>
            </a:r>
            <a:r>
              <a:rPr lang="en-US" altLang="ja-JP" i="0" dirty="0" err="1">
                <a:solidFill>
                  <a:srgbClr val="00B0F0"/>
                </a:solidFill>
                <a:ea typeface="ＭＳ Ｐゴシック" charset="-128"/>
              </a:rPr>
              <a:t>px</a:t>
            </a:r>
            <a:r>
              <a:rPr lang="ja-JP" altLang="en-US" i="0" dirty="0">
                <a:solidFill>
                  <a:srgbClr val="00B0F0"/>
                </a:solidFill>
                <a:ea typeface="ＭＳ Ｐゴシック" charset="-128"/>
              </a:rPr>
              <a:t>の</a:t>
            </a:r>
            <a:r>
              <a:rPr lang="en-US" altLang="ja-JP" i="0" dirty="0">
                <a:solidFill>
                  <a:srgbClr val="00B0F0"/>
                </a:solidFill>
                <a:ea typeface="ＭＳ Ｐゴシック" charset="-128"/>
              </a:rPr>
              <a:t>bit map file</a:t>
            </a:r>
            <a:r>
              <a:rPr lang="ja-JP" altLang="en-US" i="0" dirty="0">
                <a:solidFill>
                  <a:srgbClr val="00B0F0"/>
                </a:solidFill>
                <a:ea typeface="ＭＳ Ｐゴシック" charset="-128"/>
              </a:rPr>
              <a:t>の作り方と</a:t>
            </a:r>
            <a:r>
              <a:rPr lang="en-US" altLang="ja-JP" dirty="0" err="1">
                <a:solidFill>
                  <a:srgbClr val="00B0F0"/>
                </a:solidFill>
                <a:latin typeface="Bookman Old Style" panose="02050604050505020204" pitchFamily="18" charset="0"/>
                <a:ea typeface="ＭＳ Ｐゴシック" charset="-128"/>
                <a:cs typeface="Times New Roman" panose="02020603050405020304" pitchFamily="18" charset="0"/>
              </a:rPr>
              <a:t>x</a:t>
            </a:r>
            <a:r>
              <a:rPr lang="en-US" altLang="ja-JP" i="0" baseline="-25000" dirty="0" err="1">
                <a:solidFill>
                  <a:srgbClr val="00B0F0"/>
                </a:solidFill>
                <a:ea typeface="ＭＳ Ｐゴシック" charset="-128"/>
              </a:rPr>
              <a:t>min</a:t>
            </a:r>
            <a:r>
              <a:rPr lang="ja-JP" altLang="en-US" i="0" dirty="0">
                <a:solidFill>
                  <a:srgbClr val="00B0F0"/>
                </a:solidFill>
                <a:ea typeface="ＭＳ Ｐゴシック" charset="-128"/>
              </a:rPr>
              <a:t>、</a:t>
            </a:r>
            <a:r>
              <a:rPr lang="en-US" altLang="ja-JP" dirty="0" err="1">
                <a:solidFill>
                  <a:srgbClr val="00B0F0"/>
                </a:solidFill>
                <a:latin typeface="Bookman Old Style" panose="02050604050505020204" pitchFamily="18" charset="0"/>
                <a:ea typeface="ＭＳ Ｐゴシック" charset="-128"/>
                <a:cs typeface="Times New Roman" panose="02020603050405020304" pitchFamily="18" charset="0"/>
              </a:rPr>
              <a:t>x</a:t>
            </a:r>
            <a:r>
              <a:rPr lang="en-US" altLang="ja-JP" i="0" baseline="-25000" dirty="0" err="1">
                <a:solidFill>
                  <a:srgbClr val="00B0F0"/>
                </a:solidFill>
                <a:ea typeface="ＭＳ Ｐゴシック" charset="-128"/>
              </a:rPr>
              <a:t>max</a:t>
            </a:r>
            <a:r>
              <a:rPr lang="ja-JP" altLang="en-US" i="0" dirty="0">
                <a:solidFill>
                  <a:srgbClr val="00B0F0"/>
                </a:solidFill>
                <a:ea typeface="ＭＳ Ｐゴシック" charset="-128"/>
              </a:rPr>
              <a:t>の決め方</a:t>
            </a:r>
            <a:endParaRPr kumimoji="1" lang="ja-JP" altLang="en-US" sz="2800" b="0" i="0" u="none" strike="noStrike" kern="1200" cap="none" spc="0" normalizeH="0" baseline="0" noProof="0" dirty="0">
              <a:ln>
                <a:noFill/>
              </a:ln>
              <a:solidFill>
                <a:srgbClr val="00B0F0"/>
              </a:solidFill>
              <a:effectLst/>
              <a:uLnTx/>
              <a:uFillTx/>
              <a:ea typeface="ＭＳ Ｐゴシック" charset="-128"/>
            </a:endParaRPr>
          </a:p>
        </p:txBody>
      </p:sp>
    </p:spTree>
    <p:extLst>
      <p:ext uri="{BB962C8B-B14F-4D97-AF65-F5344CB8AC3E}">
        <p14:creationId xmlns:p14="http://schemas.microsoft.com/office/powerpoint/2010/main" val="327960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239" grpId="0"/>
      <p:bldP spid="24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08D3-CEA5-8050-E1DA-5B46C47A332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534DDBD0-B9B3-7CEA-F226-F9A38F489C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22">
            <a:extLst>
              <a:ext uri="{FF2B5EF4-FFF2-40B4-BE49-F238E27FC236}">
                <a16:creationId xmlns:a16="http://schemas.microsoft.com/office/drawing/2014/main" id="{C81A2EE2-B587-2787-13D2-54B83C97DA5E}"/>
              </a:ext>
            </a:extLst>
          </p:cNvPr>
          <p:cNvSpPr>
            <a:spLocks noChangeArrowheads="1"/>
          </p:cNvSpPr>
          <p:nvPr/>
        </p:nvSpPr>
        <p:spPr bwMode="auto">
          <a:xfrm>
            <a:off x="204951" y="212224"/>
            <a:ext cx="59672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chemeClr val="bg1"/>
                </a:solidFill>
              </a:rPr>
              <a:t>蛍光灯の光の</a:t>
            </a:r>
            <a:r>
              <a:rPr lang="ja-JP" altLang="en-US" i="0" dirty="0">
                <a:solidFill>
                  <a:schemeClr val="bg1"/>
                </a:solidFill>
                <a:ea typeface="ＭＳ Ｐゴシック" charset="-128"/>
              </a:rPr>
              <a:t>回折像の写真</a:t>
            </a:r>
            <a:endParaRPr lang="en-US" altLang="ja-JP" i="0" dirty="0">
              <a:solidFill>
                <a:schemeClr val="bg1"/>
              </a:solidFill>
              <a:ea typeface="ＭＳ Ｐゴシック" charset="-128"/>
            </a:endParaRPr>
          </a:p>
        </p:txBody>
      </p:sp>
    </p:spTree>
    <p:extLst>
      <p:ext uri="{BB962C8B-B14F-4D97-AF65-F5344CB8AC3E}">
        <p14:creationId xmlns:p14="http://schemas.microsoft.com/office/powerpoint/2010/main" val="141224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CCD9-B981-5A7F-D6D8-37BB3E9AFE0A}"/>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57170A9-5225-33C0-51F1-C29EB38917E6}"/>
              </a:ext>
            </a:extLst>
          </p:cNvPr>
          <p:cNvPicPr>
            <a:picLocks noChangeAspect="1"/>
          </p:cNvPicPr>
          <p:nvPr/>
        </p:nvPicPr>
        <p:blipFill>
          <a:blip r:embed="rId2"/>
          <a:stretch>
            <a:fillRect/>
          </a:stretch>
        </p:blipFill>
        <p:spPr>
          <a:xfrm>
            <a:off x="853907" y="228600"/>
            <a:ext cx="7399341" cy="4179544"/>
          </a:xfrm>
          <a:prstGeom prst="rect">
            <a:avLst/>
          </a:prstGeom>
        </p:spPr>
      </p:pic>
      <p:pic>
        <p:nvPicPr>
          <p:cNvPr id="6" name="図 5">
            <a:extLst>
              <a:ext uri="{FF2B5EF4-FFF2-40B4-BE49-F238E27FC236}">
                <a16:creationId xmlns:a16="http://schemas.microsoft.com/office/drawing/2014/main" id="{F1F60B13-6DEB-86C0-798E-7F89EEF6616B}"/>
              </a:ext>
            </a:extLst>
          </p:cNvPr>
          <p:cNvPicPr>
            <a:picLocks noChangeAspect="1"/>
          </p:cNvPicPr>
          <p:nvPr/>
        </p:nvPicPr>
        <p:blipFill>
          <a:blip r:embed="rId3"/>
          <a:stretch>
            <a:fillRect/>
          </a:stretch>
        </p:blipFill>
        <p:spPr>
          <a:xfrm>
            <a:off x="1715597" y="4642812"/>
            <a:ext cx="5743873" cy="772643"/>
          </a:xfrm>
          <a:prstGeom prst="rect">
            <a:avLst/>
          </a:prstGeom>
        </p:spPr>
      </p:pic>
      <p:sp>
        <p:nvSpPr>
          <p:cNvPr id="2" name="Rectangle 22">
            <a:extLst>
              <a:ext uri="{FF2B5EF4-FFF2-40B4-BE49-F238E27FC236}">
                <a16:creationId xmlns:a16="http://schemas.microsoft.com/office/drawing/2014/main" id="{1717CAEC-903A-E615-F233-7AB4BA73C146}"/>
              </a:ext>
            </a:extLst>
          </p:cNvPr>
          <p:cNvSpPr>
            <a:spLocks noChangeArrowheads="1"/>
          </p:cNvSpPr>
          <p:nvPr/>
        </p:nvSpPr>
        <p:spPr bwMode="auto">
          <a:xfrm>
            <a:off x="6030310" y="6216539"/>
            <a:ext cx="2603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i="0" dirty="0">
                <a:solidFill>
                  <a:srgbClr val="000000"/>
                </a:solidFill>
                <a:ea typeface="ＭＳ Ｐゴシック" charset="-128"/>
              </a:rPr>
              <a:t>蛍光灯</a:t>
            </a:r>
            <a:r>
              <a:rPr lang="en-US" altLang="ja-JP" i="0" dirty="0">
                <a:solidFill>
                  <a:srgbClr val="000000"/>
                </a:solidFill>
                <a:ea typeface="ＭＳ Ｐゴシック" charset="-128"/>
              </a:rPr>
              <a:t>.bmp</a:t>
            </a:r>
          </a:p>
        </p:txBody>
      </p:sp>
      <p:sp>
        <p:nvSpPr>
          <p:cNvPr id="4" name="Rectangle 22">
            <a:extLst>
              <a:ext uri="{FF2B5EF4-FFF2-40B4-BE49-F238E27FC236}">
                <a16:creationId xmlns:a16="http://schemas.microsoft.com/office/drawing/2014/main" id="{C022EEA2-AD33-64D5-4E7D-3F68540A71E1}"/>
              </a:ext>
            </a:extLst>
          </p:cNvPr>
          <p:cNvSpPr>
            <a:spLocks noChangeArrowheads="1"/>
          </p:cNvSpPr>
          <p:nvPr/>
        </p:nvSpPr>
        <p:spPr bwMode="auto">
          <a:xfrm>
            <a:off x="1679029" y="6195237"/>
            <a:ext cx="3302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ja-JP" altLang="en-US" dirty="0">
                <a:solidFill>
                  <a:srgbClr val="000000"/>
                </a:solidFill>
              </a:rPr>
              <a:t>縦</a:t>
            </a:r>
            <a:r>
              <a:rPr lang="en-US" altLang="ja-JP" dirty="0">
                <a:solidFill>
                  <a:srgbClr val="000000"/>
                </a:solidFill>
              </a:rPr>
              <a:t>1px</a:t>
            </a:r>
            <a:r>
              <a:rPr lang="ja-JP" altLang="en-US" dirty="0">
                <a:solidFill>
                  <a:srgbClr val="000000"/>
                </a:solidFill>
              </a:rPr>
              <a:t>の</a:t>
            </a:r>
            <a:r>
              <a:rPr lang="en-US" altLang="ja-JP" dirty="0">
                <a:solidFill>
                  <a:srgbClr val="000000"/>
                </a:solidFill>
              </a:rPr>
              <a:t>bitmap file</a:t>
            </a:r>
          </a:p>
        </p:txBody>
      </p:sp>
      <p:pic>
        <p:nvPicPr>
          <p:cNvPr id="5" name="図 4">
            <a:extLst>
              <a:ext uri="{FF2B5EF4-FFF2-40B4-BE49-F238E27FC236}">
                <a16:creationId xmlns:a16="http://schemas.microsoft.com/office/drawing/2014/main" id="{D5E166F0-05E2-50FB-ABB3-0D1B5602C727}"/>
              </a:ext>
            </a:extLst>
          </p:cNvPr>
          <p:cNvPicPr>
            <a:picLocks noChangeAspect="1"/>
          </p:cNvPicPr>
          <p:nvPr/>
        </p:nvPicPr>
        <p:blipFill>
          <a:blip r:embed="rId3"/>
          <a:stretch>
            <a:fillRect/>
          </a:stretch>
        </p:blipFill>
        <p:spPr>
          <a:xfrm flipV="1">
            <a:off x="1723480" y="6117020"/>
            <a:ext cx="5743873" cy="45719"/>
          </a:xfrm>
          <a:prstGeom prst="rect">
            <a:avLst/>
          </a:prstGeom>
        </p:spPr>
      </p:pic>
    </p:spTree>
    <p:extLst>
      <p:ext uri="{BB962C8B-B14F-4D97-AF65-F5344CB8AC3E}">
        <p14:creationId xmlns:p14="http://schemas.microsoft.com/office/powerpoint/2010/main" val="25979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9B7D-B34B-0E41-146B-3DD816D39D53}"/>
            </a:ext>
          </a:extLst>
        </p:cNvPr>
        <p:cNvGrpSpPr/>
        <p:nvPr/>
      </p:nvGrpSpPr>
      <p:grpSpPr>
        <a:xfrm>
          <a:off x="0" y="0"/>
          <a:ext cx="0" cy="0"/>
          <a:chOff x="0" y="0"/>
          <a:chExt cx="0" cy="0"/>
        </a:xfrm>
      </p:grpSpPr>
      <p:sp>
        <p:nvSpPr>
          <p:cNvPr id="10" name="Rectangle 22">
            <a:extLst>
              <a:ext uri="{FF2B5EF4-FFF2-40B4-BE49-F238E27FC236}">
                <a16:creationId xmlns:a16="http://schemas.microsoft.com/office/drawing/2014/main" id="{993A08B4-65E8-E532-43DE-6B51CD6E04D7}"/>
              </a:ext>
            </a:extLst>
          </p:cNvPr>
          <p:cNvSpPr>
            <a:spLocks noChangeArrowheads="1"/>
          </p:cNvSpPr>
          <p:nvPr/>
        </p:nvSpPr>
        <p:spPr bwMode="auto">
          <a:xfrm>
            <a:off x="0" y="0"/>
            <a:ext cx="6148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defRPr/>
            </a:pPr>
            <a:r>
              <a:rPr lang="en-US" altLang="ja-JP" dirty="0">
                <a:solidFill>
                  <a:srgbClr val="000000"/>
                </a:solidFill>
              </a:rPr>
              <a:t>VBA program  RGBPlot.xlsm </a:t>
            </a:r>
          </a:p>
        </p:txBody>
      </p:sp>
      <p:pic>
        <p:nvPicPr>
          <p:cNvPr id="3" name="図 2">
            <a:extLst>
              <a:ext uri="{FF2B5EF4-FFF2-40B4-BE49-F238E27FC236}">
                <a16:creationId xmlns:a16="http://schemas.microsoft.com/office/drawing/2014/main" id="{BEC7E964-05BE-25AD-266D-346C0B3D0681}"/>
              </a:ext>
            </a:extLst>
          </p:cNvPr>
          <p:cNvPicPr>
            <a:picLocks noChangeAspect="1"/>
          </p:cNvPicPr>
          <p:nvPr/>
        </p:nvPicPr>
        <p:blipFill>
          <a:blip r:embed="rId2"/>
          <a:stretch>
            <a:fillRect/>
          </a:stretch>
        </p:blipFill>
        <p:spPr>
          <a:xfrm>
            <a:off x="76833" y="938048"/>
            <a:ext cx="9004557" cy="4989786"/>
          </a:xfrm>
          <a:prstGeom prst="rect">
            <a:avLst/>
          </a:prstGeom>
        </p:spPr>
      </p:pic>
    </p:spTree>
    <p:extLst>
      <p:ext uri="{BB962C8B-B14F-4D97-AF65-F5344CB8AC3E}">
        <p14:creationId xmlns:p14="http://schemas.microsoft.com/office/powerpoint/2010/main" val="30825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BFF4-D611-DC05-F51A-A7047DDF386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3A7A007-AFC1-6C17-F993-80E3E22200EE}"/>
              </a:ext>
            </a:extLst>
          </p:cNvPr>
          <p:cNvSpPr txBox="1"/>
          <p:nvPr/>
        </p:nvSpPr>
        <p:spPr>
          <a:xfrm>
            <a:off x="471069" y="0"/>
            <a:ext cx="8672932" cy="13326725"/>
          </a:xfrm>
          <a:prstGeom prst="rect">
            <a:avLst/>
          </a:prstGeom>
          <a:noFill/>
        </p:spPr>
        <p:txBody>
          <a:bodyPr wrap="square">
            <a:spAutoFit/>
          </a:bodyPr>
          <a:lstStyle/>
          <a:p>
            <a:r>
              <a:rPr lang="ja-JP" altLang="en-US" sz="2000" dirty="0"/>
              <a:t>Sub RGBSpectrumPlot()</a:t>
            </a:r>
          </a:p>
          <a:p>
            <a:r>
              <a:rPr lang="ja-JP" altLang="en-US" sz="2000" dirty="0"/>
              <a:t>'前回結果を消去</a:t>
            </a:r>
          </a:p>
          <a:p>
            <a:r>
              <a:rPr lang="ja-JP" altLang="en-US" sz="2000" dirty="0"/>
              <a:t>    cleargraphs</a:t>
            </a:r>
          </a:p>
          <a:p>
            <a:endParaRPr lang="ja-JP" altLang="en-US" sz="2000" dirty="0"/>
          </a:p>
          <a:p>
            <a:r>
              <a:rPr lang="ja-JP" altLang="en-US" sz="2000" dirty="0"/>
              <a:t>'出力位置</a:t>
            </a:r>
          </a:p>
          <a:p>
            <a:r>
              <a:rPr lang="ja-JP" altLang="en-US" sz="2000" dirty="0"/>
              <a:t>    Dim tb0, pc0</a:t>
            </a:r>
          </a:p>
          <a:p>
            <a:r>
              <a:rPr lang="ja-JP" altLang="en-US" sz="2000" dirty="0"/>
              <a:t>    tb0 = 15                    '表縦位置(列)</a:t>
            </a:r>
          </a:p>
          <a:p>
            <a:r>
              <a:rPr lang="ja-JP" altLang="en-US" sz="2000" dirty="0"/>
              <a:t>    pc0 = 9                     'グラフ横位置(欄)</a:t>
            </a:r>
          </a:p>
          <a:p>
            <a:endParaRPr lang="ja-JP" altLang="en-US" sz="2000" dirty="0"/>
          </a:p>
          <a:p>
            <a:r>
              <a:rPr lang="ja-JP" altLang="en-US" sz="2000" dirty="0"/>
              <a:t>'Depth, Lattice設定、,</a:t>
            </a:r>
          </a:p>
          <a:p>
            <a:r>
              <a:rPr lang="ja-JP" altLang="en-US" sz="2000" dirty="0"/>
              <a:t>    Dim aDep, aLat</a:t>
            </a:r>
          </a:p>
          <a:p>
            <a:r>
              <a:rPr lang="ja-JP" altLang="en-US" sz="2000" dirty="0"/>
              <a:t>    aDep = 260 'mm</a:t>
            </a:r>
          </a:p>
          <a:p>
            <a:r>
              <a:rPr lang="ja-JP" altLang="en-US" sz="2000" dirty="0"/>
              <a:t>    aLat = 2000 'nm</a:t>
            </a:r>
          </a:p>
          <a:p>
            <a:r>
              <a:rPr lang="ja-JP" altLang="en-US" sz="2000" dirty="0"/>
              <a:t>    Cells(3, 6) = aDep</a:t>
            </a:r>
          </a:p>
          <a:p>
            <a:r>
              <a:rPr lang="ja-JP" altLang="en-US" sz="2000" dirty="0"/>
              <a:t>    Cells(4, 6) = aLat</a:t>
            </a:r>
          </a:p>
          <a:p>
            <a:endParaRPr lang="ja-JP" altLang="en-US" sz="2000" dirty="0"/>
          </a:p>
          <a:p>
            <a:r>
              <a:rPr lang="ja-JP" altLang="en-US" sz="2000" dirty="0"/>
              <a:t>'波長データの範囲の生成</a:t>
            </a:r>
          </a:p>
          <a:p>
            <a:r>
              <a:rPr lang="ja-JP" altLang="en-US" sz="2000" dirty="0"/>
              <a:t>    Dim xMin, xMax, ldMin, ldMax</a:t>
            </a:r>
          </a:p>
          <a:p>
            <a:r>
              <a:rPr lang="ja-JP" altLang="en-US" sz="2000" dirty="0"/>
              <a:t>'    If Cells(3, 4) = 1 Then</a:t>
            </a:r>
          </a:p>
          <a:p>
            <a:r>
              <a:rPr lang="ja-JP" altLang="en-US" sz="2000" dirty="0"/>
              <a:t>    xMin = Cells(3, 2)</a:t>
            </a:r>
          </a:p>
          <a:p>
            <a:r>
              <a:rPr lang="ja-JP" altLang="en-US" sz="2000" dirty="0"/>
              <a:t>    xMax = Cells(4, 2)</a:t>
            </a:r>
          </a:p>
          <a:p>
            <a:r>
              <a:rPr lang="ja-JP" altLang="en-US" sz="2000" dirty="0"/>
              <a:t>    ldMin = fld(xMin, aDep, aLat)</a:t>
            </a:r>
          </a:p>
          <a:p>
            <a:r>
              <a:rPr lang="ja-JP" altLang="en-US" sz="2000" dirty="0"/>
              <a:t>    ldMax = fld(xMax, aDep, aLat)</a:t>
            </a:r>
          </a:p>
          <a:p>
            <a:r>
              <a:rPr lang="ja-JP" altLang="en-US" sz="2000" dirty="0"/>
              <a:t>'        Cells(11, 6) = ldMin</a:t>
            </a:r>
          </a:p>
          <a:p>
            <a:r>
              <a:rPr lang="ja-JP" altLang="en-US" sz="2000" dirty="0"/>
              <a:t>'        Cells(12, 6) = ldMax</a:t>
            </a:r>
          </a:p>
          <a:p>
            <a:r>
              <a:rPr lang="ja-JP" altLang="en-US" sz="2000" dirty="0"/>
              <a:t>'    Else</a:t>
            </a:r>
          </a:p>
          <a:p>
            <a:r>
              <a:rPr lang="ja-JP" altLang="en-US" sz="2000" dirty="0"/>
              <a:t>'        ldMin = Cells(3, 2)</a:t>
            </a:r>
          </a:p>
          <a:p>
            <a:r>
              <a:rPr lang="ja-JP" altLang="en-US" sz="2000" dirty="0"/>
              <a:t>'        ldMax = Cells(4, 2)</a:t>
            </a:r>
          </a:p>
          <a:p>
            <a:r>
              <a:rPr lang="ja-JP" altLang="en-US" sz="2000" dirty="0"/>
              <a:t>'        xMin = fx(ldMin, aDep, aLat)</a:t>
            </a:r>
          </a:p>
          <a:p>
            <a:r>
              <a:rPr lang="ja-JP" altLang="en-US" sz="2000" dirty="0"/>
              <a:t>'        xMax = fx(ldMax, aDep, aLat)</a:t>
            </a:r>
          </a:p>
          <a:p>
            <a:r>
              <a:rPr lang="ja-JP" altLang="en-US" sz="2000" dirty="0"/>
              <a:t>'        Cells(3, 6) = xMin</a:t>
            </a:r>
          </a:p>
          <a:p>
            <a:r>
              <a:rPr lang="ja-JP" altLang="en-US" sz="2000" dirty="0"/>
              <a:t>'        Cells(4, 6) = xMax</a:t>
            </a:r>
          </a:p>
          <a:p>
            <a:r>
              <a:rPr lang="ja-JP" altLang="en-US" sz="2000" dirty="0"/>
              <a:t>'    End If</a:t>
            </a:r>
          </a:p>
          <a:p>
            <a:endParaRPr lang="ja-JP" altLang="en-US" sz="2000" dirty="0"/>
          </a:p>
          <a:p>
            <a:endParaRPr lang="ja-JP" altLang="en-US" sz="2000" dirty="0"/>
          </a:p>
          <a:p>
            <a:r>
              <a:rPr lang="ja-JP" altLang="en-US" sz="2000" dirty="0"/>
              <a:t>'</a:t>
            </a:r>
          </a:p>
        </p:txBody>
      </p:sp>
    </p:spTree>
    <p:extLst>
      <p:ext uri="{BB962C8B-B14F-4D97-AF65-F5344CB8AC3E}">
        <p14:creationId xmlns:p14="http://schemas.microsoft.com/office/powerpoint/2010/main" val="2832407108"/>
      </p:ext>
    </p:extLst>
  </p:cSld>
  <p:clrMapOvr>
    <a:masterClrMapping/>
  </p:clrMapOvr>
</p:sld>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143371</TotalTime>
  <Words>1235</Words>
  <Application>Microsoft Office PowerPoint</Application>
  <PresentationFormat>画面に合わせる (4:3)</PresentationFormat>
  <Paragraphs>164</Paragraphs>
  <Slides>26</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ariant>
        <vt:lpstr>目的別スライド ショー</vt:lpstr>
      </vt:variant>
      <vt:variant>
        <vt:i4>20</vt:i4>
      </vt:variant>
    </vt:vector>
  </HeadingPairs>
  <TitlesOfParts>
    <vt:vector size="52" baseType="lpstr">
      <vt:lpstr>ＭＳ Ｐゴシック</vt:lpstr>
      <vt:lpstr>ヒラギノ角ゴProN W3</vt:lpstr>
      <vt:lpstr>Arial</vt:lpstr>
      <vt:lpstr>Bookman Old Style</vt:lpstr>
      <vt:lpstr>Times New Roman</vt:lpstr>
      <vt:lpstr>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lpstr>例1</vt:lpstr>
      <vt:lpstr>例1解</vt:lpstr>
      <vt:lpstr>例1解2</vt:lpstr>
      <vt:lpstr>例2</vt:lpstr>
      <vt:lpstr>例2解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keiichi akama</cp:lastModifiedBy>
  <cp:revision>1350</cp:revision>
  <cp:lastPrinted>2002-01-30T02:01:24Z</cp:lastPrinted>
  <dcterms:created xsi:type="dcterms:W3CDTF">2001-12-01T11:59:04Z</dcterms:created>
  <dcterms:modified xsi:type="dcterms:W3CDTF">2024-02-15T05:28:20Z</dcterms:modified>
</cp:coreProperties>
</file>