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  <p:sldMasterId id="2147483753" r:id="rId2"/>
    <p:sldMasterId id="2147483765" r:id="rId3"/>
    <p:sldMasterId id="2147483777" r:id="rId4"/>
  </p:sldMasterIdLst>
  <p:notesMasterIdLst>
    <p:notesMasterId r:id="rId19"/>
  </p:notesMasterIdLst>
  <p:handoutMasterIdLst>
    <p:handoutMasterId r:id="rId20"/>
  </p:handoutMasterIdLst>
  <p:sldIdLst>
    <p:sldId id="1512" r:id="rId5"/>
    <p:sldId id="1498" r:id="rId6"/>
    <p:sldId id="1507" r:id="rId7"/>
    <p:sldId id="1521" r:id="rId8"/>
    <p:sldId id="1513" r:id="rId9"/>
    <p:sldId id="1516" r:id="rId10"/>
    <p:sldId id="1517" r:id="rId11"/>
    <p:sldId id="1518" r:id="rId12"/>
    <p:sldId id="1511" r:id="rId13"/>
    <p:sldId id="1519" r:id="rId14"/>
    <p:sldId id="1520" r:id="rId15"/>
    <p:sldId id="880" r:id="rId16"/>
    <p:sldId id="746" r:id="rId17"/>
    <p:sldId id="877" r:id="rId18"/>
  </p:sldIdLst>
  <p:sldSz cx="9144000" cy="6858000" type="screen4x3"/>
  <p:notesSz cx="6888163" cy="9623425"/>
  <p:defaultTextStyle>
    <a:defPPr>
      <a:defRPr lang="ja-JP"/>
    </a:defPPr>
    <a:lvl1pPr algn="l" rtl="0" fontAlgn="base">
      <a:spcBef>
        <a:spcPct val="20000"/>
      </a:spcBef>
      <a:spcAft>
        <a:spcPct val="0"/>
      </a:spcAft>
      <a:defRPr kumimoji="1" sz="28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kumimoji="1" sz="28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kumimoji="1" sz="28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kumimoji="1" sz="28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kumimoji="1" sz="28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8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8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8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8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31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FF"/>
    <a:srgbClr val="00B0F0"/>
    <a:srgbClr val="FFFFCC"/>
    <a:srgbClr val="FFFFFF"/>
    <a:srgbClr val="FF00FF"/>
    <a:srgbClr val="FF9966"/>
    <a:srgbClr val="0000FF"/>
    <a:srgbClr val="0033CC"/>
    <a:srgbClr val="0099FF"/>
    <a:srgbClr val="737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3" autoAdjust="0"/>
    <p:restoredTop sz="94049" autoAdjust="0"/>
  </p:normalViewPr>
  <p:slideViewPr>
    <p:cSldViewPr snapToGrid="0">
      <p:cViewPr varScale="1">
        <p:scale>
          <a:sx n="83" d="100"/>
          <a:sy n="83" d="100"/>
        </p:scale>
        <p:origin x="92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-236"/>
    </p:cViewPr>
  </p:sorterViewPr>
  <p:notesViewPr>
    <p:cSldViewPr snapToGrid="0">
      <p:cViewPr>
        <p:scale>
          <a:sx n="200" d="100"/>
          <a:sy n="200" d="100"/>
        </p:scale>
        <p:origin x="-72" y="3810"/>
      </p:cViewPr>
      <p:guideLst>
        <p:guide orient="horz" pos="3031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39102390-ADEF-C644-A94C-44792DE81D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 i="0"/>
            </a:lvl1pPr>
          </a:lstStyle>
          <a:p>
            <a:endParaRPr lang="en-US" altLang="ja-JP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F155599-97A4-768F-626D-6690A4512B6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i="0"/>
            </a:lvl1pPr>
          </a:lstStyle>
          <a:p>
            <a:endParaRPr lang="en-US" altLang="ja-JP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E7C8E2DB-F24E-3564-B804-D76A334A847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 i="0"/>
            </a:lvl1pPr>
          </a:lstStyle>
          <a:p>
            <a:endParaRPr lang="en-US" altLang="ja-JP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7644C73-68CF-1D9E-3D76-B3CD72DCDD8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i="0"/>
            </a:lvl1pPr>
          </a:lstStyle>
          <a:p>
            <a:fld id="{A69737C0-5A62-4BC1-AEF8-60B44D6621C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F728966-2D67-CEE2-FD7D-1D7E869AA7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i="0"/>
            </a:lvl1pPr>
          </a:lstStyle>
          <a:p>
            <a:endParaRPr lang="en-US" altLang="ja-JP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8144FA4-C570-F9A5-2A82-CF694AFF44F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i="0"/>
            </a:lvl1pPr>
          </a:lstStyle>
          <a:p>
            <a:endParaRPr lang="en-US" altLang="ja-JP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8DE1AEDB-5734-0E77-7003-36145C91165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8225" y="722313"/>
            <a:ext cx="4811713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FCD2BA10-09B1-C837-D2EE-81EFE859212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572000"/>
            <a:ext cx="5053013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7718BECC-77D4-8BB0-ED2E-48FCCA15413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i="0"/>
            </a:lvl1pPr>
          </a:lstStyle>
          <a:p>
            <a:endParaRPr lang="en-US" altLang="ja-JP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55D5300C-769E-1E4D-EC3D-E3E9C63BBE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i="0"/>
            </a:lvl1pPr>
          </a:lstStyle>
          <a:p>
            <a:fld id="{A8556B09-7B19-4870-998A-9D9BACEFF76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556B09-7B19-4870-998A-9D9BACEFF76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529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556B09-7B19-4870-998A-9D9BACEFF76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3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F00A8-7806-4706-BB69-A0135355C4E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7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1FC95-1862-4CF0-B699-AC258D139A3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0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EDDA9-5376-4226-8C4D-8550242BD54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64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B7DD-584A-4A4C-A3C3-188106E934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96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E2A35-DE66-4B94-B560-A402D883E1D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22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A1ED8-4C14-4D81-B801-127D4983C5F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312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FF947-F8D2-44F9-9ECD-DD113E66ABC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77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04E66-9526-4A29-BF3D-49E8CABE402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51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A0CFE-C03F-4C75-9C85-4C6686D31AA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79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81A55-EF89-4C99-A5F1-9168546A7C4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00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75BFA-3ADD-4A67-AF66-1FCF0E8AD28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5DAFA-931C-4166-B5E5-3F7F5F4C0A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54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CD465-648D-482B-AFBC-E00C47D05A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67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18B0B-0FD5-4F2B-8609-6E72CA1B1CC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18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C7A90-E85D-4144-9D31-436C0CA0F17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7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F61AE-5893-4785-AB8F-7E9DD0D8A720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14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9F4A5-6ECB-4B21-AF8D-C05CBA9F61F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33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1DDEF-1F04-4DA8-915E-9421B3E0165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41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AFE39-59EE-4B4E-AAAD-475BB0AB10D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55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BD5D5-4B90-4E82-880C-02E1CDE75FA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5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C0B9A-6974-484A-A940-9E89D87FAF1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973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2C6F1-1701-4950-8AF8-345AFC5CCFE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7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BF043-7968-43E3-AF29-1B0F60BB230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91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E0948-7FC4-4C75-8E2A-32CEB357F00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968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92716-3C0B-4C2C-9716-B859D92F86F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03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063C4-1C5C-47E5-970E-64B73632447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395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8D249-3491-4618-8281-0755E6AE3CE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559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C55A7-2B13-4006-94BB-1B42E86FF06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460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1697E-8340-4ED5-A311-591639B4DDA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99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364A0-7478-4759-8FE4-50537E2DE53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07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2A9DA-E3B2-4EFE-AFE1-7C1C98B3D88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23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97DF8-71FB-42CC-AD59-AF791085FD5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7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8338A-2F34-4869-894C-A0A101C4F2C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5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C4672-F5C7-40AA-92D6-11D6BCF59B9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150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C6EBE-357F-49C7-A3CB-3DC63A3F8FA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63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7C9DE-301C-44A4-9083-29C529DAED8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152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7D962-EE16-4663-BF83-258FEDC64B0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90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CA703-C7B1-44AF-B603-4660AC3D294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483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DC084-6F1A-4546-B18A-D2897D5CA0F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F1152-31E8-440B-A2E9-E987E902CEA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5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9AA96-3A5F-469E-9664-00D6A39B0C0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6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4DAA5-0652-4312-A378-AAD34023219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6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1A7C0-951B-4480-AF1C-65E4EA93CFC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4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126CD-9692-4AB7-88A8-141739AAEDB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5A5F4B33-CB6C-4275-94C2-F41CAB2E1B1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7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>
                <a:ea typeface="ＭＳ Ｐゴシック" pitchFamily="50" charset="-128"/>
              </a:defRPr>
            </a:lvl1pPr>
          </a:lstStyle>
          <a:p>
            <a:pPr>
              <a:defRPr/>
            </a:pPr>
            <a:fld id="{325E77FE-D40F-492C-909C-0F92F395F5D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7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b="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b="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b="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B8450C-A50F-4B83-95B2-78C9DEB45559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7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i="0"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i="0"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i="0"/>
            </a:lvl1pPr>
          </a:lstStyle>
          <a:p>
            <a:fld id="{AE122180-AD19-4663-B163-FD4876A576E0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4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7.wmf"/><Relationship Id="rId18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6.wmf"/><Relationship Id="rId5" Type="http://schemas.openxmlformats.org/officeDocument/2006/relationships/image" Target="../media/image9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6.wmf"/><Relationship Id="rId18" Type="http://schemas.openxmlformats.org/officeDocument/2006/relationships/image" Target="../media/image170.png"/><Relationship Id="rId7" Type="http://schemas.openxmlformats.org/officeDocument/2006/relationships/image" Target="../media/image9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6.bin"/><Relationship Id="rId1" Type="http://schemas.openxmlformats.org/officeDocument/2006/relationships/tags" Target="../tags/tag11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wmf"/><Relationship Id="rId5" Type="http://schemas.openxmlformats.org/officeDocument/2006/relationships/image" Target="../media/image17.png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9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5.wmf"/><Relationship Id="rId25" Type="http://schemas.openxmlformats.org/officeDocument/2006/relationships/image" Target="../media/image8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4.bin"/><Relationship Id="rId1" Type="http://schemas.openxmlformats.org/officeDocument/2006/relationships/tags" Target="../tags/tag14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2.wmf"/><Relationship Id="rId24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23" Type="http://schemas.openxmlformats.org/officeDocument/2006/relationships/image" Target="../media/image7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6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tama-med.ac.jp/uinfo/butsuri/dept/reseduc/gamengengokenkyu/" TargetMode="Externa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almonpony2.sakura.ne.jp/physics/mechanics/" TargetMode="Externa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26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29" Type="http://schemas.openxmlformats.org/officeDocument/2006/relationships/oleObject" Target="../embeddings/oleObject14.bin"/><Relationship Id="rId1" Type="http://schemas.openxmlformats.org/officeDocument/2006/relationships/tags" Target="../tags/tag6.x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5.wmf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1" Type="http://schemas.openxmlformats.org/officeDocument/2006/relationships/tags" Target="../tags/tag7.x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Relationship Id="rId22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6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7.wmf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6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FA21673-E39D-6926-33A9-882BA0478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182" y="0"/>
            <a:ext cx="3248526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4A0DAC7-990F-A1A2-1741-0497043960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816" y="0"/>
            <a:ext cx="3248526" cy="6858000"/>
          </a:xfrm>
          <a:prstGeom prst="rect">
            <a:avLst/>
          </a:prstGeom>
        </p:spPr>
      </p:pic>
      <p:sp>
        <p:nvSpPr>
          <p:cNvPr id="2" name="AutoShape 10">
            <a:extLst>
              <a:ext uri="{FF2B5EF4-FFF2-40B4-BE49-F238E27FC236}">
                <a16:creationId xmlns:a16="http://schemas.microsoft.com/office/drawing/2014/main" id="{A0161DA1-0280-8312-380E-CEA27DCF5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7066" y="0"/>
            <a:ext cx="2162525" cy="283535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C1EDC2BB-10CC-3659-D3BD-B78CC25A4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350" y="928577"/>
            <a:ext cx="326636" cy="283535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BCDC25FC-9A5E-1126-5AD3-5CBE447C8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9234" y="5245395"/>
            <a:ext cx="2956422" cy="53871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AutoShape 10">
            <a:extLst>
              <a:ext uri="{FF2B5EF4-FFF2-40B4-BE49-F238E27FC236}">
                <a16:creationId xmlns:a16="http://schemas.microsoft.com/office/drawing/2014/main" id="{5FF9C65B-97C3-57A3-AE80-0F0AAB427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9234" y="6009169"/>
            <a:ext cx="2956422" cy="53871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D760DF97-BD04-9AF5-BF0D-A11D35A55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959" y="0"/>
            <a:ext cx="2105818" cy="283535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7692FB22-B25D-D02E-9854-6D6AAED1F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160" y="645042"/>
            <a:ext cx="1028761" cy="283535"/>
          </a:xfrm>
          <a:prstGeom prst="roundRect">
            <a:avLst>
              <a:gd name="adj" fmla="val 37885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2731B370-61DB-CA5B-430A-B9B566C7E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342" y="857694"/>
            <a:ext cx="2347198" cy="949841"/>
          </a:xfrm>
          <a:prstGeom prst="roundRect">
            <a:avLst>
              <a:gd name="adj" fmla="val 2743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6AFF2046-805E-10CE-7259-27FBB83CD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868" y="1750828"/>
            <a:ext cx="2695474" cy="701749"/>
          </a:xfrm>
          <a:prstGeom prst="roundRect">
            <a:avLst>
              <a:gd name="adj" fmla="val 2743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E54A99B8-D3D0-268D-7714-7DD11E503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342" y="2679405"/>
            <a:ext cx="2077839" cy="2034363"/>
          </a:xfrm>
          <a:prstGeom prst="roundRect">
            <a:avLst>
              <a:gd name="adj" fmla="val 10364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17D1B15D-8E7D-C1F2-6BD4-E2E1713F4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977" y="3163185"/>
            <a:ext cx="320760" cy="1550583"/>
          </a:xfrm>
          <a:prstGeom prst="roundRect">
            <a:avLst>
              <a:gd name="adj" fmla="val 21414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14E632ED-4488-5D7D-9FEE-34C9D8F01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159" y="4997302"/>
            <a:ext cx="2488967" cy="843518"/>
          </a:xfrm>
          <a:prstGeom prst="roundRect">
            <a:avLst>
              <a:gd name="adj" fmla="val 21414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351D5868-2FE8-E418-A3E7-8EC4043FB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9944" y="5489943"/>
            <a:ext cx="624821" cy="350877"/>
          </a:xfrm>
          <a:prstGeom prst="roundRect">
            <a:avLst>
              <a:gd name="adj" fmla="val 41616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821B0FCB-1A10-515B-5579-429B812ED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0291" y="5840820"/>
            <a:ext cx="459051" cy="350877"/>
          </a:xfrm>
          <a:prstGeom prst="roundRect">
            <a:avLst>
              <a:gd name="adj" fmla="val 41616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AutoShape 10">
            <a:extLst>
              <a:ext uri="{FF2B5EF4-FFF2-40B4-BE49-F238E27FC236}">
                <a16:creationId xmlns:a16="http://schemas.microsoft.com/office/drawing/2014/main" id="{13BA887A-66E0-135A-3BE0-40FB32936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816" y="6278527"/>
            <a:ext cx="1003105" cy="350877"/>
          </a:xfrm>
          <a:prstGeom prst="roundRect">
            <a:avLst>
              <a:gd name="adj" fmla="val 41616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AutoShape 10">
            <a:extLst>
              <a:ext uri="{FF2B5EF4-FFF2-40B4-BE49-F238E27FC236}">
                <a16:creationId xmlns:a16="http://schemas.microsoft.com/office/drawing/2014/main" id="{8FF85072-5090-C2CE-3684-DA7BC06DC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921" y="6273215"/>
            <a:ext cx="1835888" cy="350877"/>
          </a:xfrm>
          <a:prstGeom prst="roundRect">
            <a:avLst>
              <a:gd name="adj" fmla="val 41616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AutoShape 10">
            <a:extLst>
              <a:ext uri="{FF2B5EF4-FFF2-40B4-BE49-F238E27FC236}">
                <a16:creationId xmlns:a16="http://schemas.microsoft.com/office/drawing/2014/main" id="{6FAB2932-6DCE-4395-F24B-42DEC6495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6809" y="6278526"/>
            <a:ext cx="349108" cy="350877"/>
          </a:xfrm>
          <a:prstGeom prst="roundRect">
            <a:avLst>
              <a:gd name="adj" fmla="val 41616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AutoShape 10">
            <a:extLst>
              <a:ext uri="{FF2B5EF4-FFF2-40B4-BE49-F238E27FC236}">
                <a16:creationId xmlns:a16="http://schemas.microsoft.com/office/drawing/2014/main" id="{995EEA58-0DE2-AF79-1A7F-58C9C0DA6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993" y="283536"/>
            <a:ext cx="336798" cy="318978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AutoShape 10">
            <a:extLst>
              <a:ext uri="{FF2B5EF4-FFF2-40B4-BE49-F238E27FC236}">
                <a16:creationId xmlns:a16="http://schemas.microsoft.com/office/drawing/2014/main" id="{9CFA0247-7B73-87F1-F1F4-AC9538A6E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8140" y="294165"/>
            <a:ext cx="2881201" cy="318978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785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4">
            <a:extLst>
              <a:ext uri="{FF2B5EF4-FFF2-40B4-BE49-F238E27FC236}">
                <a16:creationId xmlns:a16="http://schemas.microsoft.com/office/drawing/2014/main" id="{80D555C2-90E6-515A-6F20-DDD9EF3D6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77" y="2487703"/>
            <a:ext cx="69802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解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　運動エネルギーは、始め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      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、終り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ＭＳ Ｐゴシック" charset="-128"/>
              <a:cs typeface="+mn-cs"/>
            </a:endParaRPr>
          </a:p>
        </p:txBody>
      </p:sp>
      <p:sp>
        <p:nvSpPr>
          <p:cNvPr id="26" name="Rectangle 64">
            <a:extLst>
              <a:ext uri="{FF2B5EF4-FFF2-40B4-BE49-F238E27FC236}">
                <a16:creationId xmlns:a16="http://schemas.microsoft.com/office/drawing/2014/main" id="{8C4FF46D-A069-3733-7559-473A950C3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776" y="2489178"/>
            <a:ext cx="11904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Ｐゴシック" charset="-128"/>
                <a:cs typeface="+mn-cs"/>
              </a:rPr>
              <a:t>m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0</a:t>
            </a:r>
            <a:r>
              <a:rPr kumimoji="1" lang="en-US" altLang="ja-JP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/2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ＭＳ Ｐゴシック" charset="-128"/>
              <a:cs typeface="+mn-cs"/>
            </a:endParaRPr>
          </a:p>
        </p:txBody>
      </p:sp>
      <p:sp>
        <p:nvSpPr>
          <p:cNvPr id="27" name="Rectangle 64">
            <a:extLst>
              <a:ext uri="{FF2B5EF4-FFF2-40B4-BE49-F238E27FC236}">
                <a16:creationId xmlns:a16="http://schemas.microsoft.com/office/drawing/2014/main" id="{9D4E2158-2FD1-F667-D3AB-DA0EE781A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656" y="2491814"/>
            <a:ext cx="13229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Ｐゴシック" charset="-128"/>
                <a:cs typeface="+mn-cs"/>
              </a:rPr>
              <a:t>mv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1</a:t>
            </a:r>
            <a:r>
              <a:rPr kumimoji="1" lang="en-US" altLang="ja-JP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/2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ＭＳ Ｐゴシック" charset="-128"/>
              <a:cs typeface="+mn-cs"/>
            </a:endParaRP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66F554F1-EF90-7671-72FD-4D4309217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698" y="2539390"/>
            <a:ext cx="1107572" cy="442106"/>
          </a:xfrm>
          <a:prstGeom prst="rect">
            <a:avLst/>
          </a:prstGeom>
          <a:noFill/>
          <a:ln w="12700">
            <a:solidFill>
              <a:srgbClr val="00CC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85E0209D-B98B-43CD-A66F-0EE6548F2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1865" y="2522384"/>
            <a:ext cx="1149384" cy="442106"/>
          </a:xfrm>
          <a:prstGeom prst="rect">
            <a:avLst/>
          </a:prstGeom>
          <a:noFill/>
          <a:ln w="12700">
            <a:solidFill>
              <a:srgbClr val="00CC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grpSp>
        <p:nvGrpSpPr>
          <p:cNvPr id="132" name="グループ化 131">
            <a:extLst>
              <a:ext uri="{FF2B5EF4-FFF2-40B4-BE49-F238E27FC236}">
                <a16:creationId xmlns:a16="http://schemas.microsoft.com/office/drawing/2014/main" id="{2F485D0C-9F1F-0EFB-E9F7-E5747316353D}"/>
              </a:ext>
            </a:extLst>
          </p:cNvPr>
          <p:cNvGrpSpPr/>
          <p:nvPr/>
        </p:nvGrpSpPr>
        <p:grpSpPr>
          <a:xfrm>
            <a:off x="-34164" y="-62602"/>
            <a:ext cx="9177202" cy="1594306"/>
            <a:chOff x="-34164" y="-62602"/>
            <a:chExt cx="9177202" cy="1594306"/>
          </a:xfrm>
        </p:grpSpPr>
        <p:sp>
          <p:nvSpPr>
            <p:cNvPr id="133" name="Rectangle 46">
              <a:extLst>
                <a:ext uri="{FF2B5EF4-FFF2-40B4-BE49-F238E27FC236}">
                  <a16:creationId xmlns:a16="http://schemas.microsoft.com/office/drawing/2014/main" id="{9B1D6589-C662-8EB0-94B9-818C1344F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878" y="-14018"/>
              <a:ext cx="9103186" cy="1541582"/>
            </a:xfrm>
            <a:prstGeom prst="rect">
              <a:avLst/>
            </a:prstGeom>
            <a:solidFill>
              <a:srgbClr val="FFF0DC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34" name="グループ化 133">
              <a:extLst>
                <a:ext uri="{FF2B5EF4-FFF2-40B4-BE49-F238E27FC236}">
                  <a16:creationId xmlns:a16="http://schemas.microsoft.com/office/drawing/2014/main" id="{07002A65-36AB-70E1-6963-95ACECB4728E}"/>
                </a:ext>
              </a:extLst>
            </p:cNvPr>
            <p:cNvGrpSpPr/>
            <p:nvPr/>
          </p:nvGrpSpPr>
          <p:grpSpPr>
            <a:xfrm>
              <a:off x="-962" y="-62602"/>
              <a:ext cx="4211197" cy="741928"/>
              <a:chOff x="-962" y="-62602"/>
              <a:chExt cx="4211197" cy="741928"/>
            </a:xfrm>
          </p:grpSpPr>
          <p:sp>
            <p:nvSpPr>
              <p:cNvPr id="151" name="Rectangle 17">
                <a:extLst>
                  <a:ext uri="{FF2B5EF4-FFF2-40B4-BE49-F238E27FC236}">
                    <a16:creationId xmlns:a16="http://schemas.microsoft.com/office/drawing/2014/main" id="{83E9EA81-6CDC-A452-BBF4-347837D21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962" y="56268"/>
                <a:ext cx="2780778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charset="-128"/>
                    <a:cs typeface="+mn-cs"/>
                  </a:rPr>
                  <a:t>運動エネルギー</a:t>
                </a:r>
              </a:p>
            </p:txBody>
          </p:sp>
          <p:graphicFrame>
            <p:nvGraphicFramePr>
              <p:cNvPr id="152" name="Object 33">
                <a:extLst>
                  <a:ext uri="{FF2B5EF4-FFF2-40B4-BE49-F238E27FC236}">
                    <a16:creationId xmlns:a16="http://schemas.microsoft.com/office/drawing/2014/main" id="{285871B8-3559-CB4B-DCE4-F6EAA05AF13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195534" y="-62602"/>
              <a:ext cx="343368" cy="7419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数式" r:id="rId4" imgW="152280" imgH="393480" progId="Equation.3">
                      <p:embed/>
                    </p:oleObj>
                  </mc:Choice>
                  <mc:Fallback>
                    <p:oleObj name="数式" r:id="rId4" imgW="152280" imgH="393480" progId="Equation.3">
                      <p:embed/>
                      <p:pic>
                        <p:nvPicPr>
                          <p:cNvPr id="152" name="Object 33">
                            <a:extLst>
                              <a:ext uri="{FF2B5EF4-FFF2-40B4-BE49-F238E27FC236}">
                                <a16:creationId xmlns:a16="http://schemas.microsoft.com/office/drawing/2014/main" id="{285871B8-3559-CB4B-DCE4-F6EAA05AF13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95534" y="-62602"/>
                            <a:ext cx="343368" cy="7419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3" name="Object 15">
                <a:extLst>
                  <a:ext uri="{FF2B5EF4-FFF2-40B4-BE49-F238E27FC236}">
                    <a16:creationId xmlns:a16="http://schemas.microsoft.com/office/drawing/2014/main" id="{C21B38CA-6EC7-598C-116D-96165793D40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479795" y="105217"/>
              <a:ext cx="684327" cy="367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数式" r:id="rId6" imgW="304536" imgH="164957" progId="Equation.3">
                      <p:embed/>
                    </p:oleObj>
                  </mc:Choice>
                  <mc:Fallback>
                    <p:oleObj name="数式" r:id="rId6" imgW="304536" imgH="164957" progId="Equation.3">
                      <p:embed/>
                      <p:pic>
                        <p:nvPicPr>
                          <p:cNvPr id="153" name="Object 15">
                            <a:extLst>
                              <a:ext uri="{FF2B5EF4-FFF2-40B4-BE49-F238E27FC236}">
                                <a16:creationId xmlns:a16="http://schemas.microsoft.com/office/drawing/2014/main" id="{C21B38CA-6EC7-598C-116D-96165793D40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79795" y="105217"/>
                            <a:ext cx="684327" cy="367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4" name="Object 33">
                <a:extLst>
                  <a:ext uri="{FF2B5EF4-FFF2-40B4-BE49-F238E27FC236}">
                    <a16:creationId xmlns:a16="http://schemas.microsoft.com/office/drawing/2014/main" id="{35B92B06-742A-B9EE-6151-31C469CE7FE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96743" y="24938"/>
              <a:ext cx="713492" cy="4533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数式" r:id="rId8" imgW="317160" imgH="203040" progId="Equation.3">
                      <p:embed/>
                    </p:oleObj>
                  </mc:Choice>
                  <mc:Fallback>
                    <p:oleObj name="数式" r:id="rId8" imgW="317160" imgH="203040" progId="Equation.3">
                      <p:embed/>
                      <p:pic>
                        <p:nvPicPr>
                          <p:cNvPr id="154" name="Object 33">
                            <a:extLst>
                              <a:ext uri="{FF2B5EF4-FFF2-40B4-BE49-F238E27FC236}">
                                <a16:creationId xmlns:a16="http://schemas.microsoft.com/office/drawing/2014/main" id="{35B92B06-742A-B9EE-6151-31C469CE7FE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96743" y="24938"/>
                            <a:ext cx="713492" cy="4533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35" name="Rectangle 11">
              <a:extLst>
                <a:ext uri="{FF2B5EF4-FFF2-40B4-BE49-F238E27FC236}">
                  <a16:creationId xmlns:a16="http://schemas.microsoft.com/office/drawing/2014/main" id="{3DBC991C-766A-3DC5-3B13-7550F3B14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9440" y="24938"/>
              <a:ext cx="11737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v</a:t>
              </a: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：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速度</a:t>
              </a:r>
            </a:p>
          </p:txBody>
        </p:sp>
        <p:sp>
          <p:nvSpPr>
            <p:cNvPr id="136" name="Rectangle 30">
              <a:extLst>
                <a:ext uri="{FF2B5EF4-FFF2-40B4-BE49-F238E27FC236}">
                  <a16:creationId xmlns:a16="http://schemas.microsoft.com/office/drawing/2014/main" id="{3708DD61-5158-B8D8-FCC0-82939ABE1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714" y="44702"/>
              <a:ext cx="129554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m</a:t>
              </a: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：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質量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137" name="Rectangle 48">
              <a:extLst>
                <a:ext uri="{FF2B5EF4-FFF2-40B4-BE49-F238E27FC236}">
                  <a16:creationId xmlns:a16="http://schemas.microsoft.com/office/drawing/2014/main" id="{62CABF06-5A43-2FDC-2EB2-69D79C886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852" y="64358"/>
              <a:ext cx="185018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添字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i: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始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,f: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終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grpSp>
          <p:nvGrpSpPr>
            <p:cNvPr id="138" name="グループ化 137">
              <a:extLst>
                <a:ext uri="{FF2B5EF4-FFF2-40B4-BE49-F238E27FC236}">
                  <a16:creationId xmlns:a16="http://schemas.microsoft.com/office/drawing/2014/main" id="{A8918925-EC08-9682-310A-E0FDDC2EB39F}"/>
                </a:ext>
              </a:extLst>
            </p:cNvPr>
            <p:cNvGrpSpPr/>
            <p:nvPr/>
          </p:nvGrpSpPr>
          <p:grpSpPr>
            <a:xfrm>
              <a:off x="-962" y="498549"/>
              <a:ext cx="8908989" cy="570055"/>
              <a:chOff x="-962" y="498549"/>
              <a:chExt cx="8908989" cy="570055"/>
            </a:xfrm>
          </p:grpSpPr>
          <p:sp>
            <p:nvSpPr>
              <p:cNvPr id="145" name="Rectangle 17">
                <a:extLst>
                  <a:ext uri="{FF2B5EF4-FFF2-40B4-BE49-F238E27FC236}">
                    <a16:creationId xmlns:a16="http://schemas.microsoft.com/office/drawing/2014/main" id="{E0DA5258-2629-2627-6984-9480E9EF9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962" y="539532"/>
                <a:ext cx="473162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charset="-128"/>
                    <a:cs typeface="+mn-cs"/>
                  </a:rPr>
                  <a:t>一様重力の位置エネルギー</a:t>
                </a:r>
              </a:p>
            </p:txBody>
          </p:sp>
          <p:grpSp>
            <p:nvGrpSpPr>
              <p:cNvPr id="146" name="グループ化 145">
                <a:extLst>
                  <a:ext uri="{FF2B5EF4-FFF2-40B4-BE49-F238E27FC236}">
                    <a16:creationId xmlns:a16="http://schemas.microsoft.com/office/drawing/2014/main" id="{BE20238A-0450-E389-B47F-EF219A49E3C8}"/>
                  </a:ext>
                </a:extLst>
              </p:cNvPr>
              <p:cNvGrpSpPr/>
              <p:nvPr/>
            </p:nvGrpSpPr>
            <p:grpSpPr>
              <a:xfrm>
                <a:off x="4233340" y="540804"/>
                <a:ext cx="1518658" cy="527800"/>
                <a:chOff x="3772361" y="1508997"/>
                <a:chExt cx="1518658" cy="527800"/>
              </a:xfrm>
            </p:grpSpPr>
            <p:sp>
              <p:nvSpPr>
                <p:cNvPr id="149" name="Rectangle 62">
                  <a:extLst>
                    <a:ext uri="{FF2B5EF4-FFF2-40B4-BE49-F238E27FC236}">
                      <a16:creationId xmlns:a16="http://schemas.microsoft.com/office/drawing/2014/main" id="{CD6E06A6-31EE-6442-3464-62D838EC00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2361" y="1517684"/>
                  <a:ext cx="758825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2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Ｐゴシック" charset="-128"/>
                      <a:cs typeface="+mn-cs"/>
                    </a:rPr>
                    <a:t>U </a:t>
                  </a:r>
                  <a:r>
                    <a:rPr kumimoji="0" lang="en-US" altLang="ja-JP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ymbol" panose="05050102010706020507" pitchFamily="18" charset="2"/>
                      <a:ea typeface="ＭＳ Ｐゴシック" charset="-128"/>
                      <a:cs typeface="+mn-cs"/>
                    </a:rPr>
                    <a:t>=</a:t>
                  </a:r>
                </a:p>
              </p:txBody>
            </p:sp>
            <p:sp>
              <p:nvSpPr>
                <p:cNvPr id="150" name="Rectangle 63">
                  <a:extLst>
                    <a:ext uri="{FF2B5EF4-FFF2-40B4-BE49-F238E27FC236}">
                      <a16:creationId xmlns:a16="http://schemas.microsoft.com/office/drawing/2014/main" id="{3ED22375-4E44-E173-4432-B0C574C4B1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75032" y="1508997"/>
                  <a:ext cx="915987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28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ゴシック" pitchFamily="49" charset="-128"/>
                      <a:cs typeface="+mn-cs"/>
                    </a:rPr>
                    <a:t>mgh</a:t>
                  </a:r>
                  <a:endPara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ＭＳ Ｐゴシック" charset="-128"/>
                    <a:cs typeface="+mn-cs"/>
                  </a:endParaRPr>
                </a:p>
              </p:txBody>
            </p:sp>
          </p:grpSp>
          <p:sp>
            <p:nvSpPr>
              <p:cNvPr id="147" name="Rectangle 13">
                <a:extLst>
                  <a:ext uri="{FF2B5EF4-FFF2-40B4-BE49-F238E27FC236}">
                    <a16:creationId xmlns:a16="http://schemas.microsoft.com/office/drawing/2014/main" id="{97535503-49FC-01D4-E0A0-F259BC01E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7235" y="539552"/>
                <a:ext cx="139092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ＭＳ ゴシック" panose="020B0609070205080204" pitchFamily="49" charset="-128"/>
                    <a:cs typeface="Times New Roman" pitchFamily="18" charset="0"/>
                  </a:rPr>
                  <a:t>h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ゴシック" pitchFamily="49" charset="-128"/>
                    <a:ea typeface="ＭＳ ゴシック" pitchFamily="49" charset="-128"/>
                    <a:cs typeface="Times New Roman" pitchFamily="18" charset="0"/>
                  </a:rPr>
                  <a:t>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ゴシック" pitchFamily="49" charset="-128"/>
                    <a:ea typeface="ＭＳ ゴシック" pitchFamily="49" charset="-128"/>
                    <a:cs typeface="Times New Roman" pitchFamily="18" charset="0"/>
                  </a:rPr>
                  <a:t>高さ</a:t>
                </a:r>
              </a:p>
            </p:txBody>
          </p:sp>
          <p:sp>
            <p:nvSpPr>
              <p:cNvPr id="148" name="Rectangle 13">
                <a:extLst>
                  <a:ext uri="{FF2B5EF4-FFF2-40B4-BE49-F238E27FC236}">
                    <a16:creationId xmlns:a16="http://schemas.microsoft.com/office/drawing/2014/main" id="{5004CBFD-146B-3D49-3AF2-7B19D15B2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8929" y="498549"/>
                <a:ext cx="208909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ＭＳ ゴシック" panose="020B0609070205080204" pitchFamily="49" charset="-128"/>
                    <a:cs typeface="Times New Roman" pitchFamily="18" charset="0"/>
                  </a:rPr>
                  <a:t>g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ゴシック" pitchFamily="49" charset="-128"/>
                    <a:ea typeface="ＭＳ ゴシック" pitchFamily="49" charset="-128"/>
                    <a:cs typeface="Times New Roman" pitchFamily="18" charset="0"/>
                  </a:rPr>
                  <a:t>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ゴシック" pitchFamily="49" charset="-128"/>
                    <a:ea typeface="ＭＳ ゴシック" pitchFamily="49" charset="-128"/>
                    <a:cs typeface="Times New Roman" pitchFamily="18" charset="0"/>
                  </a:rPr>
                  <a:t>重力加速度</a:t>
                </a:r>
              </a:p>
            </p:txBody>
          </p:sp>
        </p:grpSp>
        <p:grpSp>
          <p:nvGrpSpPr>
            <p:cNvPr id="139" name="グループ化 138">
              <a:extLst>
                <a:ext uri="{FF2B5EF4-FFF2-40B4-BE49-F238E27FC236}">
                  <a16:creationId xmlns:a16="http://schemas.microsoft.com/office/drawing/2014/main" id="{CB18E936-91FB-F58F-F853-2B369103CA17}"/>
                </a:ext>
              </a:extLst>
            </p:cNvPr>
            <p:cNvGrpSpPr/>
            <p:nvPr/>
          </p:nvGrpSpPr>
          <p:grpSpPr>
            <a:xfrm>
              <a:off x="-34164" y="1005214"/>
              <a:ext cx="7615101" cy="526490"/>
              <a:chOff x="-34164" y="1005214"/>
              <a:chExt cx="7615101" cy="526490"/>
            </a:xfrm>
          </p:grpSpPr>
          <p:graphicFrame>
            <p:nvGraphicFramePr>
              <p:cNvPr id="140" name="Object 15">
                <a:extLst>
                  <a:ext uri="{FF2B5EF4-FFF2-40B4-BE49-F238E27FC236}">
                    <a16:creationId xmlns:a16="http://schemas.microsoft.com/office/drawing/2014/main" id="{1E7201DD-9720-4011-439C-7F386B802FC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846489" y="1011821"/>
              <a:ext cx="1126837" cy="486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数式" r:id="rId10" imgW="495000" imgH="215640" progId="Equation.3">
                      <p:embed/>
                    </p:oleObj>
                  </mc:Choice>
                  <mc:Fallback>
                    <p:oleObj name="数式" r:id="rId10" imgW="495000" imgH="215640" progId="Equation.3">
                      <p:embed/>
                      <p:pic>
                        <p:nvPicPr>
                          <p:cNvPr id="140" name="Object 15">
                            <a:extLst>
                              <a:ext uri="{FF2B5EF4-FFF2-40B4-BE49-F238E27FC236}">
                                <a16:creationId xmlns:a16="http://schemas.microsoft.com/office/drawing/2014/main" id="{1E7201DD-9720-4011-439C-7F386B802FC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46489" y="1011821"/>
                            <a:ext cx="1126837" cy="4865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1" name="オブジェクト 140">
                <a:extLst>
                  <a:ext uri="{FF2B5EF4-FFF2-40B4-BE49-F238E27FC236}">
                    <a16:creationId xmlns:a16="http://schemas.microsoft.com/office/drawing/2014/main" id="{A268FA2A-BF6D-B3FC-8120-930A21DFEF8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973326" y="1161292"/>
              <a:ext cx="289242" cy="2289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数式" r:id="rId12" imgW="126720" imgH="101520" progId="Equation.3">
                      <p:embed/>
                    </p:oleObj>
                  </mc:Choice>
                  <mc:Fallback>
                    <p:oleObj name="数式" r:id="rId12" imgW="126720" imgH="101520" progId="Equation.3">
                      <p:embed/>
                      <p:pic>
                        <p:nvPicPr>
                          <p:cNvPr id="141" name="オブジェクト 140">
                            <a:extLst>
                              <a:ext uri="{FF2B5EF4-FFF2-40B4-BE49-F238E27FC236}">
                                <a16:creationId xmlns:a16="http://schemas.microsoft.com/office/drawing/2014/main" id="{A268FA2A-BF6D-B3FC-8120-930A21DFEF8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73326" y="1161292"/>
                            <a:ext cx="289242" cy="2289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2" name="オブジェクト 141">
                <a:extLst>
                  <a:ext uri="{FF2B5EF4-FFF2-40B4-BE49-F238E27FC236}">
                    <a16:creationId xmlns:a16="http://schemas.microsoft.com/office/drawing/2014/main" id="{681CF229-918D-1241-13FE-6720C5BA860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276300" y="1005214"/>
              <a:ext cx="1212706" cy="486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数式" r:id="rId14" imgW="533160" imgH="215640" progId="Equation.3">
                      <p:embed/>
                    </p:oleObj>
                  </mc:Choice>
                  <mc:Fallback>
                    <p:oleObj name="数式" r:id="rId14" imgW="533160" imgH="215640" progId="Equation.3">
                      <p:embed/>
                      <p:pic>
                        <p:nvPicPr>
                          <p:cNvPr id="142" name="オブジェクト 141">
                            <a:extLst>
                              <a:ext uri="{FF2B5EF4-FFF2-40B4-BE49-F238E27FC236}">
                                <a16:creationId xmlns:a16="http://schemas.microsoft.com/office/drawing/2014/main" id="{681CF229-918D-1241-13FE-6720C5BA860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76300" y="1005214"/>
                            <a:ext cx="1212706" cy="4865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3" name="正方形/長方形 142">
                <a:extLst>
                  <a:ext uri="{FF2B5EF4-FFF2-40B4-BE49-F238E27FC236}">
                    <a16:creationId xmlns:a16="http://schemas.microsoft.com/office/drawing/2014/main" id="{CDE2CA3A-145E-98F5-3C0C-4F73DAFBD0A2}"/>
                  </a:ext>
                </a:extLst>
              </p:cNvPr>
              <p:cNvSpPr/>
              <p:nvPr/>
            </p:nvSpPr>
            <p:spPr bwMode="auto">
              <a:xfrm>
                <a:off x="4765114" y="1049655"/>
                <a:ext cx="2815823" cy="426579"/>
              </a:xfrm>
              <a:prstGeom prst="rect">
                <a:avLst/>
              </a:prstGeom>
              <a:noFill/>
              <a:ln w="1905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144" name="Rectangle 15">
                <a:extLst>
                  <a:ext uri="{FF2B5EF4-FFF2-40B4-BE49-F238E27FC236}">
                    <a16:creationId xmlns:a16="http://schemas.microsoft.com/office/drawing/2014/main" id="{28416F2A-FDA1-180F-3CFD-95F5B156D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164" y="1008484"/>
                <a:ext cx="499294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ＭＳ ゴシック" pitchFamily="49" charset="-128"/>
                    <a:ea typeface="ＭＳ ゴシック" pitchFamily="49" charset="-128"/>
                    <a:cs typeface="Times New Roman" pitchFamily="18" charset="0"/>
                  </a:rPr>
                  <a:t>力学的エネルギー保存の法則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9" name="グループ化 208">
            <a:extLst>
              <a:ext uri="{FF2B5EF4-FFF2-40B4-BE49-F238E27FC236}">
                <a16:creationId xmlns:a16="http://schemas.microsoft.com/office/drawing/2014/main" id="{CF3C7266-559D-263C-6FA1-7C6E1DE51737}"/>
              </a:ext>
            </a:extLst>
          </p:cNvPr>
          <p:cNvGrpSpPr/>
          <p:nvPr/>
        </p:nvGrpSpPr>
        <p:grpSpPr>
          <a:xfrm>
            <a:off x="44209" y="532582"/>
            <a:ext cx="8701212" cy="548929"/>
            <a:chOff x="250723" y="2359958"/>
            <a:chExt cx="8642554" cy="548929"/>
          </a:xfrm>
        </p:grpSpPr>
        <p:sp>
          <p:nvSpPr>
            <p:cNvPr id="210" name="Rectangle 46">
              <a:extLst>
                <a:ext uri="{FF2B5EF4-FFF2-40B4-BE49-F238E27FC236}">
                  <a16:creationId xmlns:a16="http://schemas.microsoft.com/office/drawing/2014/main" id="{0F3DAC0F-60EF-3849-862C-EDB831BEE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723" y="2405883"/>
              <a:ext cx="8642554" cy="474783"/>
            </a:xfrm>
            <a:prstGeom prst="rect">
              <a:avLst/>
            </a:prstGeom>
            <a:solidFill>
              <a:srgbClr val="FFF0DC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211" name="グループ化 210">
              <a:extLst>
                <a:ext uri="{FF2B5EF4-FFF2-40B4-BE49-F238E27FC236}">
                  <a16:creationId xmlns:a16="http://schemas.microsoft.com/office/drawing/2014/main" id="{6B191850-65E0-4FB1-3F81-5A42C857F43C}"/>
                </a:ext>
              </a:extLst>
            </p:cNvPr>
            <p:cNvGrpSpPr/>
            <p:nvPr/>
          </p:nvGrpSpPr>
          <p:grpSpPr>
            <a:xfrm>
              <a:off x="250723" y="2381633"/>
              <a:ext cx="5732564" cy="527254"/>
              <a:chOff x="250723" y="1954053"/>
              <a:chExt cx="5732564" cy="527254"/>
            </a:xfrm>
          </p:grpSpPr>
          <p:sp>
            <p:nvSpPr>
              <p:cNvPr id="213" name="Rectangle 67">
                <a:extLst>
                  <a:ext uri="{FF2B5EF4-FFF2-40B4-BE49-F238E27FC236}">
                    <a16:creationId xmlns:a16="http://schemas.microsoft.com/office/drawing/2014/main" id="{46B0E583-F923-77D1-D243-81348F61C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8312" y="1962195"/>
                <a:ext cx="758825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itchFamily="18" charset="0"/>
                    <a:ea typeface="ＭＳ Ｐゴシック" charset="-128"/>
                    <a:cs typeface="+mn-cs"/>
                  </a:rPr>
                  <a:t>U </a:t>
                </a: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itchFamily="18" charset="0"/>
                    <a:ea typeface="ＭＳ Ｐゴシック" charset="-128"/>
                    <a:cs typeface="+mn-cs"/>
                  </a:rPr>
                  <a:t>=</a:t>
                </a:r>
              </a:p>
            </p:txBody>
          </p:sp>
          <p:sp>
            <p:nvSpPr>
              <p:cNvPr id="214" name="Rectangle 68">
                <a:extLst>
                  <a:ext uri="{FF2B5EF4-FFF2-40B4-BE49-F238E27FC236}">
                    <a16:creationId xmlns:a16="http://schemas.microsoft.com/office/drawing/2014/main" id="{36C5E4E6-F4C6-3870-D4F0-8C846EE42E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7450" y="1962195"/>
                <a:ext cx="9858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Bookman Old Style" pitchFamily="18" charset="0"/>
                    <a:ea typeface="ＭＳ ゴシック" pitchFamily="49" charset="-128"/>
                    <a:cs typeface="+mn-cs"/>
                  </a:rPr>
                  <a:t>kx</a:t>
                </a:r>
                <a:r>
                  <a:rPr kumimoji="0" lang="en-US" altLang="ja-JP" sz="2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ＭＳ ゴシック" pitchFamily="49" charset="-128"/>
                    <a:cs typeface="+mn-cs"/>
                  </a:rPr>
                  <a:t>2</a:t>
                </a: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ＭＳ ゴシック" pitchFamily="49" charset="-128"/>
                    <a:cs typeface="+mn-cs"/>
                  </a:rPr>
                  <a:t>/2</a:t>
                </a:r>
                <a:endParaRPr kumimoji="1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Symbol" pitchFamily="18" charset="2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15" name="Rectangle 65">
                <a:extLst>
                  <a:ext uri="{FF2B5EF4-FFF2-40B4-BE49-F238E27FC236}">
                    <a16:creationId xmlns:a16="http://schemas.microsoft.com/office/drawing/2014/main" id="{D809838A-9653-B5A0-5946-34FD8D379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723" y="1954053"/>
                <a:ext cx="4005263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charset="-128"/>
                    <a:cs typeface="+mn-cs"/>
                  </a:rPr>
                  <a:t>弾性力の位置エネルギー</a:t>
                </a:r>
              </a:p>
            </p:txBody>
          </p:sp>
        </p:grpSp>
        <p:sp>
          <p:nvSpPr>
            <p:cNvPr id="212" name="Rectangle 69">
              <a:extLst>
                <a:ext uri="{FF2B5EF4-FFF2-40B4-BE49-F238E27FC236}">
                  <a16:creationId xmlns:a16="http://schemas.microsoft.com/office/drawing/2014/main" id="{55937877-C775-6C60-7F06-6F85D7D41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7" y="2359958"/>
              <a:ext cx="26757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x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: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のび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,</a:t>
              </a:r>
              <a:r>
                <a:rPr kumimoji="0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k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: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バネ定数</a:t>
              </a:r>
            </a:p>
          </p:txBody>
        </p:sp>
      </p:grpSp>
      <p:grpSp>
        <p:nvGrpSpPr>
          <p:cNvPr id="159" name="グループ化 158">
            <a:extLst>
              <a:ext uri="{FF2B5EF4-FFF2-40B4-BE49-F238E27FC236}">
                <a16:creationId xmlns:a16="http://schemas.microsoft.com/office/drawing/2014/main" id="{9EE59D0D-6D47-E0E3-F1C5-134AA83D0CBF}"/>
              </a:ext>
            </a:extLst>
          </p:cNvPr>
          <p:cNvGrpSpPr/>
          <p:nvPr/>
        </p:nvGrpSpPr>
        <p:grpSpPr>
          <a:xfrm>
            <a:off x="4911266" y="4511867"/>
            <a:ext cx="2268538" cy="654050"/>
            <a:chOff x="4663902" y="3730820"/>
            <a:chExt cx="2268538" cy="654050"/>
          </a:xfrm>
        </p:grpSpPr>
        <p:grpSp>
          <p:nvGrpSpPr>
            <p:cNvPr id="160" name="Group 46">
              <a:extLst>
                <a:ext uri="{FF2B5EF4-FFF2-40B4-BE49-F238E27FC236}">
                  <a16:creationId xmlns:a16="http://schemas.microsoft.com/office/drawing/2014/main" id="{C163ECAD-4DEA-9BEA-4808-9F4656C3FE4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140945" y="3326799"/>
              <a:ext cx="500063" cy="1454150"/>
              <a:chOff x="5335" y="698"/>
              <a:chExt cx="315" cy="916"/>
            </a:xfrm>
          </p:grpSpPr>
          <p:sp>
            <p:nvSpPr>
              <p:cNvPr id="164" name="AutoShape 47">
                <a:extLst>
                  <a:ext uri="{FF2B5EF4-FFF2-40B4-BE49-F238E27FC236}">
                    <a16:creationId xmlns:a16="http://schemas.microsoft.com/office/drawing/2014/main" id="{FDE9667B-72A7-FDB1-22DF-DBC89FDE5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5" y="795"/>
                <a:ext cx="156" cy="112"/>
              </a:xfrm>
              <a:prstGeom prst="leftBracket">
                <a:avLst>
                  <a:gd name="adj" fmla="val 50000"/>
                </a:avLst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65" name="AutoShape 48">
                <a:extLst>
                  <a:ext uri="{FF2B5EF4-FFF2-40B4-BE49-F238E27FC236}">
                    <a16:creationId xmlns:a16="http://schemas.microsoft.com/office/drawing/2014/main" id="{82A42FC8-63AC-B6A8-F87F-2DFFB14525E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487" y="698"/>
                <a:ext cx="160" cy="208"/>
              </a:xfrm>
              <a:prstGeom prst="leftBracket">
                <a:avLst>
                  <a:gd name="adj" fmla="val 65000"/>
                </a:avLst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66" name="AutoShape 49">
                <a:extLst>
                  <a:ext uri="{FF2B5EF4-FFF2-40B4-BE49-F238E27FC236}">
                    <a16:creationId xmlns:a16="http://schemas.microsoft.com/office/drawing/2014/main" id="{F8378EF7-F683-BA45-6B4F-DB1EF4E42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7" y="947"/>
                <a:ext cx="157" cy="112"/>
              </a:xfrm>
              <a:prstGeom prst="leftBracket">
                <a:avLst>
                  <a:gd name="adj" fmla="val 50000"/>
                </a:avLst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67" name="AutoShape 50">
                <a:extLst>
                  <a:ext uri="{FF2B5EF4-FFF2-40B4-BE49-F238E27FC236}">
                    <a16:creationId xmlns:a16="http://schemas.microsoft.com/office/drawing/2014/main" id="{F84F6F2F-EDEF-8690-6B76-392D2CDEA08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490" y="792"/>
                <a:ext cx="160" cy="266"/>
              </a:xfrm>
              <a:prstGeom prst="leftBracket">
                <a:avLst>
                  <a:gd name="adj" fmla="val 83125"/>
                </a:avLst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68" name="AutoShape 51">
                <a:extLst>
                  <a:ext uri="{FF2B5EF4-FFF2-40B4-BE49-F238E27FC236}">
                    <a16:creationId xmlns:a16="http://schemas.microsoft.com/office/drawing/2014/main" id="{D3120C1A-3997-9BDA-62F0-0F205D475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5" y="1099"/>
                <a:ext cx="156" cy="112"/>
              </a:xfrm>
              <a:prstGeom prst="leftBracket">
                <a:avLst>
                  <a:gd name="adj" fmla="val 50000"/>
                </a:avLst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69" name="AutoShape 52">
                <a:extLst>
                  <a:ext uri="{FF2B5EF4-FFF2-40B4-BE49-F238E27FC236}">
                    <a16:creationId xmlns:a16="http://schemas.microsoft.com/office/drawing/2014/main" id="{E474DF70-9E69-6144-8A54-5A447E95E81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487" y="944"/>
                <a:ext cx="160" cy="266"/>
              </a:xfrm>
              <a:prstGeom prst="leftBracket">
                <a:avLst>
                  <a:gd name="adj" fmla="val 83125"/>
                </a:avLst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70" name="AutoShape 53">
                <a:extLst>
                  <a:ext uri="{FF2B5EF4-FFF2-40B4-BE49-F238E27FC236}">
                    <a16:creationId xmlns:a16="http://schemas.microsoft.com/office/drawing/2014/main" id="{3DADFB96-BE7C-3B52-F0C1-7068CD0BC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7" y="1254"/>
                <a:ext cx="157" cy="112"/>
              </a:xfrm>
              <a:prstGeom prst="leftBracket">
                <a:avLst>
                  <a:gd name="adj" fmla="val 50000"/>
                </a:avLst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71" name="AutoShape 54">
                <a:extLst>
                  <a:ext uri="{FF2B5EF4-FFF2-40B4-BE49-F238E27FC236}">
                    <a16:creationId xmlns:a16="http://schemas.microsoft.com/office/drawing/2014/main" id="{8ADEC305-E1EA-5E2C-30AE-1B20599F81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490" y="1099"/>
                <a:ext cx="160" cy="266"/>
              </a:xfrm>
              <a:prstGeom prst="leftBracket">
                <a:avLst>
                  <a:gd name="adj" fmla="val 83125"/>
                </a:avLst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72" name="AutoShape 55">
                <a:extLst>
                  <a:ext uri="{FF2B5EF4-FFF2-40B4-BE49-F238E27FC236}">
                    <a16:creationId xmlns:a16="http://schemas.microsoft.com/office/drawing/2014/main" id="{2146355E-7E4A-19A1-7E3E-8EFC2BA63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7" y="1405"/>
                <a:ext cx="157" cy="112"/>
              </a:xfrm>
              <a:prstGeom prst="leftBracket">
                <a:avLst>
                  <a:gd name="adj" fmla="val 50000"/>
                </a:avLst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73" name="AutoShape 56">
                <a:extLst>
                  <a:ext uri="{FF2B5EF4-FFF2-40B4-BE49-F238E27FC236}">
                    <a16:creationId xmlns:a16="http://schemas.microsoft.com/office/drawing/2014/main" id="{DB967184-114F-0291-7448-49204FFC88D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490" y="1250"/>
                <a:ext cx="160" cy="266"/>
              </a:xfrm>
              <a:prstGeom prst="leftBracket">
                <a:avLst>
                  <a:gd name="adj" fmla="val 83125"/>
                </a:avLst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74" name="AutoShape 57">
                <a:extLst>
                  <a:ext uri="{FF2B5EF4-FFF2-40B4-BE49-F238E27FC236}">
                    <a16:creationId xmlns:a16="http://schemas.microsoft.com/office/drawing/2014/main" id="{1835FA82-73B8-9C83-86D2-D456507DA98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489" y="1406"/>
                <a:ext cx="157" cy="208"/>
              </a:xfrm>
              <a:prstGeom prst="leftBracket">
                <a:avLst>
                  <a:gd name="adj" fmla="val 66242"/>
                </a:avLst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161" name="Group 41">
              <a:extLst>
                <a:ext uri="{FF2B5EF4-FFF2-40B4-BE49-F238E27FC236}">
                  <a16:creationId xmlns:a16="http://schemas.microsoft.com/office/drawing/2014/main" id="{B7A0AE93-A968-5D95-32DE-474696BB458E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6198222" y="3650651"/>
              <a:ext cx="654050" cy="814387"/>
              <a:chOff x="3059" y="2643"/>
              <a:chExt cx="412" cy="513"/>
            </a:xfrm>
          </p:grpSpPr>
          <p:sp>
            <p:nvSpPr>
              <p:cNvPr id="162" name="Line 42">
                <a:extLst>
                  <a:ext uri="{FF2B5EF4-FFF2-40B4-BE49-F238E27FC236}">
                    <a16:creationId xmlns:a16="http://schemas.microsoft.com/office/drawing/2014/main" id="{AE7A32B3-0CBE-1929-E5CC-B8E9C1744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199" y="2709"/>
                <a:ext cx="131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63" name="Oval 43">
                <a:extLst>
                  <a:ext uri="{FF2B5EF4-FFF2-40B4-BE49-F238E27FC236}">
                    <a16:creationId xmlns:a16="http://schemas.microsoft.com/office/drawing/2014/main" id="{485178E1-34C7-CDEC-8E5A-85E602A81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057" y="2743"/>
                <a:ext cx="415" cy="41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grpSp>
        <p:nvGrpSpPr>
          <p:cNvPr id="206" name="Group 41">
            <a:extLst>
              <a:ext uri="{FF2B5EF4-FFF2-40B4-BE49-F238E27FC236}">
                <a16:creationId xmlns:a16="http://schemas.microsoft.com/office/drawing/2014/main" id="{4D60A29B-6857-6172-E48C-F66F893EB81B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445588" y="4431698"/>
            <a:ext cx="654050" cy="814387"/>
            <a:chOff x="3059" y="2643"/>
            <a:chExt cx="412" cy="513"/>
          </a:xfrm>
        </p:grpSpPr>
        <p:sp>
          <p:nvSpPr>
            <p:cNvPr id="207" name="Line 42">
              <a:extLst>
                <a:ext uri="{FF2B5EF4-FFF2-40B4-BE49-F238E27FC236}">
                  <a16:creationId xmlns:a16="http://schemas.microsoft.com/office/drawing/2014/main" id="{489DB17E-EF21-A6CB-3B21-D755B6EFE3B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199" y="2709"/>
              <a:ext cx="1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8" name="Oval 43">
              <a:extLst>
                <a:ext uri="{FF2B5EF4-FFF2-40B4-BE49-F238E27FC236}">
                  <a16:creationId xmlns:a16="http://schemas.microsoft.com/office/drawing/2014/main" id="{F13356DF-C245-E26B-9027-04D35B6B44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57" y="2743"/>
              <a:ext cx="415" cy="41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tIns="0" anchor="ctr" anchorCtr="1"/>
            <a:lstStyle>
              <a:lvl1pPr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m</a:t>
              </a:r>
              <a:endParaRPr kumimoji="1" lang="ja-JP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7A701D86-A15F-B1C8-2F01-E7192C283E7F}"/>
              </a:ext>
            </a:extLst>
          </p:cNvPr>
          <p:cNvSpPr/>
          <p:nvPr/>
        </p:nvSpPr>
        <p:spPr bwMode="auto">
          <a:xfrm>
            <a:off x="4765114" y="1049655"/>
            <a:ext cx="2815823" cy="426579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64">
                <a:extLst>
                  <a:ext uri="{FF2B5EF4-FFF2-40B4-BE49-F238E27FC236}">
                    <a16:creationId xmlns:a16="http://schemas.microsoft.com/office/drawing/2014/main" id="{40F92785-D17B-40F8-93EF-6FE3EC858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225" y="1576148"/>
                <a:ext cx="9173817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Bookman Old Style" pitchFamily="18" charset="0"/>
                    <a:ea typeface="ＭＳ Ｐゴシック" charset="-128"/>
                    <a:cs typeface="+mn-cs"/>
                  </a:rPr>
                  <a:t>ばね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charset="-128"/>
                    <a:cs typeface="+mn-cs"/>
                  </a:rPr>
                  <a:t>(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Bookman Old Style" pitchFamily="18" charset="0"/>
                    <a:ea typeface="ＭＳ Ｐゴシック" charset="-128"/>
                    <a:cs typeface="+mn-cs"/>
                  </a:rPr>
                  <a:t>ばね定数</a:t>
                </a:r>
                <a:r>
                  <a:rPr kumimoji="0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Bookman Old Style" pitchFamily="18" charset="0"/>
                    <a:ea typeface="ＭＳ ゴシック" pitchFamily="49" charset="-128"/>
                    <a:cs typeface="+mn-cs"/>
                  </a:rPr>
                  <a:t>k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charset="-128"/>
                    <a:cs typeface="+mn-cs"/>
                  </a:rPr>
                  <a:t>)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Bookman Old Style" pitchFamily="18" charset="0"/>
                    <a:ea typeface="ＭＳ Ｐゴシック" charset="-128"/>
                    <a:cs typeface="+mn-cs"/>
                  </a:rPr>
                  <a:t>に付けた錘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charset="-128"/>
                    <a:cs typeface="+mn-cs"/>
                  </a:rPr>
                  <a:t>(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Bookman Old Style" pitchFamily="18" charset="0"/>
                    <a:ea typeface="ＭＳ Ｐゴシック" charset="-128"/>
                    <a:cs typeface="+mn-cs"/>
                  </a:rPr>
                  <a:t>質量</a:t>
                </a:r>
                <a:r>
                  <a:rPr kumimoji="0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Bookman Old Style" pitchFamily="18" charset="0"/>
                    <a:ea typeface="ＭＳ ゴシック" pitchFamily="49" charset="-128"/>
                    <a:cs typeface="+mn-cs"/>
                  </a:rPr>
                  <a:t>m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charset="-128"/>
                    <a:cs typeface="+mn-cs"/>
                  </a:rPr>
                  <a:t>)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Bookman Old Style" pitchFamily="18" charset="0"/>
                    <a:ea typeface="ＭＳ Ｐゴシック" charset="-128"/>
                    <a:cs typeface="+mn-cs"/>
                  </a:rPr>
                  <a:t>が座標</a:t>
                </a:r>
                <a:r>
                  <a:rPr kumimoji="0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Bookman Old Style" pitchFamily="18" charset="0"/>
                    <a:ea typeface="ＭＳ ゴシック" pitchFamily="49" charset="-128"/>
                    <a:cs typeface="+mn-cs"/>
                  </a:rPr>
                  <a:t>x</a:t>
                </a: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ＭＳ Ｐゴシック" charset="-128"/>
                    <a:cs typeface="+mn-cs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±</m:t>
                    </m:r>
                  </m:oMath>
                </a14:m>
                <a:r>
                  <a:rPr kumimoji="0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Bookman Old Style" pitchFamily="18" charset="0"/>
                    <a:ea typeface="ＭＳ ゴシック" pitchFamily="49" charset="-128"/>
                    <a:cs typeface="+mn-cs"/>
                  </a:rPr>
                  <a:t>x</a:t>
                </a:r>
                <a:r>
                  <a:rPr kumimoji="1" lang="en-US" altLang="ja-JP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charset="-128"/>
                    <a:cs typeface="+mn-cs"/>
                  </a:rPr>
                  <a:t>0 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charset="-128"/>
                    <a:cs typeface="+mn-cs"/>
                  </a:rPr>
                  <a:t>の点の間で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Bookman Old Style" pitchFamily="18" charset="0"/>
                    <a:ea typeface="ＭＳ Ｐゴシック" charset="-128"/>
                    <a:cs typeface="+mn-cs"/>
                  </a:rPr>
                  <a:t>振動している。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64">
                <a:extLst>
                  <a:ext uri="{FF2B5EF4-FFF2-40B4-BE49-F238E27FC236}">
                    <a16:creationId xmlns:a16="http://schemas.microsoft.com/office/drawing/2014/main" id="{40F92785-D17B-40F8-93EF-6FE3EC858A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4225" y="1576148"/>
                <a:ext cx="9173817" cy="954107"/>
              </a:xfrm>
              <a:prstGeom prst="rect">
                <a:avLst/>
              </a:prstGeom>
              <a:blipFill>
                <a:blip r:embed="rId18"/>
                <a:stretch>
                  <a:fillRect l="-1329" t="-9615" b="-153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4">
            <a:extLst>
              <a:ext uri="{FF2B5EF4-FFF2-40B4-BE49-F238E27FC236}">
                <a16:creationId xmlns:a16="http://schemas.microsoft.com/office/drawing/2014/main" id="{1B776ADB-ADF0-DC9B-D2EC-43FFF4249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17" y="2968552"/>
            <a:ext cx="66752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位置エネルギーは、始め            、終り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ＭＳ Ｐゴシック" charset="-128"/>
              <a:cs typeface="+mn-cs"/>
            </a:endParaRPr>
          </a:p>
        </p:txBody>
      </p:sp>
      <p:sp>
        <p:nvSpPr>
          <p:cNvPr id="8" name="Rectangle 64">
            <a:extLst>
              <a:ext uri="{FF2B5EF4-FFF2-40B4-BE49-F238E27FC236}">
                <a16:creationId xmlns:a16="http://schemas.microsoft.com/office/drawing/2014/main" id="{3D736E6F-8A7D-8794-53F4-116E879AB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164" y="2112618"/>
            <a:ext cx="91781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9" name="Rectangle 64">
            <a:extLst>
              <a:ext uri="{FF2B5EF4-FFF2-40B4-BE49-F238E27FC236}">
                <a16:creationId xmlns:a16="http://schemas.microsoft.com/office/drawing/2014/main" id="{7BB8F276-C2C7-58DB-7675-606184922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046" y="1991426"/>
            <a:ext cx="57039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itchFamily="18" charset="0"/>
                <a:ea typeface="ＭＳ Ｐゴシック" charset="-128"/>
                <a:cs typeface="+mn-cs"/>
              </a:rPr>
              <a:t>座標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の点での速さ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+mn-cs"/>
              </a:rPr>
              <a:t>v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を求めよ。</a:t>
            </a:r>
          </a:p>
        </p:txBody>
      </p:sp>
      <p:sp>
        <p:nvSpPr>
          <p:cNvPr id="44" name="AutoShape 3">
            <a:extLst>
              <a:ext uri="{FF2B5EF4-FFF2-40B4-BE49-F238E27FC236}">
                <a16:creationId xmlns:a16="http://schemas.microsoft.com/office/drawing/2014/main" id="{8AC21C89-B47B-07FC-245E-E6BB8396A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92" y="47410"/>
            <a:ext cx="4177361" cy="560984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Line 5">
            <a:extLst>
              <a:ext uri="{FF2B5EF4-FFF2-40B4-BE49-F238E27FC236}">
                <a16:creationId xmlns:a16="http://schemas.microsoft.com/office/drawing/2014/main" id="{69B0C91B-60CF-D0B2-40CA-B872AA1760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1890" y="429066"/>
            <a:ext cx="828529" cy="2145806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AutoShape 10">
            <a:extLst>
              <a:ext uri="{FF2B5EF4-FFF2-40B4-BE49-F238E27FC236}">
                <a16:creationId xmlns:a16="http://schemas.microsoft.com/office/drawing/2014/main" id="{043C8BCC-EF87-FDED-2C03-1C1B273DA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331" y="2520016"/>
            <a:ext cx="2877412" cy="47148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Line 13">
            <a:extLst>
              <a:ext uri="{FF2B5EF4-FFF2-40B4-BE49-F238E27FC236}">
                <a16:creationId xmlns:a16="http://schemas.microsoft.com/office/drawing/2014/main" id="{8DE71A6E-9878-2B9C-C2A7-7F21DB102C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16358" y="548158"/>
            <a:ext cx="417824" cy="1966488"/>
          </a:xfrm>
          <a:prstGeom prst="line">
            <a:avLst/>
          </a:prstGeom>
          <a:noFill/>
          <a:ln w="7620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AutoShape 3">
            <a:extLst>
              <a:ext uri="{FF2B5EF4-FFF2-40B4-BE49-F238E27FC236}">
                <a16:creationId xmlns:a16="http://schemas.microsoft.com/office/drawing/2014/main" id="{43332C41-CC61-5A2A-9598-35294EA33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014" y="5197471"/>
            <a:ext cx="370014" cy="402758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Line 5">
            <a:extLst>
              <a:ext uri="{FF2B5EF4-FFF2-40B4-BE49-F238E27FC236}">
                <a16:creationId xmlns:a16="http://schemas.microsoft.com/office/drawing/2014/main" id="{33D89CC3-8383-383A-2E51-082381CA75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46315" y="2940532"/>
            <a:ext cx="3368583" cy="2282416"/>
          </a:xfrm>
          <a:custGeom>
            <a:avLst/>
            <a:gdLst>
              <a:gd name="connsiteX0" fmla="*/ 0 w 3585193"/>
              <a:gd name="connsiteY0" fmla="*/ 0 h 51200"/>
              <a:gd name="connsiteX1" fmla="*/ 3585193 w 3585193"/>
              <a:gd name="connsiteY1" fmla="*/ 51200 h 51200"/>
              <a:gd name="connsiteX0" fmla="*/ 0 w 3585193"/>
              <a:gd name="connsiteY0" fmla="*/ 73949 h 125149"/>
              <a:gd name="connsiteX1" fmla="*/ 3585193 w 3585193"/>
              <a:gd name="connsiteY1" fmla="*/ 125149 h 125149"/>
              <a:gd name="connsiteX0" fmla="*/ 0 w 3415081"/>
              <a:gd name="connsiteY0" fmla="*/ 557847 h 558123"/>
              <a:gd name="connsiteX1" fmla="*/ 3415081 w 3415081"/>
              <a:gd name="connsiteY1" fmla="*/ 52386 h 558123"/>
              <a:gd name="connsiteX0" fmla="*/ 0 w 3415081"/>
              <a:gd name="connsiteY0" fmla="*/ 505461 h 506477"/>
              <a:gd name="connsiteX1" fmla="*/ 3415081 w 3415081"/>
              <a:gd name="connsiteY1" fmla="*/ 0 h 506477"/>
              <a:gd name="connsiteX0" fmla="*/ 0 w 3680881"/>
              <a:gd name="connsiteY0" fmla="*/ 554941 h 555769"/>
              <a:gd name="connsiteX1" fmla="*/ 3680881 w 3680881"/>
              <a:gd name="connsiteY1" fmla="*/ 0 h 555769"/>
              <a:gd name="connsiteX0" fmla="*/ 0 w 3680881"/>
              <a:gd name="connsiteY0" fmla="*/ 196204 h 227932"/>
              <a:gd name="connsiteX1" fmla="*/ 3680881 w 3680881"/>
              <a:gd name="connsiteY1" fmla="*/ 0 h 227932"/>
              <a:gd name="connsiteX0" fmla="*/ 0 w 3680881"/>
              <a:gd name="connsiteY0" fmla="*/ 196204 h 196204"/>
              <a:gd name="connsiteX1" fmla="*/ 3680881 w 3680881"/>
              <a:gd name="connsiteY1" fmla="*/ 0 h 196204"/>
              <a:gd name="connsiteX0" fmla="*/ 0 w 3680881"/>
              <a:gd name="connsiteY0" fmla="*/ 306314 h 306314"/>
              <a:gd name="connsiteX1" fmla="*/ 3680881 w 3680881"/>
              <a:gd name="connsiteY1" fmla="*/ 110110 h 306314"/>
              <a:gd name="connsiteX0" fmla="*/ 0 w 3692240"/>
              <a:gd name="connsiteY0" fmla="*/ 268092 h 268092"/>
              <a:gd name="connsiteX1" fmla="*/ 3692240 w 3692240"/>
              <a:gd name="connsiteY1" fmla="*/ 128978 h 268092"/>
              <a:gd name="connsiteX0" fmla="*/ 0 w 3692240"/>
              <a:gd name="connsiteY0" fmla="*/ 282801 h 282801"/>
              <a:gd name="connsiteX1" fmla="*/ 3692240 w 3692240"/>
              <a:gd name="connsiteY1" fmla="*/ 143687 h 282801"/>
              <a:gd name="connsiteX0" fmla="*/ 0 w 3848412"/>
              <a:gd name="connsiteY0" fmla="*/ 911185 h 911185"/>
              <a:gd name="connsiteX1" fmla="*/ 3848412 w 3848412"/>
              <a:gd name="connsiteY1" fmla="*/ 45040 h 911185"/>
              <a:gd name="connsiteX0" fmla="*/ 0 w 3914168"/>
              <a:gd name="connsiteY0" fmla="*/ 2141782 h 2141782"/>
              <a:gd name="connsiteX1" fmla="*/ 3914168 w 3914168"/>
              <a:gd name="connsiteY1" fmla="*/ 19856 h 2141782"/>
              <a:gd name="connsiteX0" fmla="*/ 0 w 3914168"/>
              <a:gd name="connsiteY0" fmla="*/ 2121926 h 2121926"/>
              <a:gd name="connsiteX1" fmla="*/ 3914168 w 3914168"/>
              <a:gd name="connsiteY1" fmla="*/ 0 h 212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14168" h="2121926">
                <a:moveTo>
                  <a:pt x="0" y="2121926"/>
                </a:moveTo>
                <a:cubicBezTo>
                  <a:pt x="1064919" y="1817367"/>
                  <a:pt x="3793765" y="426290"/>
                  <a:pt x="3914168" y="0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AutoShape 10">
            <a:extLst>
              <a:ext uri="{FF2B5EF4-FFF2-40B4-BE49-F238E27FC236}">
                <a16:creationId xmlns:a16="http://schemas.microsoft.com/office/drawing/2014/main" id="{0D7895EF-093D-6A04-C63C-497AD0D75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525" y="2514277"/>
            <a:ext cx="754340" cy="47148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" name="Line 13">
            <a:extLst>
              <a:ext uri="{FF2B5EF4-FFF2-40B4-BE49-F238E27FC236}">
                <a16:creationId xmlns:a16="http://schemas.microsoft.com/office/drawing/2014/main" id="{26F24112-8DEC-B885-A775-044B451DA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4762" y="2978194"/>
            <a:ext cx="4046672" cy="481635"/>
          </a:xfrm>
          <a:custGeom>
            <a:avLst/>
            <a:gdLst>
              <a:gd name="connsiteX0" fmla="*/ 0 w 3831573"/>
              <a:gd name="connsiteY0" fmla="*/ 0 h 69279"/>
              <a:gd name="connsiteX1" fmla="*/ 3831573 w 3831573"/>
              <a:gd name="connsiteY1" fmla="*/ 69279 h 69279"/>
              <a:gd name="connsiteX0" fmla="*/ 0 w 3831573"/>
              <a:gd name="connsiteY0" fmla="*/ 0 h 113901"/>
              <a:gd name="connsiteX1" fmla="*/ 3831573 w 3831573"/>
              <a:gd name="connsiteY1" fmla="*/ 69279 h 113901"/>
              <a:gd name="connsiteX0" fmla="*/ 0 w 3831573"/>
              <a:gd name="connsiteY0" fmla="*/ 0 h 136242"/>
              <a:gd name="connsiteX1" fmla="*/ 3831573 w 3831573"/>
              <a:gd name="connsiteY1" fmla="*/ 69279 h 136242"/>
              <a:gd name="connsiteX0" fmla="*/ 0 w 3907510"/>
              <a:gd name="connsiteY0" fmla="*/ 0 h 165093"/>
              <a:gd name="connsiteX1" fmla="*/ 3907510 w 3907510"/>
              <a:gd name="connsiteY1" fmla="*/ 124044 h 165093"/>
              <a:gd name="connsiteX0" fmla="*/ 0 w 3907510"/>
              <a:gd name="connsiteY0" fmla="*/ 0 h 134734"/>
              <a:gd name="connsiteX1" fmla="*/ 3907510 w 3907510"/>
              <a:gd name="connsiteY1" fmla="*/ 124044 h 134734"/>
              <a:gd name="connsiteX0" fmla="*/ 0 w 3907510"/>
              <a:gd name="connsiteY0" fmla="*/ 0 h 124044"/>
              <a:gd name="connsiteX1" fmla="*/ 3907510 w 3907510"/>
              <a:gd name="connsiteY1" fmla="*/ 124044 h 124044"/>
              <a:gd name="connsiteX0" fmla="*/ 0 w 3915947"/>
              <a:gd name="connsiteY0" fmla="*/ 0 h 90343"/>
              <a:gd name="connsiteX1" fmla="*/ 3915947 w 3915947"/>
              <a:gd name="connsiteY1" fmla="*/ 90343 h 90343"/>
              <a:gd name="connsiteX0" fmla="*/ 0 w 3915947"/>
              <a:gd name="connsiteY0" fmla="*/ 0 h 93619"/>
              <a:gd name="connsiteX1" fmla="*/ 3915947 w 3915947"/>
              <a:gd name="connsiteY1" fmla="*/ 90343 h 93619"/>
              <a:gd name="connsiteX0" fmla="*/ 0 w 3915947"/>
              <a:gd name="connsiteY0" fmla="*/ 0 h 93811"/>
              <a:gd name="connsiteX1" fmla="*/ 3915947 w 3915947"/>
              <a:gd name="connsiteY1" fmla="*/ 90343 h 93811"/>
              <a:gd name="connsiteX0" fmla="*/ 0 w 3122826"/>
              <a:gd name="connsiteY0" fmla="*/ 0 h 22218"/>
              <a:gd name="connsiteX1" fmla="*/ 3122826 w 3122826"/>
              <a:gd name="connsiteY1" fmla="*/ 1877 h 22218"/>
              <a:gd name="connsiteX0" fmla="*/ 0 w 3269748"/>
              <a:gd name="connsiteY0" fmla="*/ 0 h 98889"/>
              <a:gd name="connsiteX1" fmla="*/ 3269748 w 3269748"/>
              <a:gd name="connsiteY1" fmla="*/ 95609 h 98889"/>
              <a:gd name="connsiteX0" fmla="*/ 0 w 3269748"/>
              <a:gd name="connsiteY0" fmla="*/ 0 h 95609"/>
              <a:gd name="connsiteX1" fmla="*/ 3269748 w 3269748"/>
              <a:gd name="connsiteY1" fmla="*/ 95609 h 95609"/>
              <a:gd name="connsiteX0" fmla="*/ 0 w 3269748"/>
              <a:gd name="connsiteY0" fmla="*/ 0 h 95609"/>
              <a:gd name="connsiteX1" fmla="*/ 3269748 w 3269748"/>
              <a:gd name="connsiteY1" fmla="*/ 95609 h 95609"/>
              <a:gd name="connsiteX0" fmla="*/ 0 w 3269748"/>
              <a:gd name="connsiteY0" fmla="*/ 0 h 131111"/>
              <a:gd name="connsiteX1" fmla="*/ 3269748 w 3269748"/>
              <a:gd name="connsiteY1" fmla="*/ 95609 h 131111"/>
              <a:gd name="connsiteX0" fmla="*/ 0 w 3269748"/>
              <a:gd name="connsiteY0" fmla="*/ 0 h 156859"/>
              <a:gd name="connsiteX1" fmla="*/ 3269748 w 3269748"/>
              <a:gd name="connsiteY1" fmla="*/ 95609 h 156859"/>
              <a:gd name="connsiteX0" fmla="*/ 0 w 3215055"/>
              <a:gd name="connsiteY0" fmla="*/ 0 h 216361"/>
              <a:gd name="connsiteX1" fmla="*/ 3215055 w 3215055"/>
              <a:gd name="connsiteY1" fmla="*/ 208479 h 216361"/>
              <a:gd name="connsiteX0" fmla="*/ 0 w 3215055"/>
              <a:gd name="connsiteY0" fmla="*/ 0 h 208479"/>
              <a:gd name="connsiteX1" fmla="*/ 3215055 w 3215055"/>
              <a:gd name="connsiteY1" fmla="*/ 208479 h 208479"/>
              <a:gd name="connsiteX0" fmla="*/ 0 w 3246308"/>
              <a:gd name="connsiteY0" fmla="*/ 0 h 144519"/>
              <a:gd name="connsiteX1" fmla="*/ 3246308 w 3246308"/>
              <a:gd name="connsiteY1" fmla="*/ 144519 h 144519"/>
              <a:gd name="connsiteX0" fmla="*/ 0 w 3246308"/>
              <a:gd name="connsiteY0" fmla="*/ 0 h 144519"/>
              <a:gd name="connsiteX1" fmla="*/ 3246308 w 3246308"/>
              <a:gd name="connsiteY1" fmla="*/ 144519 h 14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46308" h="144519">
                <a:moveTo>
                  <a:pt x="0" y="0"/>
                </a:moveTo>
                <a:cubicBezTo>
                  <a:pt x="307489" y="125656"/>
                  <a:pt x="2879425" y="27034"/>
                  <a:pt x="3246308" y="144519"/>
                </a:cubicBezTo>
              </a:path>
            </a:pathLst>
          </a:cu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AutoShape 10">
            <a:extLst>
              <a:ext uri="{FF2B5EF4-FFF2-40B4-BE49-F238E27FC236}">
                <a16:creationId xmlns:a16="http://schemas.microsoft.com/office/drawing/2014/main" id="{A3DFA34C-B52C-A272-60A8-B3CFE3538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255" y="2499191"/>
            <a:ext cx="783738" cy="47148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" name="Line 11">
            <a:extLst>
              <a:ext uri="{FF2B5EF4-FFF2-40B4-BE49-F238E27FC236}">
                <a16:creationId xmlns:a16="http://schemas.microsoft.com/office/drawing/2014/main" id="{8084CC97-062B-42A4-8896-19440CF625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9957" y="2904316"/>
            <a:ext cx="1354972" cy="663387"/>
          </a:xfrm>
          <a:custGeom>
            <a:avLst/>
            <a:gdLst>
              <a:gd name="connsiteX0" fmla="*/ 0 w 2000856"/>
              <a:gd name="connsiteY0" fmla="*/ 0 h 227250"/>
              <a:gd name="connsiteX1" fmla="*/ 2000856 w 2000856"/>
              <a:gd name="connsiteY1" fmla="*/ 227250 h 227250"/>
              <a:gd name="connsiteX0" fmla="*/ 0 w 2000856"/>
              <a:gd name="connsiteY0" fmla="*/ 0 h 377831"/>
              <a:gd name="connsiteX1" fmla="*/ 2000856 w 2000856"/>
              <a:gd name="connsiteY1" fmla="*/ 227250 h 377831"/>
              <a:gd name="connsiteX0" fmla="*/ 0 w 1866102"/>
              <a:gd name="connsiteY0" fmla="*/ 0 h 384626"/>
              <a:gd name="connsiteX1" fmla="*/ 1866102 w 1866102"/>
              <a:gd name="connsiteY1" fmla="*/ 246501 h 384626"/>
              <a:gd name="connsiteX0" fmla="*/ 0 w 1866102"/>
              <a:gd name="connsiteY0" fmla="*/ 0 h 543377"/>
              <a:gd name="connsiteX1" fmla="*/ 1866102 w 1866102"/>
              <a:gd name="connsiteY1" fmla="*/ 246501 h 543377"/>
              <a:gd name="connsiteX0" fmla="*/ 0 w 1866102"/>
              <a:gd name="connsiteY0" fmla="*/ 0 h 517033"/>
              <a:gd name="connsiteX1" fmla="*/ 1866102 w 1866102"/>
              <a:gd name="connsiteY1" fmla="*/ 246501 h 517033"/>
              <a:gd name="connsiteX0" fmla="*/ 0 w 1817976"/>
              <a:gd name="connsiteY0" fmla="*/ 0 h 650836"/>
              <a:gd name="connsiteX1" fmla="*/ 1817976 w 1817976"/>
              <a:gd name="connsiteY1" fmla="*/ 467882 h 650836"/>
              <a:gd name="connsiteX0" fmla="*/ 0 w 1817976"/>
              <a:gd name="connsiteY0" fmla="*/ 0 h 513188"/>
              <a:gd name="connsiteX1" fmla="*/ 1817976 w 1817976"/>
              <a:gd name="connsiteY1" fmla="*/ 467882 h 513188"/>
              <a:gd name="connsiteX0" fmla="*/ 0 w 1817976"/>
              <a:gd name="connsiteY0" fmla="*/ 0 h 460137"/>
              <a:gd name="connsiteX1" fmla="*/ 1817976 w 1817976"/>
              <a:gd name="connsiteY1" fmla="*/ 371630 h 460137"/>
              <a:gd name="connsiteX0" fmla="*/ 0 w 1817976"/>
              <a:gd name="connsiteY0" fmla="*/ 0 h 371630"/>
              <a:gd name="connsiteX1" fmla="*/ 1817976 w 1817976"/>
              <a:gd name="connsiteY1" fmla="*/ 371630 h 37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7976" h="371630">
                <a:moveTo>
                  <a:pt x="0" y="0"/>
                </a:moveTo>
                <a:cubicBezTo>
                  <a:pt x="378194" y="364508"/>
                  <a:pt x="1131774" y="363256"/>
                  <a:pt x="1817976" y="371630"/>
                </a:cubicBezTo>
              </a:path>
            </a:pathLst>
          </a:cu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1" name="Line 5">
            <a:extLst>
              <a:ext uri="{FF2B5EF4-FFF2-40B4-BE49-F238E27FC236}">
                <a16:creationId xmlns:a16="http://schemas.microsoft.com/office/drawing/2014/main" id="{443ABDC0-8CA0-A34A-B23F-A0290ED05D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9152" y="418481"/>
            <a:ext cx="2798128" cy="2185378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6" name="Rectangle 64">
            <a:extLst>
              <a:ext uri="{FF2B5EF4-FFF2-40B4-BE49-F238E27FC236}">
                <a16:creationId xmlns:a16="http://schemas.microsoft.com/office/drawing/2014/main" id="{EE65232E-0C11-22E7-0E6D-71FAFDD19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848" y="2985708"/>
            <a:ext cx="11928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+mn-cs"/>
              </a:rPr>
              <a:t>kx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0</a:t>
            </a:r>
            <a:r>
              <a:rPr kumimoji="0" lang="en-US" altLang="ja-JP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itchFamily="49" charset="-128"/>
                <a:cs typeface="+mn-cs"/>
              </a:rPr>
              <a:t>2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itchFamily="49" charset="-128"/>
                <a:cs typeface="+mn-cs"/>
              </a:rPr>
              <a:t>/2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Symbol" pitchFamily="18" charset="2"/>
              <a:ea typeface="ＭＳ Ｐゴシック" charset="-128"/>
              <a:cs typeface="+mn-cs"/>
            </a:endParaRPr>
          </a:p>
        </p:txBody>
      </p:sp>
      <p:sp>
        <p:nvSpPr>
          <p:cNvPr id="107" name="Rectangle 64">
            <a:extLst>
              <a:ext uri="{FF2B5EF4-FFF2-40B4-BE49-F238E27FC236}">
                <a16:creationId xmlns:a16="http://schemas.microsoft.com/office/drawing/2014/main" id="{C206CA84-383E-4DAB-08BD-F6EB10CB3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545" y="2953092"/>
            <a:ext cx="11680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+mn-cs"/>
              </a:rPr>
              <a:t>kx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1</a:t>
            </a:r>
            <a:r>
              <a:rPr kumimoji="0" lang="en-US" altLang="ja-JP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itchFamily="49" charset="-128"/>
                <a:cs typeface="+mn-cs"/>
              </a:rPr>
              <a:t>2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itchFamily="49" charset="-128"/>
                <a:cs typeface="+mn-cs"/>
              </a:rPr>
              <a:t>/2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Symbol" pitchFamily="18" charset="2"/>
              <a:ea typeface="ＭＳ Ｐゴシック" charset="-128"/>
              <a:cs typeface="+mn-cs"/>
            </a:endParaRPr>
          </a:p>
        </p:txBody>
      </p:sp>
      <p:sp>
        <p:nvSpPr>
          <p:cNvPr id="108" name="Rectangle 4">
            <a:extLst>
              <a:ext uri="{FF2B5EF4-FFF2-40B4-BE49-F238E27FC236}">
                <a16:creationId xmlns:a16="http://schemas.microsoft.com/office/drawing/2014/main" id="{27E3A57C-63B3-7E22-E6B5-444D67BFB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802" y="2994900"/>
            <a:ext cx="1127951" cy="481416"/>
          </a:xfrm>
          <a:prstGeom prst="rect">
            <a:avLst/>
          </a:prstGeom>
          <a:noFill/>
          <a:ln w="12700">
            <a:solidFill>
              <a:srgbClr val="00CC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109" name="Rectangle 4">
            <a:extLst>
              <a:ext uri="{FF2B5EF4-FFF2-40B4-BE49-F238E27FC236}">
                <a16:creationId xmlns:a16="http://schemas.microsoft.com/office/drawing/2014/main" id="{AB800B13-AAB3-C8C2-9DAE-DB2D4C393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8938" y="3039562"/>
            <a:ext cx="1142312" cy="442106"/>
          </a:xfrm>
          <a:prstGeom prst="rect">
            <a:avLst/>
          </a:prstGeom>
          <a:noFill/>
          <a:ln w="12700">
            <a:solidFill>
              <a:srgbClr val="00CC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103" name="AutoShape 3">
            <a:extLst>
              <a:ext uri="{FF2B5EF4-FFF2-40B4-BE49-F238E27FC236}">
                <a16:creationId xmlns:a16="http://schemas.microsoft.com/office/drawing/2014/main" id="{A2621451-0071-637E-B423-C3DD5AA49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49" y="606159"/>
            <a:ext cx="5700886" cy="444896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Line 5">
            <a:extLst>
              <a:ext uri="{FF2B5EF4-FFF2-40B4-BE49-F238E27FC236}">
                <a16:creationId xmlns:a16="http://schemas.microsoft.com/office/drawing/2014/main" id="{3E276E5F-93F3-8395-B7B9-4A389E16AB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04728" y="1058908"/>
            <a:ext cx="412645" cy="2013903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" name="AutoShape 10">
            <a:extLst>
              <a:ext uri="{FF2B5EF4-FFF2-40B4-BE49-F238E27FC236}">
                <a16:creationId xmlns:a16="http://schemas.microsoft.com/office/drawing/2014/main" id="{6FEB25FB-58B5-683B-E4D7-04623B325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01" y="2994081"/>
            <a:ext cx="2877412" cy="47148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Line 13">
            <a:extLst>
              <a:ext uri="{FF2B5EF4-FFF2-40B4-BE49-F238E27FC236}">
                <a16:creationId xmlns:a16="http://schemas.microsoft.com/office/drawing/2014/main" id="{75033CCF-7589-D628-F06C-2589809A4F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0065" y="1021769"/>
            <a:ext cx="0" cy="1911627"/>
          </a:xfrm>
          <a:prstGeom prst="line">
            <a:avLst/>
          </a:prstGeom>
          <a:noFill/>
          <a:ln w="7620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3" name="Line 5">
            <a:extLst>
              <a:ext uri="{FF2B5EF4-FFF2-40B4-BE49-F238E27FC236}">
                <a16:creationId xmlns:a16="http://schemas.microsoft.com/office/drawing/2014/main" id="{6B123FEA-B870-9DA1-B7D7-6EC097042F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60490" y="3451986"/>
            <a:ext cx="3093380" cy="632681"/>
          </a:xfrm>
          <a:custGeom>
            <a:avLst/>
            <a:gdLst>
              <a:gd name="connsiteX0" fmla="*/ 0 w 3585193"/>
              <a:gd name="connsiteY0" fmla="*/ 0 h 51200"/>
              <a:gd name="connsiteX1" fmla="*/ 3585193 w 3585193"/>
              <a:gd name="connsiteY1" fmla="*/ 51200 h 51200"/>
              <a:gd name="connsiteX0" fmla="*/ 0 w 3585193"/>
              <a:gd name="connsiteY0" fmla="*/ 73949 h 125149"/>
              <a:gd name="connsiteX1" fmla="*/ 3585193 w 3585193"/>
              <a:gd name="connsiteY1" fmla="*/ 125149 h 125149"/>
              <a:gd name="connsiteX0" fmla="*/ 0 w 3298129"/>
              <a:gd name="connsiteY0" fmla="*/ 522853 h 523142"/>
              <a:gd name="connsiteX1" fmla="*/ 3298129 w 3298129"/>
              <a:gd name="connsiteY1" fmla="*/ 54503 h 523142"/>
              <a:gd name="connsiteX0" fmla="*/ 0 w 3755306"/>
              <a:gd name="connsiteY0" fmla="*/ 604746 h 605005"/>
              <a:gd name="connsiteX1" fmla="*/ 3755306 w 3755306"/>
              <a:gd name="connsiteY1" fmla="*/ 49805 h 605005"/>
              <a:gd name="connsiteX0" fmla="*/ 0 w 3755306"/>
              <a:gd name="connsiteY0" fmla="*/ 554941 h 555526"/>
              <a:gd name="connsiteX1" fmla="*/ 3755306 w 3755306"/>
              <a:gd name="connsiteY1" fmla="*/ 0 h 555526"/>
              <a:gd name="connsiteX0" fmla="*/ 0 w 3927373"/>
              <a:gd name="connsiteY0" fmla="*/ 441778 h 442615"/>
              <a:gd name="connsiteX1" fmla="*/ 3927373 w 3927373"/>
              <a:gd name="connsiteY1" fmla="*/ 0 h 442615"/>
              <a:gd name="connsiteX0" fmla="*/ 0 w 3927373"/>
              <a:gd name="connsiteY0" fmla="*/ 441778 h 441778"/>
              <a:gd name="connsiteX1" fmla="*/ 3927373 w 3927373"/>
              <a:gd name="connsiteY1" fmla="*/ 0 h 44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27373" h="441778">
                <a:moveTo>
                  <a:pt x="0" y="441778"/>
                </a:moveTo>
                <a:cubicBezTo>
                  <a:pt x="1114091" y="209885"/>
                  <a:pt x="3557589" y="211933"/>
                  <a:pt x="3927373" y="0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4" name="AutoShape 10">
            <a:extLst>
              <a:ext uri="{FF2B5EF4-FFF2-40B4-BE49-F238E27FC236}">
                <a16:creationId xmlns:a16="http://schemas.microsoft.com/office/drawing/2014/main" id="{1B5100F7-B0CB-DA1B-8516-C06CA82F9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2595" y="2988342"/>
            <a:ext cx="754340" cy="47148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Line 13">
            <a:extLst>
              <a:ext uri="{FF2B5EF4-FFF2-40B4-BE49-F238E27FC236}">
                <a16:creationId xmlns:a16="http://schemas.microsoft.com/office/drawing/2014/main" id="{990706B3-6A06-4DD1-1108-AD45A6EC0D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7776" y="3549364"/>
            <a:ext cx="4054155" cy="434169"/>
          </a:xfrm>
          <a:custGeom>
            <a:avLst/>
            <a:gdLst>
              <a:gd name="connsiteX0" fmla="*/ 0 w 3831573"/>
              <a:gd name="connsiteY0" fmla="*/ 0 h 69279"/>
              <a:gd name="connsiteX1" fmla="*/ 3831573 w 3831573"/>
              <a:gd name="connsiteY1" fmla="*/ 69279 h 69279"/>
              <a:gd name="connsiteX0" fmla="*/ 0 w 3831573"/>
              <a:gd name="connsiteY0" fmla="*/ 0 h 113901"/>
              <a:gd name="connsiteX1" fmla="*/ 3831573 w 3831573"/>
              <a:gd name="connsiteY1" fmla="*/ 69279 h 113901"/>
              <a:gd name="connsiteX0" fmla="*/ 0 w 4487395"/>
              <a:gd name="connsiteY0" fmla="*/ 0 h 581529"/>
              <a:gd name="connsiteX1" fmla="*/ 4487395 w 4487395"/>
              <a:gd name="connsiteY1" fmla="*/ 581529 h 581529"/>
              <a:gd name="connsiteX0" fmla="*/ 0 w 4404864"/>
              <a:gd name="connsiteY0" fmla="*/ 102512 h 177356"/>
              <a:gd name="connsiteX1" fmla="*/ 4404864 w 4404864"/>
              <a:gd name="connsiteY1" fmla="*/ 1110 h 177356"/>
              <a:gd name="connsiteX0" fmla="*/ 0 w 4404864"/>
              <a:gd name="connsiteY0" fmla="*/ 101402 h 261809"/>
              <a:gd name="connsiteX1" fmla="*/ 4404864 w 4404864"/>
              <a:gd name="connsiteY1" fmla="*/ 0 h 261809"/>
              <a:gd name="connsiteX0" fmla="*/ 0 w 4404864"/>
              <a:gd name="connsiteY0" fmla="*/ 101402 h 378484"/>
              <a:gd name="connsiteX1" fmla="*/ 4404864 w 4404864"/>
              <a:gd name="connsiteY1" fmla="*/ 0 h 378484"/>
              <a:gd name="connsiteX0" fmla="*/ 0 w 4414034"/>
              <a:gd name="connsiteY0" fmla="*/ 0 h 416286"/>
              <a:gd name="connsiteX1" fmla="*/ 4414034 w 4414034"/>
              <a:gd name="connsiteY1" fmla="*/ 193921 h 41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14034" h="416286">
                <a:moveTo>
                  <a:pt x="0" y="0"/>
                </a:moveTo>
                <a:cubicBezTo>
                  <a:pt x="307128" y="499463"/>
                  <a:pt x="3118503" y="530751"/>
                  <a:pt x="4414034" y="193921"/>
                </a:cubicBezTo>
              </a:path>
            </a:pathLst>
          </a:cu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6" name="Line 7">
            <a:extLst>
              <a:ext uri="{FF2B5EF4-FFF2-40B4-BE49-F238E27FC236}">
                <a16:creationId xmlns:a16="http://schemas.microsoft.com/office/drawing/2014/main" id="{FD19DA8A-CE2D-C5B2-BAAC-DD74843AD6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10829" y="3459827"/>
            <a:ext cx="736693" cy="650531"/>
          </a:xfrm>
          <a:custGeom>
            <a:avLst/>
            <a:gdLst>
              <a:gd name="connsiteX0" fmla="*/ 0 w 1218634"/>
              <a:gd name="connsiteY0" fmla="*/ 0 h 1111170"/>
              <a:gd name="connsiteX1" fmla="*/ 1218634 w 1218634"/>
              <a:gd name="connsiteY1" fmla="*/ 1111170 h 1111170"/>
              <a:gd name="connsiteX0" fmla="*/ 0 w 1126167"/>
              <a:gd name="connsiteY0" fmla="*/ 0 h 1234460"/>
              <a:gd name="connsiteX1" fmla="*/ 1126167 w 1126167"/>
              <a:gd name="connsiteY1" fmla="*/ 1234460 h 1234460"/>
              <a:gd name="connsiteX0" fmla="*/ 0 w 1126167"/>
              <a:gd name="connsiteY0" fmla="*/ 2888 h 1237348"/>
              <a:gd name="connsiteX1" fmla="*/ 1126167 w 1126167"/>
              <a:gd name="connsiteY1" fmla="*/ 1237348 h 1237348"/>
              <a:gd name="connsiteX0" fmla="*/ 0 w 1126167"/>
              <a:gd name="connsiteY0" fmla="*/ 5003 h 1239463"/>
              <a:gd name="connsiteX1" fmla="*/ 1126167 w 1126167"/>
              <a:gd name="connsiteY1" fmla="*/ 1239463 h 1239463"/>
              <a:gd name="connsiteX0" fmla="*/ 0 w 1975836"/>
              <a:gd name="connsiteY0" fmla="*/ 221752 h 435934"/>
              <a:gd name="connsiteX1" fmla="*/ 1975836 w 1975836"/>
              <a:gd name="connsiteY1" fmla="*/ 435934 h 435934"/>
              <a:gd name="connsiteX0" fmla="*/ 0 w 1975836"/>
              <a:gd name="connsiteY0" fmla="*/ 43466 h 257648"/>
              <a:gd name="connsiteX1" fmla="*/ 1975836 w 1975836"/>
              <a:gd name="connsiteY1" fmla="*/ 257648 h 257648"/>
              <a:gd name="connsiteX0" fmla="*/ 0 w 1885719"/>
              <a:gd name="connsiteY0" fmla="*/ 49959 h 244890"/>
              <a:gd name="connsiteX1" fmla="*/ 1885719 w 1885719"/>
              <a:gd name="connsiteY1" fmla="*/ 244890 h 244890"/>
              <a:gd name="connsiteX0" fmla="*/ 0 w 1885719"/>
              <a:gd name="connsiteY0" fmla="*/ 25473 h 220404"/>
              <a:gd name="connsiteX1" fmla="*/ 1885719 w 1885719"/>
              <a:gd name="connsiteY1" fmla="*/ 220404 h 220404"/>
              <a:gd name="connsiteX0" fmla="*/ 0 w 1885719"/>
              <a:gd name="connsiteY0" fmla="*/ 624 h 195555"/>
              <a:gd name="connsiteX1" fmla="*/ 1885719 w 1885719"/>
              <a:gd name="connsiteY1" fmla="*/ 195555 h 195555"/>
              <a:gd name="connsiteX0" fmla="*/ 0 w 1744107"/>
              <a:gd name="connsiteY0" fmla="*/ 412 h 204968"/>
              <a:gd name="connsiteX1" fmla="*/ 1744107 w 1744107"/>
              <a:gd name="connsiteY1" fmla="*/ 204968 h 204968"/>
              <a:gd name="connsiteX0" fmla="*/ 0 w 1744107"/>
              <a:gd name="connsiteY0" fmla="*/ 89 h 204645"/>
              <a:gd name="connsiteX1" fmla="*/ 1744107 w 1744107"/>
              <a:gd name="connsiteY1" fmla="*/ 204645 h 204645"/>
              <a:gd name="connsiteX0" fmla="*/ 0 w 1744107"/>
              <a:gd name="connsiteY0" fmla="*/ 0 h 204556"/>
              <a:gd name="connsiteX1" fmla="*/ 1744107 w 1744107"/>
              <a:gd name="connsiteY1" fmla="*/ 204556 h 20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4107" h="204556">
                <a:moveTo>
                  <a:pt x="0" y="0"/>
                </a:moveTo>
                <a:cubicBezTo>
                  <a:pt x="748387" y="73132"/>
                  <a:pt x="994644" y="90021"/>
                  <a:pt x="1744107" y="204556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7" name="AutoShape 10">
            <a:extLst>
              <a:ext uri="{FF2B5EF4-FFF2-40B4-BE49-F238E27FC236}">
                <a16:creationId xmlns:a16="http://schemas.microsoft.com/office/drawing/2014/main" id="{4BB3B990-2333-F344-F713-B01CAB673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583" y="2989702"/>
            <a:ext cx="783738" cy="47148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Line 11">
            <a:extLst>
              <a:ext uri="{FF2B5EF4-FFF2-40B4-BE49-F238E27FC236}">
                <a16:creationId xmlns:a16="http://schemas.microsoft.com/office/drawing/2014/main" id="{1BB36E37-16F7-01D8-6395-85D46B8502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8350" y="3495404"/>
            <a:ext cx="1453202" cy="262329"/>
          </a:xfrm>
          <a:custGeom>
            <a:avLst/>
            <a:gdLst>
              <a:gd name="connsiteX0" fmla="*/ 0 w 1833780"/>
              <a:gd name="connsiteY0" fmla="*/ 0 h 48944"/>
              <a:gd name="connsiteX1" fmla="*/ 1833780 w 1833780"/>
              <a:gd name="connsiteY1" fmla="*/ 48944 h 48944"/>
              <a:gd name="connsiteX0" fmla="*/ 0 w 1776028"/>
              <a:gd name="connsiteY0" fmla="*/ 30872 h 33685"/>
              <a:gd name="connsiteX1" fmla="*/ 1776028 w 1776028"/>
              <a:gd name="connsiteY1" fmla="*/ 2814 h 33685"/>
              <a:gd name="connsiteX0" fmla="*/ 0 w 1776028"/>
              <a:gd name="connsiteY0" fmla="*/ 57890 h 57890"/>
              <a:gd name="connsiteX1" fmla="*/ 1776028 w 1776028"/>
              <a:gd name="connsiteY1" fmla="*/ 29832 h 57890"/>
              <a:gd name="connsiteX0" fmla="*/ 0 w 1776028"/>
              <a:gd name="connsiteY0" fmla="*/ 57890 h 57890"/>
              <a:gd name="connsiteX1" fmla="*/ 1776028 w 1776028"/>
              <a:gd name="connsiteY1" fmla="*/ 29832 h 57890"/>
              <a:gd name="connsiteX0" fmla="*/ 0 w 1776028"/>
              <a:gd name="connsiteY0" fmla="*/ 83453 h 83453"/>
              <a:gd name="connsiteX1" fmla="*/ 1776028 w 1776028"/>
              <a:gd name="connsiteY1" fmla="*/ 55395 h 83453"/>
              <a:gd name="connsiteX0" fmla="*/ 0 w 1776028"/>
              <a:gd name="connsiteY0" fmla="*/ 131600 h 131600"/>
              <a:gd name="connsiteX1" fmla="*/ 1776028 w 1776028"/>
              <a:gd name="connsiteY1" fmla="*/ 103542 h 131600"/>
              <a:gd name="connsiteX0" fmla="*/ 0 w 1862656"/>
              <a:gd name="connsiteY0" fmla="*/ 135594 h 135594"/>
              <a:gd name="connsiteX1" fmla="*/ 1862656 w 1862656"/>
              <a:gd name="connsiteY1" fmla="*/ 97911 h 135594"/>
              <a:gd name="connsiteX0" fmla="*/ 0 w 1825198"/>
              <a:gd name="connsiteY0" fmla="*/ 97147 h 179579"/>
              <a:gd name="connsiteX1" fmla="*/ 1825198 w 1825198"/>
              <a:gd name="connsiteY1" fmla="*/ 179579 h 179579"/>
              <a:gd name="connsiteX0" fmla="*/ 0 w 1825198"/>
              <a:gd name="connsiteY0" fmla="*/ 21162 h 103594"/>
              <a:gd name="connsiteX1" fmla="*/ 1825198 w 1825198"/>
              <a:gd name="connsiteY1" fmla="*/ 103594 h 103594"/>
              <a:gd name="connsiteX0" fmla="*/ 0 w 1825198"/>
              <a:gd name="connsiteY0" fmla="*/ 0 h 82432"/>
              <a:gd name="connsiteX1" fmla="*/ 1825198 w 1825198"/>
              <a:gd name="connsiteY1" fmla="*/ 82432 h 82432"/>
              <a:gd name="connsiteX0" fmla="*/ 0 w 1775970"/>
              <a:gd name="connsiteY0" fmla="*/ 0 h 54395"/>
              <a:gd name="connsiteX1" fmla="*/ 1775970 w 1775970"/>
              <a:gd name="connsiteY1" fmla="*/ 54395 h 54395"/>
              <a:gd name="connsiteX0" fmla="*/ 0 w 1775970"/>
              <a:gd name="connsiteY0" fmla="*/ 0 h 72217"/>
              <a:gd name="connsiteX1" fmla="*/ 1775970 w 1775970"/>
              <a:gd name="connsiteY1" fmla="*/ 54395 h 7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5970" h="72217">
                <a:moveTo>
                  <a:pt x="0" y="0"/>
                </a:moveTo>
                <a:cubicBezTo>
                  <a:pt x="427400" y="115958"/>
                  <a:pt x="1115482" y="58470"/>
                  <a:pt x="1775970" y="54395"/>
                </a:cubicBezTo>
              </a:path>
            </a:pathLst>
          </a:cu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AutoShape 3">
            <a:extLst>
              <a:ext uri="{FF2B5EF4-FFF2-40B4-BE49-F238E27FC236}">
                <a16:creationId xmlns:a16="http://schemas.microsoft.com/office/drawing/2014/main" id="{9847CC43-1A54-774B-C721-040800A69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0706" y="4005015"/>
            <a:ext cx="438223" cy="473882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AutoShape 3">
            <a:extLst>
              <a:ext uri="{FF2B5EF4-FFF2-40B4-BE49-F238E27FC236}">
                <a16:creationId xmlns:a16="http://schemas.microsoft.com/office/drawing/2014/main" id="{8827AD46-7348-BADC-5F66-FC9E0D33D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1961" y="3985275"/>
            <a:ext cx="430688" cy="510473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Rectangle 64">
            <a:extLst>
              <a:ext uri="{FF2B5EF4-FFF2-40B4-BE49-F238E27FC236}">
                <a16:creationId xmlns:a16="http://schemas.microsoft.com/office/drawing/2014/main" id="{40553FAE-58D3-E198-4490-81508CD10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" y="3428561"/>
            <a:ext cx="59694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力学的エネルギー保存の法則より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ＭＳ Ｐゴシック" charset="-128"/>
              <a:cs typeface="+mn-cs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EA6148B1-91E0-9143-7DA6-315AFC177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7" y="1005095"/>
            <a:ext cx="7558839" cy="527242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6DE63328-8F23-BA8E-2687-0956A322A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92" y="3475363"/>
            <a:ext cx="4711422" cy="44210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D11FDE43-1BCC-6CAC-8BE8-DF3DF521D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3488" y="1476234"/>
            <a:ext cx="0" cy="1913931"/>
          </a:xfrm>
          <a:prstGeom prst="line">
            <a:avLst/>
          </a:prstGeom>
          <a:noFill/>
          <a:ln w="7620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5" name="Line 9">
            <a:extLst>
              <a:ext uri="{FF2B5EF4-FFF2-40B4-BE49-F238E27FC236}">
                <a16:creationId xmlns:a16="http://schemas.microsoft.com/office/drawing/2014/main" id="{4AEE0C7D-E1BB-4EAC-A8AC-0C21420418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48407" y="4463884"/>
            <a:ext cx="2036656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6" name="Rectangle 64">
            <a:extLst>
              <a:ext uri="{FF2B5EF4-FFF2-40B4-BE49-F238E27FC236}">
                <a16:creationId xmlns:a16="http://schemas.microsoft.com/office/drawing/2014/main" id="{C9364FD8-94B4-909E-7EEB-1C80CC06A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2709" y="3941768"/>
            <a:ext cx="565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0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157" name="Rectangle 64">
            <a:extLst>
              <a:ext uri="{FF2B5EF4-FFF2-40B4-BE49-F238E27FC236}">
                <a16:creationId xmlns:a16="http://schemas.microsoft.com/office/drawing/2014/main" id="{D59F60D2-578E-FF85-D64C-19EE527F8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7437" y="4193770"/>
            <a:ext cx="565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+mn-cs"/>
              </a:rPr>
              <a:t>x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158" name="Rectangle 64">
            <a:extLst>
              <a:ext uri="{FF2B5EF4-FFF2-40B4-BE49-F238E27FC236}">
                <a16:creationId xmlns:a16="http://schemas.microsoft.com/office/drawing/2014/main" id="{B72C4CB5-C158-57AB-7CDB-FF09AD9C7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9671" y="3942302"/>
            <a:ext cx="565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1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grpSp>
        <p:nvGrpSpPr>
          <p:cNvPr id="175" name="Group 41">
            <a:extLst>
              <a:ext uri="{FF2B5EF4-FFF2-40B4-BE49-F238E27FC236}">
                <a16:creationId xmlns:a16="http://schemas.microsoft.com/office/drawing/2014/main" id="{9218E356-8FCF-3EB1-205A-2C09E0AA4EC5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7891005" y="4431699"/>
            <a:ext cx="654050" cy="814387"/>
            <a:chOff x="3059" y="2643"/>
            <a:chExt cx="412" cy="513"/>
          </a:xfrm>
        </p:grpSpPr>
        <p:sp>
          <p:nvSpPr>
            <p:cNvPr id="176" name="Line 42">
              <a:extLst>
                <a:ext uri="{FF2B5EF4-FFF2-40B4-BE49-F238E27FC236}">
                  <a16:creationId xmlns:a16="http://schemas.microsoft.com/office/drawing/2014/main" id="{8EB97280-8081-FBDE-209F-77840940F0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199" y="2709"/>
              <a:ext cx="13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7" name="Oval 43">
              <a:extLst>
                <a:ext uri="{FF2B5EF4-FFF2-40B4-BE49-F238E27FC236}">
                  <a16:creationId xmlns:a16="http://schemas.microsoft.com/office/drawing/2014/main" id="{1D7316AE-C2C3-3539-24DF-1FA0D8F12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57" y="2743"/>
              <a:ext cx="415" cy="41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tIns="0" anchor="ctr" anchorCtr="1"/>
            <a:lstStyle>
              <a:lvl1pPr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m</a:t>
              </a:r>
              <a:endParaRPr kumimoji="1" lang="ja-JP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78" name="Line 42">
            <a:extLst>
              <a:ext uri="{FF2B5EF4-FFF2-40B4-BE49-F238E27FC236}">
                <a16:creationId xmlns:a16="http://schemas.microsoft.com/office/drawing/2014/main" id="{B1850987-1E4C-1446-2089-A91FAC3FF4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3304" y="4839685"/>
            <a:ext cx="20796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" name="Rectangle 106">
            <a:extLst>
              <a:ext uri="{FF2B5EF4-FFF2-40B4-BE49-F238E27FC236}">
                <a16:creationId xmlns:a16="http://schemas.microsoft.com/office/drawing/2014/main" id="{472DEB4C-E8A9-3154-B38C-3FF727DE1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3422" y="4504695"/>
            <a:ext cx="365125" cy="6556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32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32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32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32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32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32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32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32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80" name="Group 46">
            <a:extLst>
              <a:ext uri="{FF2B5EF4-FFF2-40B4-BE49-F238E27FC236}">
                <a16:creationId xmlns:a16="http://schemas.microsoft.com/office/drawing/2014/main" id="{EEC4BB53-9284-16C3-C578-ED09572B7A12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111418" y="3384736"/>
            <a:ext cx="500063" cy="2900366"/>
            <a:chOff x="5335" y="698"/>
            <a:chExt cx="315" cy="916"/>
          </a:xfrm>
        </p:grpSpPr>
        <p:sp>
          <p:nvSpPr>
            <p:cNvPr id="181" name="AutoShape 47">
              <a:extLst>
                <a:ext uri="{FF2B5EF4-FFF2-40B4-BE49-F238E27FC236}">
                  <a16:creationId xmlns:a16="http://schemas.microsoft.com/office/drawing/2014/main" id="{577637C6-610B-36C3-A2D4-79DC6FC11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" y="795"/>
              <a:ext cx="156" cy="112"/>
            </a:xfrm>
            <a:prstGeom prst="leftBracket">
              <a:avLst>
                <a:gd name="adj" fmla="val 7159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2" name="AutoShape 48">
              <a:extLst>
                <a:ext uri="{FF2B5EF4-FFF2-40B4-BE49-F238E27FC236}">
                  <a16:creationId xmlns:a16="http://schemas.microsoft.com/office/drawing/2014/main" id="{F4063D7A-3CD5-B26B-FBAB-719A47A9CAC6}"/>
                </a:ext>
              </a:extLst>
            </p:cNvPr>
            <p:cNvSpPr>
              <a:spLocks/>
            </p:cNvSpPr>
            <p:nvPr/>
          </p:nvSpPr>
          <p:spPr bwMode="auto">
            <a:xfrm rot="10800000" flipV="1">
              <a:off x="5487" y="698"/>
              <a:ext cx="160" cy="208"/>
            </a:xfrm>
            <a:prstGeom prst="leftBracket">
              <a:avLst>
                <a:gd name="adj" fmla="val 12964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3" name="AutoShape 49">
              <a:extLst>
                <a:ext uri="{FF2B5EF4-FFF2-40B4-BE49-F238E27FC236}">
                  <a16:creationId xmlns:a16="http://schemas.microsoft.com/office/drawing/2014/main" id="{D588E0CD-53A5-DCF9-E0DD-F630BB988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" y="947"/>
              <a:ext cx="157" cy="112"/>
            </a:xfrm>
            <a:prstGeom prst="leftBracket">
              <a:avLst>
                <a:gd name="adj" fmla="val 7114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4" name="AutoShape 50">
              <a:extLst>
                <a:ext uri="{FF2B5EF4-FFF2-40B4-BE49-F238E27FC236}">
                  <a16:creationId xmlns:a16="http://schemas.microsoft.com/office/drawing/2014/main" id="{C11E0227-285D-2CCF-24FE-AC87E56BCA97}"/>
                </a:ext>
              </a:extLst>
            </p:cNvPr>
            <p:cNvSpPr>
              <a:spLocks/>
            </p:cNvSpPr>
            <p:nvPr/>
          </p:nvSpPr>
          <p:spPr bwMode="auto">
            <a:xfrm rot="10800000" flipV="1">
              <a:off x="5490" y="795"/>
              <a:ext cx="160" cy="263"/>
            </a:xfrm>
            <a:prstGeom prst="leftBracket">
              <a:avLst>
                <a:gd name="adj" fmla="val 16392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5" name="AutoShape 51">
              <a:extLst>
                <a:ext uri="{FF2B5EF4-FFF2-40B4-BE49-F238E27FC236}">
                  <a16:creationId xmlns:a16="http://schemas.microsoft.com/office/drawing/2014/main" id="{BAC73D76-141E-FE34-498E-1DF8197C0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" y="1099"/>
              <a:ext cx="156" cy="112"/>
            </a:xfrm>
            <a:prstGeom prst="leftBracket">
              <a:avLst>
                <a:gd name="adj" fmla="val 7159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6" name="AutoShape 52">
              <a:extLst>
                <a:ext uri="{FF2B5EF4-FFF2-40B4-BE49-F238E27FC236}">
                  <a16:creationId xmlns:a16="http://schemas.microsoft.com/office/drawing/2014/main" id="{F7D0902A-5AE5-5002-CD25-7476A0E37814}"/>
                </a:ext>
              </a:extLst>
            </p:cNvPr>
            <p:cNvSpPr>
              <a:spLocks/>
            </p:cNvSpPr>
            <p:nvPr/>
          </p:nvSpPr>
          <p:spPr bwMode="auto">
            <a:xfrm rot="10800000" flipV="1">
              <a:off x="5487" y="947"/>
              <a:ext cx="160" cy="263"/>
            </a:xfrm>
            <a:prstGeom prst="leftBracket">
              <a:avLst>
                <a:gd name="adj" fmla="val 16392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7" name="AutoShape 53">
              <a:extLst>
                <a:ext uri="{FF2B5EF4-FFF2-40B4-BE49-F238E27FC236}">
                  <a16:creationId xmlns:a16="http://schemas.microsoft.com/office/drawing/2014/main" id="{8C3EBA4F-A02B-17B1-7A94-A6E1E6A04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" y="1254"/>
              <a:ext cx="157" cy="112"/>
            </a:xfrm>
            <a:prstGeom prst="leftBracket">
              <a:avLst>
                <a:gd name="adj" fmla="val 6848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8" name="AutoShape 54">
              <a:extLst>
                <a:ext uri="{FF2B5EF4-FFF2-40B4-BE49-F238E27FC236}">
                  <a16:creationId xmlns:a16="http://schemas.microsoft.com/office/drawing/2014/main" id="{625B17F3-23D5-C0F0-DC48-2381E9E85BE0}"/>
                </a:ext>
              </a:extLst>
            </p:cNvPr>
            <p:cNvSpPr>
              <a:spLocks/>
            </p:cNvSpPr>
            <p:nvPr/>
          </p:nvSpPr>
          <p:spPr bwMode="auto">
            <a:xfrm rot="10800000" flipV="1">
              <a:off x="5490" y="1099"/>
              <a:ext cx="160" cy="266"/>
            </a:xfrm>
            <a:prstGeom prst="leftBracket">
              <a:avLst>
                <a:gd name="adj" fmla="val 16579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9" name="AutoShape 55">
              <a:extLst>
                <a:ext uri="{FF2B5EF4-FFF2-40B4-BE49-F238E27FC236}">
                  <a16:creationId xmlns:a16="http://schemas.microsoft.com/office/drawing/2014/main" id="{3D29C36B-7ED8-1A56-826D-E1890E445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" y="1405"/>
              <a:ext cx="157" cy="111"/>
            </a:xfrm>
            <a:prstGeom prst="leftBracket">
              <a:avLst>
                <a:gd name="adj" fmla="val 7114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0" name="AutoShape 56">
              <a:extLst>
                <a:ext uri="{FF2B5EF4-FFF2-40B4-BE49-F238E27FC236}">
                  <a16:creationId xmlns:a16="http://schemas.microsoft.com/office/drawing/2014/main" id="{1017FE26-926A-68D1-64B6-53A3D4BFDB0F}"/>
                </a:ext>
              </a:extLst>
            </p:cNvPr>
            <p:cNvSpPr>
              <a:spLocks/>
            </p:cNvSpPr>
            <p:nvPr/>
          </p:nvSpPr>
          <p:spPr bwMode="auto">
            <a:xfrm rot="10800000" flipV="1">
              <a:off x="5490" y="1254"/>
              <a:ext cx="160" cy="262"/>
            </a:xfrm>
            <a:prstGeom prst="leftBracket">
              <a:avLst>
                <a:gd name="adj" fmla="val 16330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1" name="AutoShape 57">
              <a:extLst>
                <a:ext uri="{FF2B5EF4-FFF2-40B4-BE49-F238E27FC236}">
                  <a16:creationId xmlns:a16="http://schemas.microsoft.com/office/drawing/2014/main" id="{097739BB-ED37-5705-C673-33902E1518F1}"/>
                </a:ext>
              </a:extLst>
            </p:cNvPr>
            <p:cNvSpPr>
              <a:spLocks/>
            </p:cNvSpPr>
            <p:nvPr/>
          </p:nvSpPr>
          <p:spPr bwMode="auto">
            <a:xfrm rot="10800000" flipV="1">
              <a:off x="5489" y="1406"/>
              <a:ext cx="157" cy="208"/>
            </a:xfrm>
            <a:prstGeom prst="leftBracket">
              <a:avLst>
                <a:gd name="adj" fmla="val 132122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92" name="Group 45">
            <a:extLst>
              <a:ext uri="{FF2B5EF4-FFF2-40B4-BE49-F238E27FC236}">
                <a16:creationId xmlns:a16="http://schemas.microsoft.com/office/drawing/2014/main" id="{9A052254-1906-B105-4702-1F562189F6CA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665641" y="3386327"/>
            <a:ext cx="500063" cy="2897188"/>
            <a:chOff x="3102" y="824"/>
            <a:chExt cx="315" cy="1825"/>
          </a:xfrm>
        </p:grpSpPr>
        <p:grpSp>
          <p:nvGrpSpPr>
            <p:cNvPr id="193" name="Group 46">
              <a:extLst>
                <a:ext uri="{FF2B5EF4-FFF2-40B4-BE49-F238E27FC236}">
                  <a16:creationId xmlns:a16="http://schemas.microsoft.com/office/drawing/2014/main" id="{E4505535-4441-13C8-B57B-5AFE7C2D8B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2" y="1733"/>
              <a:ext cx="315" cy="916"/>
              <a:chOff x="5335" y="698"/>
              <a:chExt cx="315" cy="916"/>
            </a:xfrm>
          </p:grpSpPr>
          <p:sp>
            <p:nvSpPr>
              <p:cNvPr id="195" name="AutoShape 47">
                <a:extLst>
                  <a:ext uri="{FF2B5EF4-FFF2-40B4-BE49-F238E27FC236}">
                    <a16:creationId xmlns:a16="http://schemas.microsoft.com/office/drawing/2014/main" id="{04A6EE27-06CA-00C4-324D-AE061D819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5" y="795"/>
                <a:ext cx="156" cy="112"/>
              </a:xfrm>
              <a:prstGeom prst="leftBracket">
                <a:avLst>
                  <a:gd name="adj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96" name="AutoShape 48">
                <a:extLst>
                  <a:ext uri="{FF2B5EF4-FFF2-40B4-BE49-F238E27FC236}">
                    <a16:creationId xmlns:a16="http://schemas.microsoft.com/office/drawing/2014/main" id="{82687572-CDA0-625D-B38B-E36E1EA7B964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487" y="698"/>
                <a:ext cx="160" cy="208"/>
              </a:xfrm>
              <a:prstGeom prst="leftBracket">
                <a:avLst>
                  <a:gd name="adj" fmla="val 65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97" name="AutoShape 49">
                <a:extLst>
                  <a:ext uri="{FF2B5EF4-FFF2-40B4-BE49-F238E27FC236}">
                    <a16:creationId xmlns:a16="http://schemas.microsoft.com/office/drawing/2014/main" id="{CAC093B8-38C2-6B11-EB7A-8F9444901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7" y="947"/>
                <a:ext cx="157" cy="112"/>
              </a:xfrm>
              <a:prstGeom prst="leftBracket">
                <a:avLst>
                  <a:gd name="adj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98" name="AutoShape 50">
                <a:extLst>
                  <a:ext uri="{FF2B5EF4-FFF2-40B4-BE49-F238E27FC236}">
                    <a16:creationId xmlns:a16="http://schemas.microsoft.com/office/drawing/2014/main" id="{05D9DD18-6321-562A-C39E-A7AECC3627D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490" y="796"/>
                <a:ext cx="160" cy="262"/>
              </a:xfrm>
              <a:prstGeom prst="leftBracket">
                <a:avLst>
                  <a:gd name="adj" fmla="val 83125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99" name="AutoShape 51">
                <a:extLst>
                  <a:ext uri="{FF2B5EF4-FFF2-40B4-BE49-F238E27FC236}">
                    <a16:creationId xmlns:a16="http://schemas.microsoft.com/office/drawing/2014/main" id="{ED385D20-4271-1B00-4D3E-8CA5EBA58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5" y="1099"/>
                <a:ext cx="156" cy="112"/>
              </a:xfrm>
              <a:prstGeom prst="leftBracket">
                <a:avLst>
                  <a:gd name="adj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00" name="AutoShape 52">
                <a:extLst>
                  <a:ext uri="{FF2B5EF4-FFF2-40B4-BE49-F238E27FC236}">
                    <a16:creationId xmlns:a16="http://schemas.microsoft.com/office/drawing/2014/main" id="{11391812-8028-FD7D-8337-DD552C9FC3AD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487" y="948"/>
                <a:ext cx="160" cy="262"/>
              </a:xfrm>
              <a:prstGeom prst="leftBracket">
                <a:avLst>
                  <a:gd name="adj" fmla="val 83125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01" name="AutoShape 53">
                <a:extLst>
                  <a:ext uri="{FF2B5EF4-FFF2-40B4-BE49-F238E27FC236}">
                    <a16:creationId xmlns:a16="http://schemas.microsoft.com/office/drawing/2014/main" id="{3CA3045D-9B7E-419D-22A6-BCEBDECCF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7" y="1254"/>
                <a:ext cx="157" cy="112"/>
              </a:xfrm>
              <a:prstGeom prst="leftBracket">
                <a:avLst>
                  <a:gd name="adj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02" name="AutoShape 54">
                <a:extLst>
                  <a:ext uri="{FF2B5EF4-FFF2-40B4-BE49-F238E27FC236}">
                    <a16:creationId xmlns:a16="http://schemas.microsoft.com/office/drawing/2014/main" id="{DE315954-7D18-EEF5-181F-BD1CA3B9B50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490" y="1099"/>
                <a:ext cx="160" cy="266"/>
              </a:xfrm>
              <a:prstGeom prst="leftBracket">
                <a:avLst>
                  <a:gd name="adj" fmla="val 83125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03" name="AutoShape 55">
                <a:extLst>
                  <a:ext uri="{FF2B5EF4-FFF2-40B4-BE49-F238E27FC236}">
                    <a16:creationId xmlns:a16="http://schemas.microsoft.com/office/drawing/2014/main" id="{171E547F-3B9F-10C7-8226-9559AD73C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7" y="1405"/>
                <a:ext cx="157" cy="112"/>
              </a:xfrm>
              <a:prstGeom prst="leftBracket">
                <a:avLst>
                  <a:gd name="adj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04" name="AutoShape 56">
                <a:extLst>
                  <a:ext uri="{FF2B5EF4-FFF2-40B4-BE49-F238E27FC236}">
                    <a16:creationId xmlns:a16="http://schemas.microsoft.com/office/drawing/2014/main" id="{FBD27BDC-8E92-AFD2-3B79-725A177F9B7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490" y="1254"/>
                <a:ext cx="160" cy="262"/>
              </a:xfrm>
              <a:prstGeom prst="leftBracket">
                <a:avLst>
                  <a:gd name="adj" fmla="val 83125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05" name="AutoShape 57">
                <a:extLst>
                  <a:ext uri="{FF2B5EF4-FFF2-40B4-BE49-F238E27FC236}">
                    <a16:creationId xmlns:a16="http://schemas.microsoft.com/office/drawing/2014/main" id="{2F8A9E4D-4E43-56B5-6145-1CF5C140CB9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489" y="1406"/>
                <a:ext cx="157" cy="208"/>
              </a:xfrm>
              <a:prstGeom prst="leftBracket">
                <a:avLst>
                  <a:gd name="adj" fmla="val 66242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194" name="Line 58">
              <a:extLst>
                <a:ext uri="{FF2B5EF4-FFF2-40B4-BE49-F238E27FC236}">
                  <a16:creationId xmlns:a16="http://schemas.microsoft.com/office/drawing/2014/main" id="{9B3D3BBC-B832-0C70-9F86-52709CC9AD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3" y="824"/>
              <a:ext cx="8" cy="917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5" name="Rectangle 64">
            <a:extLst>
              <a:ext uri="{FF2B5EF4-FFF2-40B4-BE49-F238E27FC236}">
                <a16:creationId xmlns:a16="http://schemas.microsoft.com/office/drawing/2014/main" id="{164F595E-96A3-0533-09C4-9D6923066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732" y="3941768"/>
            <a:ext cx="7343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charset="-128"/>
                <a:cs typeface="+mn-cs"/>
              </a:rPr>
              <a:t>-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0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22" name="Rectangle 64">
            <a:extLst>
              <a:ext uri="{FF2B5EF4-FFF2-40B4-BE49-F238E27FC236}">
                <a16:creationId xmlns:a16="http://schemas.microsoft.com/office/drawing/2014/main" id="{B7709E6F-CD9E-00F1-1C86-391DBBF60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4047" y="3980371"/>
            <a:ext cx="565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0</a:t>
            </a:r>
          </a:p>
        </p:txBody>
      </p:sp>
      <p:sp>
        <p:nvSpPr>
          <p:cNvPr id="23" name="Line 9">
            <a:extLst>
              <a:ext uri="{FF2B5EF4-FFF2-40B4-BE49-F238E27FC236}">
                <a16:creationId xmlns:a16="http://schemas.microsoft.com/office/drawing/2014/main" id="{08204EFA-A82C-8A18-C845-FC180B09BCCE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7924567" y="4838465"/>
            <a:ext cx="749161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Line 9">
            <a:extLst>
              <a:ext uri="{FF2B5EF4-FFF2-40B4-BE49-F238E27FC236}">
                <a16:creationId xmlns:a16="http://schemas.microsoft.com/office/drawing/2014/main" id="{B433190F-4FDE-BE49-3954-85DF241F92BB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6472700" y="4838465"/>
            <a:ext cx="749161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" name="Line 9">
            <a:extLst>
              <a:ext uri="{FF2B5EF4-FFF2-40B4-BE49-F238E27FC236}">
                <a16:creationId xmlns:a16="http://schemas.microsoft.com/office/drawing/2014/main" id="{E92E3B9C-8034-2DC9-2115-EE2FBB6B98E3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7201278" y="4838465"/>
            <a:ext cx="749161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" name="Line 9">
            <a:extLst>
              <a:ext uri="{FF2B5EF4-FFF2-40B4-BE49-F238E27FC236}">
                <a16:creationId xmlns:a16="http://schemas.microsoft.com/office/drawing/2014/main" id="{78E68679-F561-F9D2-2946-74E39702FFDC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7556852" y="4838466"/>
            <a:ext cx="749161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6" name="Rectangle 64">
            <a:extLst>
              <a:ext uri="{FF2B5EF4-FFF2-40B4-BE49-F238E27FC236}">
                <a16:creationId xmlns:a16="http://schemas.microsoft.com/office/drawing/2014/main" id="{74FB7FB9-7E25-C8F2-A723-9CA69E385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732" y="5122672"/>
            <a:ext cx="13239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速さ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+mn-cs"/>
              </a:rPr>
              <a:t>v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charset="-128"/>
                <a:cs typeface="+mn-cs"/>
              </a:rPr>
              <a:t>=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219" name="Rectangle 64">
            <a:extLst>
              <a:ext uri="{FF2B5EF4-FFF2-40B4-BE49-F238E27FC236}">
                <a16:creationId xmlns:a16="http://schemas.microsoft.com/office/drawing/2014/main" id="{084EFAFC-BF15-A83B-E042-902DBD73B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699" y="5119040"/>
            <a:ext cx="5122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+mn-cs"/>
              </a:rPr>
              <a:t>v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16" name="Rectangle 64">
            <a:extLst>
              <a:ext uri="{FF2B5EF4-FFF2-40B4-BE49-F238E27FC236}">
                <a16:creationId xmlns:a16="http://schemas.microsoft.com/office/drawing/2014/main" id="{62C175F8-73F2-8AB7-CB29-408CC3CF9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068" y="5142876"/>
            <a:ext cx="565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0</a:t>
            </a:r>
          </a:p>
        </p:txBody>
      </p:sp>
      <p:sp>
        <p:nvSpPr>
          <p:cNvPr id="19" name="円形吹き出し 183">
            <a:extLst>
              <a:ext uri="{FF2B5EF4-FFF2-40B4-BE49-F238E27FC236}">
                <a16:creationId xmlns:a16="http://schemas.microsoft.com/office/drawing/2014/main" id="{EDCC815C-8E44-EA64-061A-FE6151575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2465" y="3356053"/>
            <a:ext cx="510771" cy="514876"/>
          </a:xfrm>
          <a:prstGeom prst="wedgeEllipseCallout">
            <a:avLst>
              <a:gd name="adj1" fmla="val -46956"/>
              <a:gd name="adj2" fmla="val 86769"/>
            </a:avLst>
          </a:prstGeom>
          <a:noFill/>
          <a:ln w="9525" algn="ctr">
            <a:solidFill>
              <a:srgbClr val="CC66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始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0" name="円形吹き出し 183">
            <a:extLst>
              <a:ext uri="{FF2B5EF4-FFF2-40B4-BE49-F238E27FC236}">
                <a16:creationId xmlns:a16="http://schemas.microsoft.com/office/drawing/2014/main" id="{6EB1EB36-ED7E-ED9B-65B3-1F38A9257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4962" y="3367822"/>
            <a:ext cx="510771" cy="514876"/>
          </a:xfrm>
          <a:prstGeom prst="wedgeEllipseCallout">
            <a:avLst>
              <a:gd name="adj1" fmla="val 34145"/>
              <a:gd name="adj2" fmla="val 84969"/>
            </a:avLst>
          </a:prstGeom>
          <a:noFill/>
          <a:ln w="9525" algn="ctr">
            <a:solidFill>
              <a:srgbClr val="CC66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終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7" name="AutoShape 3">
            <a:extLst>
              <a:ext uri="{FF2B5EF4-FFF2-40B4-BE49-F238E27FC236}">
                <a16:creationId xmlns:a16="http://schemas.microsoft.com/office/drawing/2014/main" id="{60582FBB-646D-2D57-60A0-D4E91E7E5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063" y="5211380"/>
            <a:ext cx="430980" cy="397713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Line 7">
            <a:extLst>
              <a:ext uri="{FF2B5EF4-FFF2-40B4-BE49-F238E27FC236}">
                <a16:creationId xmlns:a16="http://schemas.microsoft.com/office/drawing/2014/main" id="{B3EE9446-3A61-F65B-A8B3-B5D0CD70117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66976" y="2988341"/>
            <a:ext cx="992206" cy="2135869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Line 11">
            <a:extLst>
              <a:ext uri="{FF2B5EF4-FFF2-40B4-BE49-F238E27FC236}">
                <a16:creationId xmlns:a16="http://schemas.microsoft.com/office/drawing/2014/main" id="{7A2BD71C-F64B-727D-C701-4E44EEA1A2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05028" y="3846005"/>
            <a:ext cx="227096" cy="1460278"/>
          </a:xfrm>
          <a:custGeom>
            <a:avLst/>
            <a:gdLst>
              <a:gd name="connsiteX0" fmla="*/ 0 w 209490"/>
              <a:gd name="connsiteY0" fmla="*/ 0 h 1460278"/>
              <a:gd name="connsiteX1" fmla="*/ 209490 w 209490"/>
              <a:gd name="connsiteY1" fmla="*/ 1460278 h 1460278"/>
              <a:gd name="connsiteX0" fmla="*/ 5621 w 215111"/>
              <a:gd name="connsiteY0" fmla="*/ 0 h 1460278"/>
              <a:gd name="connsiteX1" fmla="*/ 215111 w 215111"/>
              <a:gd name="connsiteY1" fmla="*/ 1460278 h 1460278"/>
              <a:gd name="connsiteX0" fmla="*/ 17606 w 227096"/>
              <a:gd name="connsiteY0" fmla="*/ 0 h 1460278"/>
              <a:gd name="connsiteX1" fmla="*/ 227096 w 227096"/>
              <a:gd name="connsiteY1" fmla="*/ 1460278 h 146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7096" h="1460278">
                <a:moveTo>
                  <a:pt x="17606" y="0"/>
                </a:moveTo>
                <a:cubicBezTo>
                  <a:pt x="-21894" y="615967"/>
                  <a:pt x="-11699" y="1361145"/>
                  <a:pt x="227096" y="1460278"/>
                </a:cubicBezTo>
              </a:path>
            </a:pathLst>
          </a:cu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0363E79B-2030-3670-1328-DCEBF9ACED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4717" y="3904180"/>
            <a:ext cx="157558" cy="1292852"/>
          </a:xfrm>
          <a:custGeom>
            <a:avLst/>
            <a:gdLst>
              <a:gd name="connsiteX0" fmla="*/ 0 w 209490"/>
              <a:gd name="connsiteY0" fmla="*/ 0 h 1460278"/>
              <a:gd name="connsiteX1" fmla="*/ 209490 w 209490"/>
              <a:gd name="connsiteY1" fmla="*/ 1460278 h 1460278"/>
              <a:gd name="connsiteX0" fmla="*/ 5621 w 215111"/>
              <a:gd name="connsiteY0" fmla="*/ 0 h 1460278"/>
              <a:gd name="connsiteX1" fmla="*/ 215111 w 215111"/>
              <a:gd name="connsiteY1" fmla="*/ 1460278 h 1460278"/>
              <a:gd name="connsiteX0" fmla="*/ 17606 w 227096"/>
              <a:gd name="connsiteY0" fmla="*/ 0 h 1460278"/>
              <a:gd name="connsiteX1" fmla="*/ 227096 w 227096"/>
              <a:gd name="connsiteY1" fmla="*/ 1460278 h 1460278"/>
              <a:gd name="connsiteX0" fmla="*/ 239243 w 239243"/>
              <a:gd name="connsiteY0" fmla="*/ 0 h 1292852"/>
              <a:gd name="connsiteX1" fmla="*/ 81685 w 239243"/>
              <a:gd name="connsiteY1" fmla="*/ 1292852 h 1292852"/>
              <a:gd name="connsiteX0" fmla="*/ 157558 w 157558"/>
              <a:gd name="connsiteY0" fmla="*/ 0 h 1292852"/>
              <a:gd name="connsiteX1" fmla="*/ 0 w 157558"/>
              <a:gd name="connsiteY1" fmla="*/ 1292852 h 129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558" h="1292852">
                <a:moveTo>
                  <a:pt x="157558" y="0"/>
                </a:moveTo>
                <a:cubicBezTo>
                  <a:pt x="118058" y="615967"/>
                  <a:pt x="179768" y="1142204"/>
                  <a:pt x="0" y="1292852"/>
                </a:cubicBezTo>
              </a:path>
            </a:pathLst>
          </a:cu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Line 5">
            <a:extLst>
              <a:ext uri="{FF2B5EF4-FFF2-40B4-BE49-F238E27FC236}">
                <a16:creationId xmlns:a16="http://schemas.microsoft.com/office/drawing/2014/main" id="{0560E98C-BFF7-FBC6-2FBD-543EE2B29F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0060" y="1057782"/>
            <a:ext cx="1547220" cy="2039576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Rectangle 64">
            <a:extLst>
              <a:ext uri="{FF2B5EF4-FFF2-40B4-BE49-F238E27FC236}">
                <a16:creationId xmlns:a16="http://schemas.microsoft.com/office/drawing/2014/main" id="{A5E0B656-2366-8A10-4350-6F55F9469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952" y="4147205"/>
            <a:ext cx="565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+mn-cs"/>
              </a:rPr>
              <a:t>k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4" name="Line 11">
            <a:extLst>
              <a:ext uri="{FF2B5EF4-FFF2-40B4-BE49-F238E27FC236}">
                <a16:creationId xmlns:a16="http://schemas.microsoft.com/office/drawing/2014/main" id="{D0667FDF-9B7B-AA3F-90D5-C8E7CF6984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9151" y="2458229"/>
            <a:ext cx="3812979" cy="1572674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Line 11">
            <a:extLst>
              <a:ext uri="{FF2B5EF4-FFF2-40B4-BE49-F238E27FC236}">
                <a16:creationId xmlns:a16="http://schemas.microsoft.com/office/drawing/2014/main" id="{79D70555-B90B-2979-ECCE-C8BD14DA86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3447" y="2476650"/>
            <a:ext cx="1536408" cy="2737165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円形吹き出し 183">
            <a:extLst>
              <a:ext uri="{FF2B5EF4-FFF2-40B4-BE49-F238E27FC236}">
                <a16:creationId xmlns:a16="http://schemas.microsoft.com/office/drawing/2014/main" id="{149A32E6-E98E-B4D8-85FC-7B72D5385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72" y="5067917"/>
            <a:ext cx="3534815" cy="514876"/>
          </a:xfrm>
          <a:prstGeom prst="wedgeEllipseCallout">
            <a:avLst>
              <a:gd name="adj1" fmla="val 64724"/>
              <a:gd name="adj2" fmla="val -366396"/>
            </a:avLst>
          </a:prstGeom>
          <a:noFill/>
          <a:ln w="9525" algn="ctr">
            <a:solidFill>
              <a:srgbClr val="CC66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ピンク字は前問と違うところ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50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92"/>
                                        </p:tgtEl>
                                      </p:cBhvr>
                                      <p:by x="2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49366E-18 L 0.15816 -2.49366E-18 " pathEditMode="fixed" rAng="0" ptsTypes="AA">
                                      <p:cBhvr>
                                        <p:cTn id="2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 animBg="1"/>
      <p:bldP spid="29" grpId="0" animBg="1"/>
      <p:bldP spid="2" grpId="0"/>
      <p:bldP spid="7" grpId="0"/>
      <p:bldP spid="9" grpId="0"/>
      <p:bldP spid="44" grpId="0" animBg="1"/>
      <p:bldP spid="44" grpId="1" animBg="1"/>
      <p:bldP spid="44" grpId="2" animBg="1"/>
      <p:bldP spid="51" grpId="0" animBg="1"/>
      <p:bldP spid="51" grpId="1" animBg="1"/>
      <p:bldP spid="52" grpId="0" animBg="1"/>
      <p:bldP spid="52" grpId="1" animBg="1"/>
      <p:bldP spid="52" grpId="2" animBg="1"/>
      <p:bldP spid="54" grpId="0" animBg="1"/>
      <p:bldP spid="54" grpId="1" animBg="1"/>
      <p:bldP spid="55" grpId="0" animBg="1"/>
      <p:bldP spid="55" grpId="1" animBg="1"/>
      <p:bldP spid="55" grpId="2" animBg="1"/>
      <p:bldP spid="56" grpId="0" animBg="1"/>
      <p:bldP spid="56" grpId="1" animBg="1"/>
      <p:bldP spid="57" grpId="0" animBg="1"/>
      <p:bldP spid="57" grpId="1" animBg="1"/>
      <p:bldP spid="57" grpId="2" animBg="1"/>
      <p:bldP spid="96" grpId="0" animBg="1"/>
      <p:bldP spid="96" grpId="1" animBg="1"/>
      <p:bldP spid="99" grpId="0" animBg="1"/>
      <p:bldP spid="99" grpId="1" animBg="1"/>
      <p:bldP spid="99" grpId="2" animBg="1"/>
      <p:bldP spid="100" grpId="0" animBg="1"/>
      <p:bldP spid="100" grpId="1" animBg="1"/>
      <p:bldP spid="101" grpId="0" animBg="1"/>
      <p:bldP spid="101" grpId="1" animBg="1"/>
      <p:bldP spid="106" grpId="0"/>
      <p:bldP spid="107" grpId="0"/>
      <p:bldP spid="108" grpId="0" animBg="1"/>
      <p:bldP spid="109" grpId="0" animBg="1"/>
      <p:bldP spid="103" grpId="0" animBg="1"/>
      <p:bldP spid="103" grpId="1" animBg="1"/>
      <p:bldP spid="103" grpId="2" animBg="1"/>
      <p:bldP spid="110" grpId="0" animBg="1"/>
      <p:bldP spid="110" grpId="1" animBg="1"/>
      <p:bldP spid="111" grpId="0" animBg="1"/>
      <p:bldP spid="111" grpId="1" animBg="1"/>
      <p:bldP spid="111" grpId="2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4" grpId="2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7" grpId="2" animBg="1"/>
      <p:bldP spid="118" grpId="0" animBg="1"/>
      <p:bldP spid="118" grpId="1" animBg="1"/>
      <p:bldP spid="120" grpId="0" animBg="1"/>
      <p:bldP spid="120" grpId="1" animBg="1"/>
      <p:bldP spid="120" grpId="2" animBg="1"/>
      <p:bldP spid="122" grpId="0" animBg="1"/>
      <p:bldP spid="122" grpId="1" animBg="1"/>
      <p:bldP spid="122" grpId="2" animBg="1"/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55" grpId="0" animBg="1"/>
      <p:bldP spid="156" grpId="0"/>
      <p:bldP spid="157" grpId="0"/>
      <p:bldP spid="158" grpId="0"/>
      <p:bldP spid="178" grpId="0" animBg="1"/>
      <p:bldP spid="179" grpId="0" animBg="1"/>
      <p:bldP spid="179" grpId="1" animBg="1"/>
      <p:bldP spid="179" grpId="2" animBg="1"/>
      <p:bldP spid="179" grpId="3" animBg="1"/>
      <p:bldP spid="15" grpId="0"/>
      <p:bldP spid="22" grpId="0"/>
      <p:bldP spid="23" grpId="0" animBg="1"/>
      <p:bldP spid="121" grpId="0" animBg="1"/>
      <p:bldP spid="123" grpId="0" animBg="1"/>
      <p:bldP spid="124" grpId="0" animBg="1"/>
      <p:bldP spid="216" grpId="0"/>
      <p:bldP spid="219" grpId="0"/>
      <p:bldP spid="16" grpId="0"/>
      <p:bldP spid="19" grpId="0" animBg="1"/>
      <p:bldP spid="20" grpId="0" animBg="1"/>
      <p:bldP spid="97" grpId="0" animBg="1"/>
      <p:bldP spid="97" grpId="1" animBg="1"/>
      <p:bldP spid="97" grpId="2" animBg="1"/>
      <p:bldP spid="98" grpId="0" animBg="1"/>
      <p:bldP spid="98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4" grpId="0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グループ化 233">
            <a:extLst>
              <a:ext uri="{FF2B5EF4-FFF2-40B4-BE49-F238E27FC236}">
                <a16:creationId xmlns:a16="http://schemas.microsoft.com/office/drawing/2014/main" id="{27A0A477-5C6B-68D7-6D1F-73002F1E9101}"/>
              </a:ext>
            </a:extLst>
          </p:cNvPr>
          <p:cNvGrpSpPr/>
          <p:nvPr/>
        </p:nvGrpSpPr>
        <p:grpSpPr>
          <a:xfrm>
            <a:off x="-34164" y="1576148"/>
            <a:ext cx="9183756" cy="2375633"/>
            <a:chOff x="-34164" y="1576148"/>
            <a:chExt cx="9183756" cy="23756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Rectangle 64">
                  <a:extLst>
                    <a:ext uri="{FF2B5EF4-FFF2-40B4-BE49-F238E27FC236}">
                      <a16:creationId xmlns:a16="http://schemas.microsoft.com/office/drawing/2014/main" id="{3F72EEE9-A92A-EB5A-6628-9913A2E4A1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225" y="1576148"/>
                  <a:ext cx="9173817" cy="9541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Ｐゴシック" charset="-128"/>
                      <a:cs typeface="+mn-cs"/>
                    </a:rPr>
                    <a:t>ばね</a:t>
                  </a:r>
                  <a:r>
                    <a:rPr kumimoji="1" lang="en-US" altLang="ja-JP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charset="-128"/>
                      <a:cs typeface="+mn-cs"/>
                    </a:rPr>
                    <a:t>(</a:t>
                  </a:r>
                  <a:r>
                    <a:rPr kumimoji="1" lang="ja-JP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Ｐゴシック" charset="-128"/>
                      <a:cs typeface="+mn-cs"/>
                    </a:rPr>
                    <a:t>ばね定数</a:t>
                  </a:r>
                  <a:r>
                    <a:rPr kumimoji="0" lang="en-US" altLang="ja-JP" sz="2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ゴシック" pitchFamily="49" charset="-128"/>
                      <a:cs typeface="+mn-cs"/>
                    </a:rPr>
                    <a:t>k</a:t>
                  </a:r>
                  <a:r>
                    <a:rPr kumimoji="1" lang="en-US" altLang="ja-JP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charset="-128"/>
                      <a:cs typeface="+mn-cs"/>
                    </a:rPr>
                    <a:t>)</a:t>
                  </a:r>
                  <a:r>
                    <a:rPr kumimoji="1" lang="ja-JP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Ｐゴシック" charset="-128"/>
                      <a:cs typeface="+mn-cs"/>
                    </a:rPr>
                    <a:t>に付けた錘</a:t>
                  </a:r>
                  <a:r>
                    <a:rPr kumimoji="1" lang="en-US" altLang="ja-JP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charset="-128"/>
                      <a:cs typeface="+mn-cs"/>
                    </a:rPr>
                    <a:t>(</a:t>
                  </a:r>
                  <a:r>
                    <a:rPr kumimoji="1" lang="ja-JP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Ｐゴシック" charset="-128"/>
                      <a:cs typeface="+mn-cs"/>
                    </a:rPr>
                    <a:t>質量</a:t>
                  </a:r>
                  <a:r>
                    <a:rPr kumimoji="0" lang="en-US" altLang="ja-JP" sz="2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ゴシック" pitchFamily="49" charset="-128"/>
                      <a:cs typeface="+mn-cs"/>
                    </a:rPr>
                    <a:t>m</a:t>
                  </a:r>
                  <a:r>
                    <a:rPr kumimoji="1" lang="en-US" altLang="ja-JP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charset="-128"/>
                      <a:cs typeface="+mn-cs"/>
                    </a:rPr>
                    <a:t>)</a:t>
                  </a:r>
                  <a:r>
                    <a:rPr kumimoji="1" lang="ja-JP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Ｐゴシック" charset="-128"/>
                      <a:cs typeface="+mn-cs"/>
                    </a:rPr>
                    <a:t>が座標</a:t>
                  </a:r>
                  <a:r>
                    <a:rPr kumimoji="0" lang="en-US" altLang="ja-JP" sz="2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ゴシック" pitchFamily="49" charset="-128"/>
                      <a:cs typeface="+mn-cs"/>
                    </a:rPr>
                    <a:t>x</a:t>
                  </a:r>
                  <a:r>
                    <a:rPr kumimoji="0" lang="en-US" altLang="ja-JP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Symbol" panose="05050102010706020507" pitchFamily="18" charset="2"/>
                      <a:ea typeface="ＭＳ Ｐゴシック" charset="-128"/>
                      <a:cs typeface="+mn-cs"/>
                    </a:rPr>
                    <a:t>=</a:t>
                  </a:r>
                  <a14:m>
                    <m:oMath xmlns:m="http://schemas.openxmlformats.org/officeDocument/2006/math">
                      <m:r>
                        <a:rPr kumimoji="0" lang="en-US" altLang="ja-JP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±</m:t>
                      </m:r>
                    </m:oMath>
                  </a14:m>
                  <a:r>
                    <a:rPr kumimoji="0" lang="en-US" altLang="ja-JP" sz="2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ゴシック" pitchFamily="49" charset="-128"/>
                      <a:cs typeface="+mn-cs"/>
                    </a:rPr>
                    <a:t>x</a:t>
                  </a:r>
                  <a:r>
                    <a:rPr kumimoji="1" lang="en-US" altLang="ja-JP" sz="2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charset="-128"/>
                      <a:cs typeface="+mn-cs"/>
                    </a:rPr>
                    <a:t>0 </a:t>
                  </a:r>
                  <a:r>
                    <a:rPr kumimoji="1" lang="ja-JP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charset="-128"/>
                      <a:cs typeface="+mn-cs"/>
                    </a:rPr>
                    <a:t>の点の間で</a:t>
                  </a:r>
                  <a:r>
                    <a:rPr kumimoji="1" lang="ja-JP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Ｐゴシック" charset="-128"/>
                      <a:cs typeface="+mn-cs"/>
                    </a:rPr>
                    <a:t>振動している。</a:t>
                  </a:r>
                  <a:endPara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35" name="Rectangle 64">
                  <a:extLst>
                    <a:ext uri="{FF2B5EF4-FFF2-40B4-BE49-F238E27FC236}">
                      <a16:creationId xmlns:a16="http://schemas.microsoft.com/office/drawing/2014/main" id="{3F72EEE9-A92A-EB5A-6628-9913A2E4A1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24225" y="1576148"/>
                  <a:ext cx="9173817" cy="954107"/>
                </a:xfrm>
                <a:prstGeom prst="rect">
                  <a:avLst/>
                </a:prstGeom>
                <a:blipFill>
                  <a:blip r:embed="rId5"/>
                  <a:stretch>
                    <a:fillRect l="-1329" t="-9615" b="-1538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6" name="Rectangle 64">
              <a:extLst>
                <a:ext uri="{FF2B5EF4-FFF2-40B4-BE49-F238E27FC236}">
                  <a16:creationId xmlns:a16="http://schemas.microsoft.com/office/drawing/2014/main" id="{2840E6B5-3060-9774-546E-33F1D90DA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4164" y="2112618"/>
              <a:ext cx="917816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37" name="Rectangle 64">
              <a:extLst>
                <a:ext uri="{FF2B5EF4-FFF2-40B4-BE49-F238E27FC236}">
                  <a16:creationId xmlns:a16="http://schemas.microsoft.com/office/drawing/2014/main" id="{F29FB3F6-3030-448D-CC5C-FE11E55EA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28561"/>
              <a:ext cx="596947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力学的エネルギー保存の法則より</a:t>
              </a:r>
              <a:endPara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  <a:cs typeface="+mn-cs"/>
              </a:endParaRPr>
            </a:p>
          </p:txBody>
        </p:sp>
        <p:sp>
          <p:nvSpPr>
            <p:cNvPr id="238" name="Rectangle 64">
              <a:extLst>
                <a:ext uri="{FF2B5EF4-FFF2-40B4-BE49-F238E27FC236}">
                  <a16:creationId xmlns:a16="http://schemas.microsoft.com/office/drawing/2014/main" id="{E6BBD3DE-1583-3145-E564-46CE545CA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046" y="1991426"/>
              <a:ext cx="570397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座標</a:t>
              </a:r>
              <a:r>
                <a:rPr kumimoji="0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x</a:t>
              </a:r>
              <a:r>
                <a:rPr kumimoji="1" lang="en-US" altLang="ja-JP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1</a:t>
              </a: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の点での速さ</a:t>
              </a:r>
              <a:r>
                <a:rPr kumimoji="0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v</a:t>
              </a:r>
              <a:r>
                <a:rPr kumimoji="1" lang="en-US" altLang="ja-JP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1</a:t>
              </a: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を求めよ。</a:t>
              </a:r>
            </a:p>
          </p:txBody>
        </p:sp>
        <p:sp>
          <p:nvSpPr>
            <p:cNvPr id="239" name="Rectangle 64">
              <a:extLst>
                <a:ext uri="{FF2B5EF4-FFF2-40B4-BE49-F238E27FC236}">
                  <a16:creationId xmlns:a16="http://schemas.microsoft.com/office/drawing/2014/main" id="{DD50D71C-73BD-BFBB-403D-80F83E04E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877" y="2487703"/>
              <a:ext cx="69802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解</a:t>
              </a: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　運動エネルギーは、始め  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          </a:t>
              </a: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、終り</a:t>
              </a:r>
              <a:endPara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  <a:cs typeface="+mn-cs"/>
              </a:endParaRPr>
            </a:p>
          </p:txBody>
        </p:sp>
        <p:sp>
          <p:nvSpPr>
            <p:cNvPr id="240" name="Rectangle 64">
              <a:extLst>
                <a:ext uri="{FF2B5EF4-FFF2-40B4-BE49-F238E27FC236}">
                  <a16:creationId xmlns:a16="http://schemas.microsoft.com/office/drawing/2014/main" id="{B250D58B-655C-F184-CD77-889053D55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7776" y="2489178"/>
              <a:ext cx="119045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m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0</a:t>
              </a:r>
              <a:r>
                <a:rPr kumimoji="1" lang="en-US" altLang="ja-JP" sz="2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2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/2</a:t>
              </a:r>
              <a:endPara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  <a:cs typeface="+mn-cs"/>
              </a:endParaRPr>
            </a:p>
          </p:txBody>
        </p:sp>
        <p:sp>
          <p:nvSpPr>
            <p:cNvPr id="241" name="Rectangle 64">
              <a:extLst>
                <a:ext uri="{FF2B5EF4-FFF2-40B4-BE49-F238E27FC236}">
                  <a16:creationId xmlns:a16="http://schemas.microsoft.com/office/drawing/2014/main" id="{408576BE-D16E-5779-EBD7-7918AC6C4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7656" y="2491814"/>
              <a:ext cx="132293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mv</a:t>
              </a:r>
              <a:r>
                <a:rPr kumimoji="1" lang="en-US" altLang="ja-JP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1</a:t>
              </a:r>
              <a:r>
                <a:rPr kumimoji="1" lang="en-US" altLang="ja-JP" sz="2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2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/2</a:t>
              </a:r>
              <a:endPara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  <a:cs typeface="+mn-cs"/>
              </a:endParaRPr>
            </a:p>
          </p:txBody>
        </p:sp>
        <p:sp>
          <p:nvSpPr>
            <p:cNvPr id="242" name="Rectangle 4">
              <a:extLst>
                <a:ext uri="{FF2B5EF4-FFF2-40B4-BE49-F238E27FC236}">
                  <a16:creationId xmlns:a16="http://schemas.microsoft.com/office/drawing/2014/main" id="{2434F171-79D1-50C3-F4C1-FB5519564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0698" y="2539390"/>
              <a:ext cx="1107572" cy="442106"/>
            </a:xfrm>
            <a:prstGeom prst="rect">
              <a:avLst/>
            </a:prstGeom>
            <a:noFill/>
            <a:ln w="12700">
              <a:solidFill>
                <a:srgbClr val="00CCF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43" name="Rectangle 4">
              <a:extLst>
                <a:ext uri="{FF2B5EF4-FFF2-40B4-BE49-F238E27FC236}">
                  <a16:creationId xmlns:a16="http://schemas.microsoft.com/office/drawing/2014/main" id="{E93DCD24-07AC-7DBA-19B5-ABC6953BB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1865" y="2522384"/>
              <a:ext cx="1149384" cy="442106"/>
            </a:xfrm>
            <a:prstGeom prst="rect">
              <a:avLst/>
            </a:prstGeom>
            <a:noFill/>
            <a:ln w="12700">
              <a:solidFill>
                <a:srgbClr val="00CCF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44" name="Rectangle 64">
              <a:extLst>
                <a:ext uri="{FF2B5EF4-FFF2-40B4-BE49-F238E27FC236}">
                  <a16:creationId xmlns:a16="http://schemas.microsoft.com/office/drawing/2014/main" id="{BD34C9EE-DB6E-F152-8BBB-E11F5B572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617" y="2968552"/>
              <a:ext cx="667524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位置エネルギーは、始め            、終り</a:t>
              </a:r>
              <a:endPara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  <a:cs typeface="+mn-cs"/>
              </a:endParaRPr>
            </a:p>
          </p:txBody>
        </p:sp>
        <p:sp>
          <p:nvSpPr>
            <p:cNvPr id="245" name="Rectangle 64">
              <a:extLst>
                <a:ext uri="{FF2B5EF4-FFF2-40B4-BE49-F238E27FC236}">
                  <a16:creationId xmlns:a16="http://schemas.microsoft.com/office/drawing/2014/main" id="{3F4AA058-D93B-6265-90CB-F3E694152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848" y="2985708"/>
              <a:ext cx="119288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kx</a:t>
              </a:r>
              <a:r>
                <a:rPr kumimoji="1" lang="en-US" altLang="ja-JP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0</a:t>
              </a:r>
              <a:r>
                <a:rPr kumimoji="0" lang="en-US" altLang="ja-JP" sz="2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itchFamily="49" charset="-128"/>
                  <a:cs typeface="+mn-cs"/>
                </a:rPr>
                <a:t>2</a:t>
              </a:r>
              <a:r>
                <a:rPr kumimoji="0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itchFamily="49" charset="-128"/>
                  <a:cs typeface="+mn-cs"/>
                </a:rPr>
                <a:t>/2</a:t>
              </a:r>
              <a:endPara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  <a:cs typeface="+mn-cs"/>
              </a:endParaRPr>
            </a:p>
          </p:txBody>
        </p:sp>
        <p:sp>
          <p:nvSpPr>
            <p:cNvPr id="246" name="Rectangle 64">
              <a:extLst>
                <a:ext uri="{FF2B5EF4-FFF2-40B4-BE49-F238E27FC236}">
                  <a16:creationId xmlns:a16="http://schemas.microsoft.com/office/drawing/2014/main" id="{DD06BBDA-F9EF-4F9F-3A65-35369CA59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5545" y="2953092"/>
              <a:ext cx="116803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kx</a:t>
              </a:r>
              <a:r>
                <a:rPr kumimoji="1" lang="en-US" altLang="ja-JP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1</a:t>
              </a:r>
              <a:r>
                <a:rPr kumimoji="0" lang="en-US" altLang="ja-JP" sz="2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itchFamily="49" charset="-128"/>
                  <a:cs typeface="+mn-cs"/>
                </a:rPr>
                <a:t>2</a:t>
              </a:r>
              <a:r>
                <a:rPr kumimoji="0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itchFamily="49" charset="-128"/>
                  <a:cs typeface="+mn-cs"/>
                </a:rPr>
                <a:t>/2</a:t>
              </a:r>
              <a:endPara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  <a:cs typeface="+mn-cs"/>
              </a:endParaRPr>
            </a:p>
          </p:txBody>
        </p:sp>
        <p:sp>
          <p:nvSpPr>
            <p:cNvPr id="247" name="Rectangle 4">
              <a:extLst>
                <a:ext uri="{FF2B5EF4-FFF2-40B4-BE49-F238E27FC236}">
                  <a16:creationId xmlns:a16="http://schemas.microsoft.com/office/drawing/2014/main" id="{8E1F9C91-D16E-B75D-730C-FE176014A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802" y="2994900"/>
              <a:ext cx="1127951" cy="481416"/>
            </a:xfrm>
            <a:prstGeom prst="rect">
              <a:avLst/>
            </a:prstGeom>
            <a:noFill/>
            <a:ln w="12700">
              <a:solidFill>
                <a:srgbClr val="00CCF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48" name="Rectangle 4">
              <a:extLst>
                <a:ext uri="{FF2B5EF4-FFF2-40B4-BE49-F238E27FC236}">
                  <a16:creationId xmlns:a16="http://schemas.microsoft.com/office/drawing/2014/main" id="{EAE0F99C-9552-24A2-B972-D7C3CA386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8938" y="3039562"/>
              <a:ext cx="1142312" cy="442106"/>
            </a:xfrm>
            <a:prstGeom prst="rect">
              <a:avLst/>
            </a:prstGeom>
            <a:noFill/>
            <a:ln w="12700">
              <a:solidFill>
                <a:srgbClr val="00CCF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32" name="グループ化 131">
            <a:extLst>
              <a:ext uri="{FF2B5EF4-FFF2-40B4-BE49-F238E27FC236}">
                <a16:creationId xmlns:a16="http://schemas.microsoft.com/office/drawing/2014/main" id="{2F485D0C-9F1F-0EFB-E9F7-E5747316353D}"/>
              </a:ext>
            </a:extLst>
          </p:cNvPr>
          <p:cNvGrpSpPr/>
          <p:nvPr/>
        </p:nvGrpSpPr>
        <p:grpSpPr>
          <a:xfrm>
            <a:off x="-34164" y="-62602"/>
            <a:ext cx="9177202" cy="1594306"/>
            <a:chOff x="-34164" y="-62602"/>
            <a:chExt cx="9177202" cy="1594306"/>
          </a:xfrm>
        </p:grpSpPr>
        <p:sp>
          <p:nvSpPr>
            <p:cNvPr id="133" name="Rectangle 46">
              <a:extLst>
                <a:ext uri="{FF2B5EF4-FFF2-40B4-BE49-F238E27FC236}">
                  <a16:creationId xmlns:a16="http://schemas.microsoft.com/office/drawing/2014/main" id="{9B1D6589-C662-8EB0-94B9-818C1344F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878" y="-14018"/>
              <a:ext cx="9103186" cy="1541582"/>
            </a:xfrm>
            <a:prstGeom prst="rect">
              <a:avLst/>
            </a:prstGeom>
            <a:solidFill>
              <a:srgbClr val="FFF0DC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34" name="グループ化 133">
              <a:extLst>
                <a:ext uri="{FF2B5EF4-FFF2-40B4-BE49-F238E27FC236}">
                  <a16:creationId xmlns:a16="http://schemas.microsoft.com/office/drawing/2014/main" id="{07002A65-36AB-70E1-6963-95ACECB4728E}"/>
                </a:ext>
              </a:extLst>
            </p:cNvPr>
            <p:cNvGrpSpPr/>
            <p:nvPr/>
          </p:nvGrpSpPr>
          <p:grpSpPr>
            <a:xfrm>
              <a:off x="-962" y="-62602"/>
              <a:ext cx="4211197" cy="741928"/>
              <a:chOff x="-962" y="-62602"/>
              <a:chExt cx="4211197" cy="741928"/>
            </a:xfrm>
          </p:grpSpPr>
          <p:sp>
            <p:nvSpPr>
              <p:cNvPr id="151" name="Rectangle 17">
                <a:extLst>
                  <a:ext uri="{FF2B5EF4-FFF2-40B4-BE49-F238E27FC236}">
                    <a16:creationId xmlns:a16="http://schemas.microsoft.com/office/drawing/2014/main" id="{83E9EA81-6CDC-A452-BBF4-347837D21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962" y="56268"/>
                <a:ext cx="2780778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charset="-128"/>
                    <a:cs typeface="+mn-cs"/>
                  </a:rPr>
                  <a:t>運動エネルギー</a:t>
                </a:r>
              </a:p>
            </p:txBody>
          </p:sp>
          <p:graphicFrame>
            <p:nvGraphicFramePr>
              <p:cNvPr id="152" name="Object 33">
                <a:extLst>
                  <a:ext uri="{FF2B5EF4-FFF2-40B4-BE49-F238E27FC236}">
                    <a16:creationId xmlns:a16="http://schemas.microsoft.com/office/drawing/2014/main" id="{285871B8-3559-CB4B-DCE4-F6EAA05AF13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195534" y="-62602"/>
              <a:ext cx="343368" cy="7419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数式" r:id="rId6" imgW="152280" imgH="393480" progId="Equation.3">
                      <p:embed/>
                    </p:oleObj>
                  </mc:Choice>
                  <mc:Fallback>
                    <p:oleObj name="数式" r:id="rId6" imgW="152280" imgH="393480" progId="Equation.3">
                      <p:embed/>
                      <p:pic>
                        <p:nvPicPr>
                          <p:cNvPr id="152" name="Object 33">
                            <a:extLst>
                              <a:ext uri="{FF2B5EF4-FFF2-40B4-BE49-F238E27FC236}">
                                <a16:creationId xmlns:a16="http://schemas.microsoft.com/office/drawing/2014/main" id="{285871B8-3559-CB4B-DCE4-F6EAA05AF13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95534" y="-62602"/>
                            <a:ext cx="343368" cy="7419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3" name="Object 15">
                <a:extLst>
                  <a:ext uri="{FF2B5EF4-FFF2-40B4-BE49-F238E27FC236}">
                    <a16:creationId xmlns:a16="http://schemas.microsoft.com/office/drawing/2014/main" id="{C21B38CA-6EC7-598C-116D-96165793D40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479795" y="105217"/>
              <a:ext cx="684327" cy="367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数式" r:id="rId8" imgW="304536" imgH="164957" progId="Equation.3">
                      <p:embed/>
                    </p:oleObj>
                  </mc:Choice>
                  <mc:Fallback>
                    <p:oleObj name="数式" r:id="rId8" imgW="304536" imgH="164957" progId="Equation.3">
                      <p:embed/>
                      <p:pic>
                        <p:nvPicPr>
                          <p:cNvPr id="153" name="Object 15">
                            <a:extLst>
                              <a:ext uri="{FF2B5EF4-FFF2-40B4-BE49-F238E27FC236}">
                                <a16:creationId xmlns:a16="http://schemas.microsoft.com/office/drawing/2014/main" id="{C21B38CA-6EC7-598C-116D-96165793D40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79795" y="105217"/>
                            <a:ext cx="684327" cy="367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4" name="Object 33">
                <a:extLst>
                  <a:ext uri="{FF2B5EF4-FFF2-40B4-BE49-F238E27FC236}">
                    <a16:creationId xmlns:a16="http://schemas.microsoft.com/office/drawing/2014/main" id="{35B92B06-742A-B9EE-6151-31C469CE7FE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96743" y="24938"/>
              <a:ext cx="713492" cy="4533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数式" r:id="rId10" imgW="317160" imgH="203040" progId="Equation.3">
                      <p:embed/>
                    </p:oleObj>
                  </mc:Choice>
                  <mc:Fallback>
                    <p:oleObj name="数式" r:id="rId10" imgW="317160" imgH="203040" progId="Equation.3">
                      <p:embed/>
                      <p:pic>
                        <p:nvPicPr>
                          <p:cNvPr id="154" name="Object 33">
                            <a:extLst>
                              <a:ext uri="{FF2B5EF4-FFF2-40B4-BE49-F238E27FC236}">
                                <a16:creationId xmlns:a16="http://schemas.microsoft.com/office/drawing/2014/main" id="{35B92B06-742A-B9EE-6151-31C469CE7FE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96743" y="24938"/>
                            <a:ext cx="713492" cy="4533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35" name="Rectangle 11">
              <a:extLst>
                <a:ext uri="{FF2B5EF4-FFF2-40B4-BE49-F238E27FC236}">
                  <a16:creationId xmlns:a16="http://schemas.microsoft.com/office/drawing/2014/main" id="{3DBC991C-766A-3DC5-3B13-7550F3B14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9440" y="24938"/>
              <a:ext cx="11737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v</a:t>
              </a: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：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速度</a:t>
              </a:r>
            </a:p>
          </p:txBody>
        </p:sp>
        <p:sp>
          <p:nvSpPr>
            <p:cNvPr id="136" name="Rectangle 30">
              <a:extLst>
                <a:ext uri="{FF2B5EF4-FFF2-40B4-BE49-F238E27FC236}">
                  <a16:creationId xmlns:a16="http://schemas.microsoft.com/office/drawing/2014/main" id="{3708DD61-5158-B8D8-FCC0-82939ABE1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714" y="44702"/>
              <a:ext cx="129554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m</a:t>
              </a: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：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質量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137" name="Rectangle 48">
              <a:extLst>
                <a:ext uri="{FF2B5EF4-FFF2-40B4-BE49-F238E27FC236}">
                  <a16:creationId xmlns:a16="http://schemas.microsoft.com/office/drawing/2014/main" id="{62CABF06-5A43-2FDC-2EB2-69D79C886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852" y="64358"/>
              <a:ext cx="185018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添字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i: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始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,f: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終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grpSp>
          <p:nvGrpSpPr>
            <p:cNvPr id="138" name="グループ化 137">
              <a:extLst>
                <a:ext uri="{FF2B5EF4-FFF2-40B4-BE49-F238E27FC236}">
                  <a16:creationId xmlns:a16="http://schemas.microsoft.com/office/drawing/2014/main" id="{A8918925-EC08-9682-310A-E0FDDC2EB39F}"/>
                </a:ext>
              </a:extLst>
            </p:cNvPr>
            <p:cNvGrpSpPr/>
            <p:nvPr/>
          </p:nvGrpSpPr>
          <p:grpSpPr>
            <a:xfrm>
              <a:off x="-962" y="498549"/>
              <a:ext cx="8908989" cy="570055"/>
              <a:chOff x="-962" y="498549"/>
              <a:chExt cx="8908989" cy="570055"/>
            </a:xfrm>
          </p:grpSpPr>
          <p:sp>
            <p:nvSpPr>
              <p:cNvPr id="145" name="Rectangle 17">
                <a:extLst>
                  <a:ext uri="{FF2B5EF4-FFF2-40B4-BE49-F238E27FC236}">
                    <a16:creationId xmlns:a16="http://schemas.microsoft.com/office/drawing/2014/main" id="{E0DA5258-2629-2627-6984-9480E9EF9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962" y="539532"/>
                <a:ext cx="473162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charset="-128"/>
                    <a:cs typeface="+mn-cs"/>
                  </a:rPr>
                  <a:t>一様重力の位置エネルギー</a:t>
                </a:r>
              </a:p>
            </p:txBody>
          </p:sp>
          <p:grpSp>
            <p:nvGrpSpPr>
              <p:cNvPr id="146" name="グループ化 145">
                <a:extLst>
                  <a:ext uri="{FF2B5EF4-FFF2-40B4-BE49-F238E27FC236}">
                    <a16:creationId xmlns:a16="http://schemas.microsoft.com/office/drawing/2014/main" id="{BE20238A-0450-E389-B47F-EF219A49E3C8}"/>
                  </a:ext>
                </a:extLst>
              </p:cNvPr>
              <p:cNvGrpSpPr/>
              <p:nvPr/>
            </p:nvGrpSpPr>
            <p:grpSpPr>
              <a:xfrm>
                <a:off x="4233340" y="540804"/>
                <a:ext cx="1518658" cy="527800"/>
                <a:chOff x="3772361" y="1508997"/>
                <a:chExt cx="1518658" cy="527800"/>
              </a:xfrm>
            </p:grpSpPr>
            <p:sp>
              <p:nvSpPr>
                <p:cNvPr id="149" name="Rectangle 62">
                  <a:extLst>
                    <a:ext uri="{FF2B5EF4-FFF2-40B4-BE49-F238E27FC236}">
                      <a16:creationId xmlns:a16="http://schemas.microsoft.com/office/drawing/2014/main" id="{CD6E06A6-31EE-6442-3464-62D838EC00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2361" y="1517684"/>
                  <a:ext cx="758825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2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Ｐゴシック" charset="-128"/>
                      <a:cs typeface="+mn-cs"/>
                    </a:rPr>
                    <a:t>U </a:t>
                  </a:r>
                  <a:r>
                    <a:rPr kumimoji="0" lang="en-US" altLang="ja-JP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ymbol" panose="05050102010706020507" pitchFamily="18" charset="2"/>
                      <a:ea typeface="ＭＳ Ｐゴシック" charset="-128"/>
                      <a:cs typeface="+mn-cs"/>
                    </a:rPr>
                    <a:t>=</a:t>
                  </a:r>
                </a:p>
              </p:txBody>
            </p:sp>
            <p:sp>
              <p:nvSpPr>
                <p:cNvPr id="150" name="Rectangle 63">
                  <a:extLst>
                    <a:ext uri="{FF2B5EF4-FFF2-40B4-BE49-F238E27FC236}">
                      <a16:creationId xmlns:a16="http://schemas.microsoft.com/office/drawing/2014/main" id="{3ED22375-4E44-E173-4432-B0C574C4B1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75032" y="1508997"/>
                  <a:ext cx="915987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28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ゴシック" pitchFamily="49" charset="-128"/>
                      <a:cs typeface="+mn-cs"/>
                    </a:rPr>
                    <a:t>mgh</a:t>
                  </a:r>
                  <a:endPara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ＭＳ Ｐゴシック" charset="-128"/>
                    <a:cs typeface="+mn-cs"/>
                  </a:endParaRPr>
                </a:p>
              </p:txBody>
            </p:sp>
          </p:grpSp>
          <p:sp>
            <p:nvSpPr>
              <p:cNvPr id="147" name="Rectangle 13">
                <a:extLst>
                  <a:ext uri="{FF2B5EF4-FFF2-40B4-BE49-F238E27FC236}">
                    <a16:creationId xmlns:a16="http://schemas.microsoft.com/office/drawing/2014/main" id="{97535503-49FC-01D4-E0A0-F259BC01E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7235" y="539552"/>
                <a:ext cx="139092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ＭＳ ゴシック" panose="020B0609070205080204" pitchFamily="49" charset="-128"/>
                    <a:cs typeface="Times New Roman" pitchFamily="18" charset="0"/>
                  </a:rPr>
                  <a:t>h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ゴシック" pitchFamily="49" charset="-128"/>
                    <a:ea typeface="ＭＳ ゴシック" pitchFamily="49" charset="-128"/>
                    <a:cs typeface="Times New Roman" pitchFamily="18" charset="0"/>
                  </a:rPr>
                  <a:t>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ゴシック" pitchFamily="49" charset="-128"/>
                    <a:ea typeface="ＭＳ ゴシック" pitchFamily="49" charset="-128"/>
                    <a:cs typeface="Times New Roman" pitchFamily="18" charset="0"/>
                  </a:rPr>
                  <a:t>高さ</a:t>
                </a:r>
              </a:p>
            </p:txBody>
          </p:sp>
          <p:sp>
            <p:nvSpPr>
              <p:cNvPr id="148" name="Rectangle 13">
                <a:extLst>
                  <a:ext uri="{FF2B5EF4-FFF2-40B4-BE49-F238E27FC236}">
                    <a16:creationId xmlns:a16="http://schemas.microsoft.com/office/drawing/2014/main" id="{5004CBFD-146B-3D49-3AF2-7B19D15B2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8929" y="498549"/>
                <a:ext cx="208909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ＭＳ ゴシック" panose="020B0609070205080204" pitchFamily="49" charset="-128"/>
                    <a:cs typeface="Times New Roman" pitchFamily="18" charset="0"/>
                  </a:rPr>
                  <a:t>g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ゴシック" pitchFamily="49" charset="-128"/>
                    <a:ea typeface="ＭＳ ゴシック" pitchFamily="49" charset="-128"/>
                    <a:cs typeface="Times New Roman" pitchFamily="18" charset="0"/>
                  </a:rPr>
                  <a:t>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ゴシック" pitchFamily="49" charset="-128"/>
                    <a:ea typeface="ＭＳ ゴシック" pitchFamily="49" charset="-128"/>
                    <a:cs typeface="Times New Roman" pitchFamily="18" charset="0"/>
                  </a:rPr>
                  <a:t>重力加速度</a:t>
                </a:r>
              </a:p>
            </p:txBody>
          </p:sp>
        </p:grpSp>
        <p:grpSp>
          <p:nvGrpSpPr>
            <p:cNvPr id="139" name="グループ化 138">
              <a:extLst>
                <a:ext uri="{FF2B5EF4-FFF2-40B4-BE49-F238E27FC236}">
                  <a16:creationId xmlns:a16="http://schemas.microsoft.com/office/drawing/2014/main" id="{CB18E936-91FB-F58F-F853-2B369103CA17}"/>
                </a:ext>
              </a:extLst>
            </p:cNvPr>
            <p:cNvGrpSpPr/>
            <p:nvPr/>
          </p:nvGrpSpPr>
          <p:grpSpPr>
            <a:xfrm>
              <a:off x="-34164" y="1005214"/>
              <a:ext cx="7615101" cy="526490"/>
              <a:chOff x="-34164" y="1005214"/>
              <a:chExt cx="7615101" cy="526490"/>
            </a:xfrm>
          </p:grpSpPr>
          <p:graphicFrame>
            <p:nvGraphicFramePr>
              <p:cNvPr id="140" name="Object 15">
                <a:extLst>
                  <a:ext uri="{FF2B5EF4-FFF2-40B4-BE49-F238E27FC236}">
                    <a16:creationId xmlns:a16="http://schemas.microsoft.com/office/drawing/2014/main" id="{1E7201DD-9720-4011-439C-7F386B802FC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846489" y="1011821"/>
              <a:ext cx="1126837" cy="486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数式" r:id="rId12" imgW="495000" imgH="215640" progId="Equation.3">
                      <p:embed/>
                    </p:oleObj>
                  </mc:Choice>
                  <mc:Fallback>
                    <p:oleObj name="数式" r:id="rId12" imgW="495000" imgH="215640" progId="Equation.3">
                      <p:embed/>
                      <p:pic>
                        <p:nvPicPr>
                          <p:cNvPr id="140" name="Object 15">
                            <a:extLst>
                              <a:ext uri="{FF2B5EF4-FFF2-40B4-BE49-F238E27FC236}">
                                <a16:creationId xmlns:a16="http://schemas.microsoft.com/office/drawing/2014/main" id="{1E7201DD-9720-4011-439C-7F386B802FC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46489" y="1011821"/>
                            <a:ext cx="1126837" cy="4865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1" name="オブジェクト 140">
                <a:extLst>
                  <a:ext uri="{FF2B5EF4-FFF2-40B4-BE49-F238E27FC236}">
                    <a16:creationId xmlns:a16="http://schemas.microsoft.com/office/drawing/2014/main" id="{A268FA2A-BF6D-B3FC-8120-930A21DFEF8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973326" y="1161292"/>
              <a:ext cx="289242" cy="2289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数式" r:id="rId14" imgW="126720" imgH="101520" progId="Equation.3">
                      <p:embed/>
                    </p:oleObj>
                  </mc:Choice>
                  <mc:Fallback>
                    <p:oleObj name="数式" r:id="rId14" imgW="126720" imgH="101520" progId="Equation.3">
                      <p:embed/>
                      <p:pic>
                        <p:nvPicPr>
                          <p:cNvPr id="141" name="オブジェクト 140">
                            <a:extLst>
                              <a:ext uri="{FF2B5EF4-FFF2-40B4-BE49-F238E27FC236}">
                                <a16:creationId xmlns:a16="http://schemas.microsoft.com/office/drawing/2014/main" id="{A268FA2A-BF6D-B3FC-8120-930A21DFEF8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73326" y="1161292"/>
                            <a:ext cx="289242" cy="2289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2" name="オブジェクト 141">
                <a:extLst>
                  <a:ext uri="{FF2B5EF4-FFF2-40B4-BE49-F238E27FC236}">
                    <a16:creationId xmlns:a16="http://schemas.microsoft.com/office/drawing/2014/main" id="{681CF229-918D-1241-13FE-6720C5BA860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276300" y="1005214"/>
              <a:ext cx="1212706" cy="486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数式" r:id="rId16" imgW="533160" imgH="215640" progId="Equation.3">
                      <p:embed/>
                    </p:oleObj>
                  </mc:Choice>
                  <mc:Fallback>
                    <p:oleObj name="数式" r:id="rId16" imgW="533160" imgH="215640" progId="Equation.3">
                      <p:embed/>
                      <p:pic>
                        <p:nvPicPr>
                          <p:cNvPr id="142" name="オブジェクト 141">
                            <a:extLst>
                              <a:ext uri="{FF2B5EF4-FFF2-40B4-BE49-F238E27FC236}">
                                <a16:creationId xmlns:a16="http://schemas.microsoft.com/office/drawing/2014/main" id="{681CF229-918D-1241-13FE-6720C5BA860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76300" y="1005214"/>
                            <a:ext cx="1212706" cy="4865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3" name="正方形/長方形 142">
                <a:extLst>
                  <a:ext uri="{FF2B5EF4-FFF2-40B4-BE49-F238E27FC236}">
                    <a16:creationId xmlns:a16="http://schemas.microsoft.com/office/drawing/2014/main" id="{CDE2CA3A-145E-98F5-3C0C-4F73DAFBD0A2}"/>
                  </a:ext>
                </a:extLst>
              </p:cNvPr>
              <p:cNvSpPr/>
              <p:nvPr/>
            </p:nvSpPr>
            <p:spPr bwMode="auto">
              <a:xfrm>
                <a:off x="4765114" y="1049655"/>
                <a:ext cx="2815823" cy="426579"/>
              </a:xfrm>
              <a:prstGeom prst="rect">
                <a:avLst/>
              </a:prstGeom>
              <a:noFill/>
              <a:ln w="1905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144" name="Rectangle 15">
                <a:extLst>
                  <a:ext uri="{FF2B5EF4-FFF2-40B4-BE49-F238E27FC236}">
                    <a16:creationId xmlns:a16="http://schemas.microsoft.com/office/drawing/2014/main" id="{28416F2A-FDA1-180F-3CFD-95F5B156D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164" y="1008484"/>
                <a:ext cx="499294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ＭＳ ゴシック" pitchFamily="49" charset="-128"/>
                    <a:ea typeface="ＭＳ ゴシック" pitchFamily="49" charset="-128"/>
                    <a:cs typeface="Times New Roman" pitchFamily="18" charset="0"/>
                  </a:rPr>
                  <a:t>力学的エネルギー保存の法則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9" name="グループ化 208">
            <a:extLst>
              <a:ext uri="{FF2B5EF4-FFF2-40B4-BE49-F238E27FC236}">
                <a16:creationId xmlns:a16="http://schemas.microsoft.com/office/drawing/2014/main" id="{CF3C7266-559D-263C-6FA1-7C6E1DE51737}"/>
              </a:ext>
            </a:extLst>
          </p:cNvPr>
          <p:cNvGrpSpPr/>
          <p:nvPr/>
        </p:nvGrpSpPr>
        <p:grpSpPr>
          <a:xfrm>
            <a:off x="44209" y="532582"/>
            <a:ext cx="8701212" cy="548929"/>
            <a:chOff x="250723" y="2359958"/>
            <a:chExt cx="8642554" cy="548929"/>
          </a:xfrm>
        </p:grpSpPr>
        <p:sp>
          <p:nvSpPr>
            <p:cNvPr id="210" name="Rectangle 46">
              <a:extLst>
                <a:ext uri="{FF2B5EF4-FFF2-40B4-BE49-F238E27FC236}">
                  <a16:creationId xmlns:a16="http://schemas.microsoft.com/office/drawing/2014/main" id="{0F3DAC0F-60EF-3849-862C-EDB831BEE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723" y="2401856"/>
              <a:ext cx="8642554" cy="466587"/>
            </a:xfrm>
            <a:prstGeom prst="rect">
              <a:avLst/>
            </a:prstGeom>
            <a:solidFill>
              <a:srgbClr val="FFF0DC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211" name="グループ化 210">
              <a:extLst>
                <a:ext uri="{FF2B5EF4-FFF2-40B4-BE49-F238E27FC236}">
                  <a16:creationId xmlns:a16="http://schemas.microsoft.com/office/drawing/2014/main" id="{6B191850-65E0-4FB1-3F81-5A42C857F43C}"/>
                </a:ext>
              </a:extLst>
            </p:cNvPr>
            <p:cNvGrpSpPr/>
            <p:nvPr/>
          </p:nvGrpSpPr>
          <p:grpSpPr>
            <a:xfrm>
              <a:off x="250723" y="2381633"/>
              <a:ext cx="5732564" cy="527254"/>
              <a:chOff x="250723" y="1954053"/>
              <a:chExt cx="5732564" cy="527254"/>
            </a:xfrm>
          </p:grpSpPr>
          <p:sp>
            <p:nvSpPr>
              <p:cNvPr id="213" name="Rectangle 67">
                <a:extLst>
                  <a:ext uri="{FF2B5EF4-FFF2-40B4-BE49-F238E27FC236}">
                    <a16:creationId xmlns:a16="http://schemas.microsoft.com/office/drawing/2014/main" id="{46B0E583-F923-77D1-D243-81348F61C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8312" y="1962195"/>
                <a:ext cx="758825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itchFamily="18" charset="0"/>
                    <a:ea typeface="ＭＳ Ｐゴシック" charset="-128"/>
                    <a:cs typeface="+mn-cs"/>
                  </a:rPr>
                  <a:t>U </a:t>
                </a: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itchFamily="18" charset="0"/>
                    <a:ea typeface="ＭＳ Ｐゴシック" charset="-128"/>
                    <a:cs typeface="+mn-cs"/>
                  </a:rPr>
                  <a:t>=</a:t>
                </a:r>
              </a:p>
            </p:txBody>
          </p:sp>
          <p:sp>
            <p:nvSpPr>
              <p:cNvPr id="214" name="Rectangle 68">
                <a:extLst>
                  <a:ext uri="{FF2B5EF4-FFF2-40B4-BE49-F238E27FC236}">
                    <a16:creationId xmlns:a16="http://schemas.microsoft.com/office/drawing/2014/main" id="{36C5E4E6-F4C6-3870-D4F0-8C846EE42E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7450" y="1962195"/>
                <a:ext cx="9858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Bookman Old Style" pitchFamily="18" charset="0"/>
                    <a:ea typeface="ＭＳ ゴシック" pitchFamily="49" charset="-128"/>
                    <a:cs typeface="+mn-cs"/>
                  </a:rPr>
                  <a:t>kx</a:t>
                </a:r>
                <a:r>
                  <a:rPr kumimoji="0" lang="en-US" altLang="ja-JP" sz="2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ＭＳ ゴシック" pitchFamily="49" charset="-128"/>
                    <a:cs typeface="+mn-cs"/>
                  </a:rPr>
                  <a:t>2</a:t>
                </a: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ＭＳ ゴシック" pitchFamily="49" charset="-128"/>
                    <a:cs typeface="+mn-cs"/>
                  </a:rPr>
                  <a:t>/2</a:t>
                </a:r>
                <a:endParaRPr kumimoji="1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Symbol" pitchFamily="18" charset="2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15" name="Rectangle 65">
                <a:extLst>
                  <a:ext uri="{FF2B5EF4-FFF2-40B4-BE49-F238E27FC236}">
                    <a16:creationId xmlns:a16="http://schemas.microsoft.com/office/drawing/2014/main" id="{D809838A-9653-B5A0-5946-34FD8D379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723" y="1954053"/>
                <a:ext cx="4005263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charset="-128"/>
                    <a:cs typeface="+mn-cs"/>
                  </a:rPr>
                  <a:t>弾性力の位置エネルギー</a:t>
                </a:r>
              </a:p>
            </p:txBody>
          </p:sp>
        </p:grpSp>
        <p:sp>
          <p:nvSpPr>
            <p:cNvPr id="212" name="Rectangle 69">
              <a:extLst>
                <a:ext uri="{FF2B5EF4-FFF2-40B4-BE49-F238E27FC236}">
                  <a16:creationId xmlns:a16="http://schemas.microsoft.com/office/drawing/2014/main" id="{55937877-C775-6C60-7F06-6F85D7D41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7" y="2359958"/>
              <a:ext cx="26757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x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: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のび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,</a:t>
              </a:r>
              <a:r>
                <a:rPr kumimoji="0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k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: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バネ定数</a:t>
              </a:r>
            </a:p>
          </p:txBody>
        </p:sp>
      </p:grp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7A701D86-A15F-B1C8-2F01-E7192C283E7F}"/>
              </a:ext>
            </a:extLst>
          </p:cNvPr>
          <p:cNvSpPr/>
          <p:nvPr/>
        </p:nvSpPr>
        <p:spPr bwMode="auto">
          <a:xfrm>
            <a:off x="4765114" y="1049655"/>
            <a:ext cx="2815823" cy="426579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2B06BA96-37F9-D179-A6F2-4F2CF604F2AA}"/>
              </a:ext>
            </a:extLst>
          </p:cNvPr>
          <p:cNvCxnSpPr/>
          <p:nvPr/>
        </p:nvCxnSpPr>
        <p:spPr bwMode="auto">
          <a:xfrm>
            <a:off x="5098211" y="4969148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AutoShape 3">
            <a:extLst>
              <a:ext uri="{FF2B5EF4-FFF2-40B4-BE49-F238E27FC236}">
                <a16:creationId xmlns:a16="http://schemas.microsoft.com/office/drawing/2014/main" id="{EA6148B1-91E0-9143-7DA6-315AFC177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7" y="1005095"/>
            <a:ext cx="7558839" cy="527242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4">
                <a:extLst>
                  <a:ext uri="{FF2B5EF4-FFF2-40B4-BE49-F238E27FC236}">
                    <a16:creationId xmlns:a16="http://schemas.microsoft.com/office/drawing/2014/main" id="{510DF30B-12E3-5A77-BABF-9FF98DF7F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2901" y="4332642"/>
                <a:ext cx="2748036" cy="614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charset="-128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kumimoji="1" lang="en-US" altLang="ja-JP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ＭＳ Ｐゴシック" charset="-128"/>
                              <a:cs typeface="+mn-cs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kumimoji="0" lang="en-US" altLang="ja-JP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FF"/>
                              </a:solidFill>
                              <a:effectLst/>
                              <a:uLnTx/>
                              <a:uFillTx/>
                              <a:latin typeface="Bookman Old Style" pitchFamily="18" charset="0"/>
                              <a:ea typeface="ＭＳ ゴシック" pitchFamily="49" charset="-128"/>
                              <a:cs typeface="+mn-cs"/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kumimoji="1" lang="en-US" altLang="ja-JP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ＭＳ Ｐゴシック" charset="-128"/>
                              <a:cs typeface="+mn-cs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kumimoji="0" lang="en-US" altLang="ja-JP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man Old Style" pitchFamily="18" charset="0"/>
                              <a:ea typeface="ＭＳ ゴシック" pitchFamily="49" charset="-128"/>
                              <a:cs typeface="+mn-cs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kumimoji="1" lang="en-US" altLang="ja-JP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ＭＳ Ｐゴシック" charset="-128"/>
                              <a:cs typeface="+mn-cs"/>
                            </a:rPr>
                            <m:t>)(</m:t>
                          </m:r>
                          <m:r>
                            <m:rPr>
                              <m:nor/>
                            </m:rPr>
                            <a:rPr kumimoji="0" lang="en-US" altLang="ja-JP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FF"/>
                              </a:solidFill>
                              <a:effectLst/>
                              <a:uLnTx/>
                              <a:uFillTx/>
                              <a:latin typeface="Bookman Old Style" pitchFamily="18" charset="0"/>
                              <a:ea typeface="ＭＳ ゴシック" pitchFamily="49" charset="-128"/>
                              <a:cs typeface="+mn-cs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kumimoji="1" lang="en-US" altLang="ja-JP" sz="28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00F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ＭＳ Ｐゴシック" charset="-128"/>
                              <a:cs typeface="+mn-cs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kumimoji="0" lang="en-US" altLang="ja-JP" sz="2800" b="0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srgbClr val="FF00F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ＭＳ ゴシック" pitchFamily="49" charset="-128"/>
                              <a:cs typeface="+mn-cs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kumimoji="0" lang="en-US" altLang="ja-JP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kumimoji="0" lang="en-US" altLang="ja-JP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FF"/>
                              </a:solidFill>
                              <a:effectLst/>
                              <a:uLnTx/>
                              <a:uFillTx/>
                              <a:latin typeface="Bookman Old Style" pitchFamily="18" charset="0"/>
                              <a:ea typeface="ＭＳ ゴシック" pitchFamily="49" charset="-128"/>
                              <a:cs typeface="+mn-cs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kumimoji="1" lang="en-US" altLang="ja-JP" sz="28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00F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ＭＳ Ｐゴシック" charset="-128"/>
                              <a:cs typeface="+mn-cs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kumimoji="0" lang="en-US" altLang="ja-JP" sz="2800" b="0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srgbClr val="FF00F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ＭＳ ゴシック" pitchFamily="49" charset="-128"/>
                              <a:cs typeface="+mn-cs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kumimoji="1" lang="en-US" altLang="ja-JP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ＭＳ Ｐゴシック" charset="-128"/>
                              <a:cs typeface="+mn-cs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kumimoji="1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ＭＳ Ｐゴシック" charset="-128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64">
                <a:extLst>
                  <a:ext uri="{FF2B5EF4-FFF2-40B4-BE49-F238E27FC236}">
                    <a16:creationId xmlns:a16="http://schemas.microsoft.com/office/drawing/2014/main" id="{510DF30B-12E3-5A77-BABF-9FF98DF7F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2901" y="4332642"/>
                <a:ext cx="2748036" cy="61414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64">
            <a:extLst>
              <a:ext uri="{FF2B5EF4-FFF2-40B4-BE49-F238E27FC236}">
                <a16:creationId xmlns:a16="http://schemas.microsoft.com/office/drawing/2014/main" id="{DE7AC19C-9773-3CA8-E3D6-525BB4355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" y="3428561"/>
            <a:ext cx="59694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力学的エネルギー保存の法則より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ＭＳ Ｐゴシック" charset="-128"/>
              <a:cs typeface="+mn-cs"/>
            </a:endParaRPr>
          </a:p>
        </p:txBody>
      </p:sp>
      <p:sp>
        <p:nvSpPr>
          <p:cNvPr id="26" name="Rectangle 64">
            <a:extLst>
              <a:ext uri="{FF2B5EF4-FFF2-40B4-BE49-F238E27FC236}">
                <a16:creationId xmlns:a16="http://schemas.microsoft.com/office/drawing/2014/main" id="{09C042E9-8F85-9476-C983-4008EEC94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55" y="3847437"/>
            <a:ext cx="17723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0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charset="-128"/>
                <a:cs typeface="+mn-cs"/>
              </a:rPr>
              <a:t>+ 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+mn-cs"/>
              </a:rPr>
              <a:t>kx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0</a:t>
            </a:r>
            <a:r>
              <a:rPr kumimoji="0" lang="en-US" altLang="ja-JP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itchFamily="49" charset="-128"/>
                <a:cs typeface="+mn-cs"/>
              </a:rPr>
              <a:t>2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itchFamily="49" charset="-128"/>
                <a:cs typeface="+mn-cs"/>
              </a:rPr>
              <a:t>/2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Symbol" pitchFamily="18" charset="2"/>
              <a:ea typeface="ＭＳ Ｐゴシック" charset="-128"/>
              <a:cs typeface="+mn-cs"/>
            </a:endParaRPr>
          </a:p>
        </p:txBody>
      </p:sp>
      <p:sp>
        <p:nvSpPr>
          <p:cNvPr id="27" name="Rectangle 64">
            <a:extLst>
              <a:ext uri="{FF2B5EF4-FFF2-40B4-BE49-F238E27FC236}">
                <a16:creationId xmlns:a16="http://schemas.microsoft.com/office/drawing/2014/main" id="{49C490E4-BE2D-2F1E-9070-C444953F8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0" y="4387577"/>
            <a:ext cx="10636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∴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Ｐゴシック" charset="-128"/>
                <a:cs typeface="+mn-cs"/>
              </a:rPr>
              <a:t>v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1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charset="-128"/>
                <a:cs typeface="+mn-cs"/>
              </a:rPr>
              <a:t>=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ＭＳ Ｐゴシック" charset="-128"/>
              <a:cs typeface="+mn-cs"/>
            </a:endParaRPr>
          </a:p>
        </p:txBody>
      </p:sp>
      <p:sp>
        <p:nvSpPr>
          <p:cNvPr id="29" name="Rectangle 64">
            <a:extLst>
              <a:ext uri="{FF2B5EF4-FFF2-40B4-BE49-F238E27FC236}">
                <a16:creationId xmlns:a16="http://schemas.microsoft.com/office/drawing/2014/main" id="{91B30977-168D-B50D-D08B-EAF63D633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758" y="4432926"/>
            <a:ext cx="5591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①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ＭＳ Ｐゴシック" charset="-128"/>
              <a:cs typeface="+mn-cs"/>
            </a:endParaRPr>
          </a:p>
        </p:txBody>
      </p:sp>
      <p:sp>
        <p:nvSpPr>
          <p:cNvPr id="30" name="Rectangle 64">
            <a:extLst>
              <a:ext uri="{FF2B5EF4-FFF2-40B4-BE49-F238E27FC236}">
                <a16:creationId xmlns:a16="http://schemas.microsoft.com/office/drawing/2014/main" id="{5A4E34DD-A46E-B0D6-5BAC-AE6EDAFD1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467" y="3854163"/>
            <a:ext cx="26290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Ｐゴシック" charset="-128"/>
                <a:cs typeface="+mn-cs"/>
              </a:rPr>
              <a:t>mv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1</a:t>
            </a:r>
            <a:r>
              <a:rPr kumimoji="1" lang="en-US" altLang="ja-JP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/2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charset="-128"/>
                <a:cs typeface="+mn-cs"/>
              </a:rPr>
              <a:t>+ 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+mn-cs"/>
              </a:rPr>
              <a:t>kx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1</a:t>
            </a:r>
            <a:r>
              <a:rPr kumimoji="0" lang="en-US" altLang="ja-JP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itchFamily="49" charset="-128"/>
                <a:cs typeface="+mn-cs"/>
              </a:rPr>
              <a:t>2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itchFamily="49" charset="-128"/>
                <a:cs typeface="+mn-cs"/>
              </a:rPr>
              <a:t>/2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Symbol" pitchFamily="18" charset="2"/>
              <a:ea typeface="ＭＳ Ｐゴシック" charset="-128"/>
              <a:cs typeface="+mn-cs"/>
            </a:endParaRP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5CA518A1-EA39-BB09-4B07-98FF8CE25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54" y="3910221"/>
            <a:ext cx="1772311" cy="459197"/>
          </a:xfrm>
          <a:prstGeom prst="rect">
            <a:avLst/>
          </a:prstGeom>
          <a:noFill/>
          <a:ln w="12700">
            <a:solidFill>
              <a:srgbClr val="00CC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33" name="Rectangle 4">
            <a:extLst>
              <a:ext uri="{FF2B5EF4-FFF2-40B4-BE49-F238E27FC236}">
                <a16:creationId xmlns:a16="http://schemas.microsoft.com/office/drawing/2014/main" id="{8C9EB63F-DDD1-1486-9474-332E26988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1938" y="3910221"/>
            <a:ext cx="2544641" cy="459197"/>
          </a:xfrm>
          <a:prstGeom prst="rect">
            <a:avLst/>
          </a:prstGeom>
          <a:noFill/>
          <a:ln w="12700">
            <a:solidFill>
              <a:srgbClr val="00CC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34" name="AutoShape 3">
            <a:extLst>
              <a:ext uri="{FF2B5EF4-FFF2-40B4-BE49-F238E27FC236}">
                <a16:creationId xmlns:a16="http://schemas.microsoft.com/office/drawing/2014/main" id="{E7AC48C7-F4DF-3C34-4323-DD16AFDC3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7" y="1005095"/>
            <a:ext cx="7558839" cy="527242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AutoShape 3">
            <a:extLst>
              <a:ext uri="{FF2B5EF4-FFF2-40B4-BE49-F238E27FC236}">
                <a16:creationId xmlns:a16="http://schemas.microsoft.com/office/drawing/2014/main" id="{3C12F965-EC3D-7F09-2AB7-CC2C29FD6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686" y="2531377"/>
            <a:ext cx="1875328" cy="421716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Line 5">
            <a:extLst>
              <a:ext uri="{FF2B5EF4-FFF2-40B4-BE49-F238E27FC236}">
                <a16:creationId xmlns:a16="http://schemas.microsoft.com/office/drawing/2014/main" id="{3DC7D62D-C6E5-89A7-B1C1-8838C99E04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336" y="2884934"/>
            <a:ext cx="3900074" cy="1130771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AutoShape 10">
            <a:extLst>
              <a:ext uri="{FF2B5EF4-FFF2-40B4-BE49-F238E27FC236}">
                <a16:creationId xmlns:a16="http://schemas.microsoft.com/office/drawing/2014/main" id="{B88753DC-0639-FF5E-364E-FD4505EC0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8155" y="1044012"/>
            <a:ext cx="442912" cy="47148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Line 11">
            <a:extLst>
              <a:ext uri="{FF2B5EF4-FFF2-40B4-BE49-F238E27FC236}">
                <a16:creationId xmlns:a16="http://schemas.microsoft.com/office/drawing/2014/main" id="{D1DC2F9F-B105-1A68-33F9-2854ED794E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83994" y="1498409"/>
            <a:ext cx="595615" cy="1073462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AutoShape 40">
            <a:extLst>
              <a:ext uri="{FF2B5EF4-FFF2-40B4-BE49-F238E27FC236}">
                <a16:creationId xmlns:a16="http://schemas.microsoft.com/office/drawing/2014/main" id="{5EF8C8DE-1AC2-4478-3107-1D14D461D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3493" y="1007690"/>
            <a:ext cx="442912" cy="471488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AutoShape 45">
            <a:extLst>
              <a:ext uri="{FF2B5EF4-FFF2-40B4-BE49-F238E27FC236}">
                <a16:creationId xmlns:a16="http://schemas.microsoft.com/office/drawing/2014/main" id="{4D7F4E89-EAF3-1782-2CBB-58FC60E9B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685" y="2989509"/>
            <a:ext cx="1972658" cy="438385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Line 47">
            <a:extLst>
              <a:ext uri="{FF2B5EF4-FFF2-40B4-BE49-F238E27FC236}">
                <a16:creationId xmlns:a16="http://schemas.microsoft.com/office/drawing/2014/main" id="{B690F4FA-65E9-44F7-41E1-8D217CF999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60080" y="3370756"/>
            <a:ext cx="2811920" cy="644949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Line 11">
            <a:extLst>
              <a:ext uri="{FF2B5EF4-FFF2-40B4-BE49-F238E27FC236}">
                <a16:creationId xmlns:a16="http://schemas.microsoft.com/office/drawing/2014/main" id="{22D48C59-7478-C084-A60E-44F000DF6B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8781" y="1462522"/>
            <a:ext cx="793217" cy="1528593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AutoShape 3">
            <a:extLst>
              <a:ext uri="{FF2B5EF4-FFF2-40B4-BE49-F238E27FC236}">
                <a16:creationId xmlns:a16="http://schemas.microsoft.com/office/drawing/2014/main" id="{E7DB7048-4D54-2B1F-D533-AB1A37ECF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626" y="2531377"/>
            <a:ext cx="1891126" cy="421716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Line 5">
            <a:extLst>
              <a:ext uri="{FF2B5EF4-FFF2-40B4-BE49-F238E27FC236}">
                <a16:creationId xmlns:a16="http://schemas.microsoft.com/office/drawing/2014/main" id="{0021E551-A6E1-55D8-1C10-8AEDE82C8D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37726" y="2905341"/>
            <a:ext cx="3109807" cy="1104778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AutoShape 10">
            <a:extLst>
              <a:ext uri="{FF2B5EF4-FFF2-40B4-BE49-F238E27FC236}">
                <a16:creationId xmlns:a16="http://schemas.microsoft.com/office/drawing/2014/main" id="{C5E35AAC-E870-E2EF-F9C7-590028DD5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609" y="1044012"/>
            <a:ext cx="442912" cy="47148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Line 11">
            <a:extLst>
              <a:ext uri="{FF2B5EF4-FFF2-40B4-BE49-F238E27FC236}">
                <a16:creationId xmlns:a16="http://schemas.microsoft.com/office/drawing/2014/main" id="{75DB6562-F4F0-029E-CA28-48EEB2AC78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23731" y="1498409"/>
            <a:ext cx="91331" cy="1081273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AutoShape 40">
            <a:extLst>
              <a:ext uri="{FF2B5EF4-FFF2-40B4-BE49-F238E27FC236}">
                <a16:creationId xmlns:a16="http://schemas.microsoft.com/office/drawing/2014/main" id="{6C07EF79-4901-53E1-C45D-5B99308F2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947" y="1007690"/>
            <a:ext cx="442912" cy="471488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AutoShape 45">
            <a:extLst>
              <a:ext uri="{FF2B5EF4-FFF2-40B4-BE49-F238E27FC236}">
                <a16:creationId xmlns:a16="http://schemas.microsoft.com/office/drawing/2014/main" id="{D11F4EEA-BBF7-F166-8F1C-16E3F57FE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17" y="2989509"/>
            <a:ext cx="1888606" cy="438385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Line 11">
            <a:extLst>
              <a:ext uri="{FF2B5EF4-FFF2-40B4-BE49-F238E27FC236}">
                <a16:creationId xmlns:a16="http://schemas.microsoft.com/office/drawing/2014/main" id="{9F8EB489-5E59-F6CD-1E04-62287AECE7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85637" y="1462522"/>
            <a:ext cx="301814" cy="1541582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Rectangle 4">
            <a:extLst>
              <a:ext uri="{FF2B5EF4-FFF2-40B4-BE49-F238E27FC236}">
                <a16:creationId xmlns:a16="http://schemas.microsoft.com/office/drawing/2014/main" id="{BC732046-BCEA-02B6-49E4-C2F60439D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637" y="4407729"/>
            <a:ext cx="2861265" cy="538289"/>
          </a:xfrm>
          <a:prstGeom prst="rect">
            <a:avLst/>
          </a:prstGeom>
          <a:noFill/>
          <a:ln w="12700">
            <a:solidFill>
              <a:srgbClr val="00CC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63" name="AutoShape 3">
            <a:extLst>
              <a:ext uri="{FF2B5EF4-FFF2-40B4-BE49-F238E27FC236}">
                <a16:creationId xmlns:a16="http://schemas.microsoft.com/office/drawing/2014/main" id="{466637F1-4645-B533-8F34-511616247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60" y="3888152"/>
            <a:ext cx="4689803" cy="471487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Line 5">
            <a:extLst>
              <a:ext uri="{FF2B5EF4-FFF2-40B4-BE49-F238E27FC236}">
                <a16:creationId xmlns:a16="http://schemas.microsoft.com/office/drawing/2014/main" id="{4EF1014A-AF06-C1F7-EB50-41DF50124C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78393" y="4360940"/>
            <a:ext cx="440493" cy="341016"/>
          </a:xfrm>
          <a:custGeom>
            <a:avLst/>
            <a:gdLst>
              <a:gd name="connsiteX0" fmla="*/ 0 w 440493"/>
              <a:gd name="connsiteY0" fmla="*/ 0 h 340700"/>
              <a:gd name="connsiteX1" fmla="*/ 440493 w 440493"/>
              <a:gd name="connsiteY1" fmla="*/ 340700 h 340700"/>
              <a:gd name="connsiteX0" fmla="*/ 0 w 440493"/>
              <a:gd name="connsiteY0" fmla="*/ 0 h 340700"/>
              <a:gd name="connsiteX1" fmla="*/ 440493 w 440493"/>
              <a:gd name="connsiteY1" fmla="*/ 340700 h 340700"/>
              <a:gd name="connsiteX0" fmla="*/ 0 w 440493"/>
              <a:gd name="connsiteY0" fmla="*/ 0 h 341016"/>
              <a:gd name="connsiteX1" fmla="*/ 440493 w 440493"/>
              <a:gd name="connsiteY1" fmla="*/ 340700 h 34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0493" h="341016">
                <a:moveTo>
                  <a:pt x="0" y="0"/>
                </a:moveTo>
                <a:cubicBezTo>
                  <a:pt x="37774" y="201651"/>
                  <a:pt x="184605" y="348774"/>
                  <a:pt x="440493" y="340700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Line 9">
            <a:extLst>
              <a:ext uri="{FF2B5EF4-FFF2-40B4-BE49-F238E27FC236}">
                <a16:creationId xmlns:a16="http://schemas.microsoft.com/office/drawing/2014/main" id="{E2D6F24D-3CB6-1D13-E0C6-2D3AC9F869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890" y="4287309"/>
            <a:ext cx="2090629" cy="181058"/>
          </a:xfrm>
          <a:custGeom>
            <a:avLst/>
            <a:gdLst>
              <a:gd name="connsiteX0" fmla="*/ 0 w 2245825"/>
              <a:gd name="connsiteY0" fmla="*/ 0 h 155891"/>
              <a:gd name="connsiteX1" fmla="*/ 2245825 w 2245825"/>
              <a:gd name="connsiteY1" fmla="*/ 155891 h 155891"/>
              <a:gd name="connsiteX0" fmla="*/ 0 w 2090629"/>
              <a:gd name="connsiteY0" fmla="*/ 0 h 181058"/>
              <a:gd name="connsiteX1" fmla="*/ 2090629 w 2090629"/>
              <a:gd name="connsiteY1" fmla="*/ 181058 h 181058"/>
              <a:gd name="connsiteX0" fmla="*/ 0 w 2090629"/>
              <a:gd name="connsiteY0" fmla="*/ 0 h 181058"/>
              <a:gd name="connsiteX1" fmla="*/ 2090629 w 2090629"/>
              <a:gd name="connsiteY1" fmla="*/ 181058 h 181058"/>
              <a:gd name="connsiteX0" fmla="*/ 0 w 2090629"/>
              <a:gd name="connsiteY0" fmla="*/ 0 h 181058"/>
              <a:gd name="connsiteX1" fmla="*/ 2090629 w 2090629"/>
              <a:gd name="connsiteY1" fmla="*/ 181058 h 18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0629" h="181058">
                <a:moveTo>
                  <a:pt x="0" y="0"/>
                </a:moveTo>
                <a:cubicBezTo>
                  <a:pt x="241074" y="177799"/>
                  <a:pt x="1958612" y="-17713"/>
                  <a:pt x="2090629" y="181058"/>
                </a:cubicBezTo>
              </a:path>
            </a:pathLst>
          </a:cu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AutoShape 10">
            <a:extLst>
              <a:ext uri="{FF2B5EF4-FFF2-40B4-BE49-F238E27FC236}">
                <a16:creationId xmlns:a16="http://schemas.microsoft.com/office/drawing/2014/main" id="{F41524AA-9DC0-AE9C-6AF4-C0D4E253A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260" y="4452693"/>
            <a:ext cx="442912" cy="47148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Rectangle 64">
            <a:extLst>
              <a:ext uri="{FF2B5EF4-FFF2-40B4-BE49-F238E27FC236}">
                <a16:creationId xmlns:a16="http://schemas.microsoft.com/office/drawing/2014/main" id="{0A06BE85-B4B0-0E4D-3601-D104D6A92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7" y="5472135"/>
            <a:ext cx="55711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このように、エネルギー保存の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75000"/>
                </a:srgbClr>
              </a:solidFill>
              <a:effectLst/>
              <a:uLnTx/>
              <a:uFillTx/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法則を使えば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itchFamily="18" charset="0"/>
                <a:ea typeface="ＭＳ Ｐゴシック" charset="-128"/>
                <a:cs typeface="+mn-cs"/>
              </a:rPr>
              <a:t>v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が簡単に求まる。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75000"/>
                </a:srgbClr>
              </a:solidFill>
              <a:effectLst/>
              <a:uLnTx/>
              <a:uFillTx/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18" name="Rectangle 64">
            <a:extLst>
              <a:ext uri="{FF2B5EF4-FFF2-40B4-BE49-F238E27FC236}">
                <a16:creationId xmlns:a16="http://schemas.microsoft.com/office/drawing/2014/main" id="{EE5D4D6A-21E1-F8DB-134A-D30FAC032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3" y="6303171"/>
            <a:ext cx="78129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1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,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+mn-cs"/>
              </a:rPr>
              <a:t>v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の時間依存性を求める解法は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ＭＳ ゴシック" panose="020B0609070205080204" pitchFamily="49" charset="-128"/>
                <a:cs typeface="Times New Roman" pitchFamily="18" charset="0"/>
              </a:rPr>
              <a:t>8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章で扱う。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75000"/>
                </a:srgbClr>
              </a:solidFill>
              <a:effectLst/>
              <a:uLnTx/>
              <a:uFillTx/>
              <a:latin typeface="Symbol" pitchFamily="18" charset="2"/>
              <a:ea typeface="ＭＳ Ｐゴシック" charset="-128"/>
              <a:cs typeface="+mn-cs"/>
            </a:endParaRPr>
          </a:p>
        </p:txBody>
      </p:sp>
      <p:grpSp>
        <p:nvGrpSpPr>
          <p:cNvPr id="231" name="グループ化 230">
            <a:extLst>
              <a:ext uri="{FF2B5EF4-FFF2-40B4-BE49-F238E27FC236}">
                <a16:creationId xmlns:a16="http://schemas.microsoft.com/office/drawing/2014/main" id="{1247524F-A420-3AB8-DEF1-FF26685601DD}"/>
              </a:ext>
            </a:extLst>
          </p:cNvPr>
          <p:cNvGrpSpPr/>
          <p:nvPr/>
        </p:nvGrpSpPr>
        <p:grpSpPr>
          <a:xfrm>
            <a:off x="4383422" y="3366327"/>
            <a:ext cx="4799183" cy="2310043"/>
            <a:chOff x="4383422" y="3263587"/>
            <a:chExt cx="4799183" cy="2310043"/>
          </a:xfrm>
        </p:grpSpPr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99B2E165-5D8B-3218-234F-155C30E5F368}"/>
                </a:ext>
              </a:extLst>
            </p:cNvPr>
            <p:cNvGrpSpPr/>
            <p:nvPr/>
          </p:nvGrpSpPr>
          <p:grpSpPr>
            <a:xfrm>
              <a:off x="4911266" y="4419401"/>
              <a:ext cx="2268538" cy="654050"/>
              <a:chOff x="4663902" y="3730820"/>
              <a:chExt cx="2268538" cy="654050"/>
            </a:xfrm>
          </p:grpSpPr>
          <p:grpSp>
            <p:nvGrpSpPr>
              <p:cNvPr id="51" name="Group 46">
                <a:extLst>
                  <a:ext uri="{FF2B5EF4-FFF2-40B4-BE49-F238E27FC236}">
                    <a16:creationId xmlns:a16="http://schemas.microsoft.com/office/drawing/2014/main" id="{1A9B8841-86B7-741B-F4D5-1E53B235A7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140945" y="3326799"/>
                <a:ext cx="500063" cy="1454150"/>
                <a:chOff x="5335" y="698"/>
                <a:chExt cx="315" cy="916"/>
              </a:xfrm>
            </p:grpSpPr>
            <p:sp>
              <p:nvSpPr>
                <p:cNvPr id="56" name="AutoShape 47">
                  <a:extLst>
                    <a:ext uri="{FF2B5EF4-FFF2-40B4-BE49-F238E27FC236}">
                      <a16:creationId xmlns:a16="http://schemas.microsoft.com/office/drawing/2014/main" id="{E184AD34-5473-9DF6-3982-470C67A88D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5" y="795"/>
                  <a:ext cx="156" cy="112"/>
                </a:xfrm>
                <a:prstGeom prst="leftBracket">
                  <a:avLst>
                    <a:gd name="adj" fmla="val 50000"/>
                  </a:avLst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57" name="AutoShape 48">
                  <a:extLst>
                    <a:ext uri="{FF2B5EF4-FFF2-40B4-BE49-F238E27FC236}">
                      <a16:creationId xmlns:a16="http://schemas.microsoft.com/office/drawing/2014/main" id="{F43996EC-E142-ECDE-D12C-24C3C41FD6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V="1">
                  <a:off x="5487" y="698"/>
                  <a:ext cx="160" cy="208"/>
                </a:xfrm>
                <a:prstGeom prst="leftBracket">
                  <a:avLst>
                    <a:gd name="adj" fmla="val 65000"/>
                  </a:avLst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61" name="AutoShape 49">
                  <a:extLst>
                    <a:ext uri="{FF2B5EF4-FFF2-40B4-BE49-F238E27FC236}">
                      <a16:creationId xmlns:a16="http://schemas.microsoft.com/office/drawing/2014/main" id="{3DB27C7B-F940-9E58-3763-010A5223BD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7" y="947"/>
                  <a:ext cx="157" cy="112"/>
                </a:xfrm>
                <a:prstGeom prst="leftBracket">
                  <a:avLst>
                    <a:gd name="adj" fmla="val 50000"/>
                  </a:avLst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62" name="AutoShape 50">
                  <a:extLst>
                    <a:ext uri="{FF2B5EF4-FFF2-40B4-BE49-F238E27FC236}">
                      <a16:creationId xmlns:a16="http://schemas.microsoft.com/office/drawing/2014/main" id="{20636DD5-0B29-830F-745F-99B57DA845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V="1">
                  <a:off x="5490" y="792"/>
                  <a:ext cx="160" cy="266"/>
                </a:xfrm>
                <a:prstGeom prst="leftBracket">
                  <a:avLst>
                    <a:gd name="adj" fmla="val 83125"/>
                  </a:avLst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96" name="AutoShape 51">
                  <a:extLst>
                    <a:ext uri="{FF2B5EF4-FFF2-40B4-BE49-F238E27FC236}">
                      <a16:creationId xmlns:a16="http://schemas.microsoft.com/office/drawing/2014/main" id="{0CF23555-1583-1987-EA9B-C80E59041E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5" y="1099"/>
                  <a:ext cx="156" cy="112"/>
                </a:xfrm>
                <a:prstGeom prst="leftBracket">
                  <a:avLst>
                    <a:gd name="adj" fmla="val 50000"/>
                  </a:avLst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97" name="AutoShape 52">
                  <a:extLst>
                    <a:ext uri="{FF2B5EF4-FFF2-40B4-BE49-F238E27FC236}">
                      <a16:creationId xmlns:a16="http://schemas.microsoft.com/office/drawing/2014/main" id="{9E989D57-E48B-96CD-3D72-45BEACB58B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V="1">
                  <a:off x="5487" y="944"/>
                  <a:ext cx="160" cy="266"/>
                </a:xfrm>
                <a:prstGeom prst="leftBracket">
                  <a:avLst>
                    <a:gd name="adj" fmla="val 83125"/>
                  </a:avLst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98" name="AutoShape 53">
                  <a:extLst>
                    <a:ext uri="{FF2B5EF4-FFF2-40B4-BE49-F238E27FC236}">
                      <a16:creationId xmlns:a16="http://schemas.microsoft.com/office/drawing/2014/main" id="{A8B38B38-3060-AE0A-ADE3-1E4FA0A08E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7" y="1254"/>
                  <a:ext cx="157" cy="112"/>
                </a:xfrm>
                <a:prstGeom prst="leftBracket">
                  <a:avLst>
                    <a:gd name="adj" fmla="val 50000"/>
                  </a:avLst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99" name="AutoShape 54">
                  <a:extLst>
                    <a:ext uri="{FF2B5EF4-FFF2-40B4-BE49-F238E27FC236}">
                      <a16:creationId xmlns:a16="http://schemas.microsoft.com/office/drawing/2014/main" id="{EEE6DBD6-3F03-11BB-390F-0FD8689A0F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V="1">
                  <a:off x="5490" y="1099"/>
                  <a:ext cx="160" cy="266"/>
                </a:xfrm>
                <a:prstGeom prst="leftBracket">
                  <a:avLst>
                    <a:gd name="adj" fmla="val 83125"/>
                  </a:avLst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00" name="AutoShape 55">
                  <a:extLst>
                    <a:ext uri="{FF2B5EF4-FFF2-40B4-BE49-F238E27FC236}">
                      <a16:creationId xmlns:a16="http://schemas.microsoft.com/office/drawing/2014/main" id="{E64DADCB-7218-2140-DD40-F7F5CCE140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7" y="1405"/>
                  <a:ext cx="157" cy="112"/>
                </a:xfrm>
                <a:prstGeom prst="leftBracket">
                  <a:avLst>
                    <a:gd name="adj" fmla="val 50000"/>
                  </a:avLst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01" name="AutoShape 56">
                  <a:extLst>
                    <a:ext uri="{FF2B5EF4-FFF2-40B4-BE49-F238E27FC236}">
                      <a16:creationId xmlns:a16="http://schemas.microsoft.com/office/drawing/2014/main" id="{7AD004EC-59DE-E7B6-F9D9-380929B8C7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V="1">
                  <a:off x="5490" y="1250"/>
                  <a:ext cx="160" cy="266"/>
                </a:xfrm>
                <a:prstGeom prst="leftBracket">
                  <a:avLst>
                    <a:gd name="adj" fmla="val 83125"/>
                  </a:avLst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03" name="AutoShape 57">
                  <a:extLst>
                    <a:ext uri="{FF2B5EF4-FFF2-40B4-BE49-F238E27FC236}">
                      <a16:creationId xmlns:a16="http://schemas.microsoft.com/office/drawing/2014/main" id="{9B9C56CF-06DA-6059-7AEF-FB5AE96055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V="1">
                  <a:off x="5489" y="1406"/>
                  <a:ext cx="157" cy="208"/>
                </a:xfrm>
                <a:prstGeom prst="leftBracket">
                  <a:avLst>
                    <a:gd name="adj" fmla="val 66242"/>
                  </a:avLst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52" name="Group 41">
                <a:extLst>
                  <a:ext uri="{FF2B5EF4-FFF2-40B4-BE49-F238E27FC236}">
                    <a16:creationId xmlns:a16="http://schemas.microsoft.com/office/drawing/2014/main" id="{4627513A-0646-2DAD-5D02-C57047A6EA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6198222" y="3650651"/>
                <a:ext cx="654050" cy="814387"/>
                <a:chOff x="3059" y="2643"/>
                <a:chExt cx="412" cy="513"/>
              </a:xfrm>
            </p:grpSpPr>
            <p:sp>
              <p:nvSpPr>
                <p:cNvPr id="54" name="Line 42">
                  <a:extLst>
                    <a:ext uri="{FF2B5EF4-FFF2-40B4-BE49-F238E27FC236}">
                      <a16:creationId xmlns:a16="http://schemas.microsoft.com/office/drawing/2014/main" id="{13420A5E-9DDF-F15A-8F1D-69636B0DD7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199" y="2709"/>
                  <a:ext cx="131" cy="0"/>
                </a:xfrm>
                <a:prstGeom prst="line">
                  <a:avLst/>
                </a:prstGeom>
                <a:noFill/>
                <a:ln w="1270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8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55" name="Oval 43">
                  <a:extLst>
                    <a:ext uri="{FF2B5EF4-FFF2-40B4-BE49-F238E27FC236}">
                      <a16:creationId xmlns:a16="http://schemas.microsoft.com/office/drawing/2014/main" id="{CFE00AC6-ED7D-5E8B-E116-C5ED959FBD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057" y="2743"/>
                  <a:ext cx="415" cy="41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umimoji="1" sz="32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32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</p:grpSp>
        <p:sp>
          <p:nvSpPr>
            <p:cNvPr id="118" name="Line 9">
              <a:extLst>
                <a:ext uri="{FF2B5EF4-FFF2-40B4-BE49-F238E27FC236}">
                  <a16:creationId xmlns:a16="http://schemas.microsoft.com/office/drawing/2014/main" id="{776EA7E0-9BE7-638C-D17A-903D6B15C6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48407" y="4371418"/>
              <a:ext cx="20366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0" name="Rectangle 64">
              <a:extLst>
                <a:ext uri="{FF2B5EF4-FFF2-40B4-BE49-F238E27FC236}">
                  <a16:creationId xmlns:a16="http://schemas.microsoft.com/office/drawing/2014/main" id="{316AC904-6BDC-C055-A26D-08F5B111E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2709" y="3849302"/>
              <a:ext cx="56516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x</a:t>
              </a:r>
              <a:r>
                <a:rPr kumimoji="1" lang="en-US" altLang="ja-JP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0</a:t>
              </a: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" name="Rectangle 64">
              <a:extLst>
                <a:ext uri="{FF2B5EF4-FFF2-40B4-BE49-F238E27FC236}">
                  <a16:creationId xmlns:a16="http://schemas.microsoft.com/office/drawing/2014/main" id="{F5897831-D239-61ED-6E68-BAFEE5B78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7437" y="4101304"/>
              <a:ext cx="56516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x</a:t>
              </a: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" name="Rectangle 64">
              <a:extLst>
                <a:ext uri="{FF2B5EF4-FFF2-40B4-BE49-F238E27FC236}">
                  <a16:creationId xmlns:a16="http://schemas.microsoft.com/office/drawing/2014/main" id="{58CFD6C8-24A8-4D0A-C2DF-7F877B211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9671" y="3849836"/>
              <a:ext cx="56516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x</a:t>
              </a:r>
              <a:r>
                <a:rPr kumimoji="1" lang="en-US" altLang="ja-JP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1</a:t>
              </a: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8" name="Group 41">
              <a:extLst>
                <a:ext uri="{FF2B5EF4-FFF2-40B4-BE49-F238E27FC236}">
                  <a16:creationId xmlns:a16="http://schemas.microsoft.com/office/drawing/2014/main" id="{114147A3-E322-D949-E27D-755BAA51169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891005" y="4339233"/>
              <a:ext cx="654050" cy="814387"/>
              <a:chOff x="3059" y="2643"/>
              <a:chExt cx="412" cy="513"/>
            </a:xfrm>
          </p:grpSpPr>
          <p:sp>
            <p:nvSpPr>
              <p:cNvPr id="129" name="Line 42">
                <a:extLst>
                  <a:ext uri="{FF2B5EF4-FFF2-40B4-BE49-F238E27FC236}">
                    <a16:creationId xmlns:a16="http://schemas.microsoft.com/office/drawing/2014/main" id="{77DB4A3D-FA45-4698-1BF5-13FB28F6C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199" y="2709"/>
                <a:ext cx="13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31" name="Oval 43">
                <a:extLst>
                  <a:ext uri="{FF2B5EF4-FFF2-40B4-BE49-F238E27FC236}">
                    <a16:creationId xmlns:a16="http://schemas.microsoft.com/office/drawing/2014/main" id="{2AA553BF-3FA6-4019-50CD-87812DC43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057" y="2743"/>
                <a:ext cx="415" cy="41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tIns="0" anchor="ctr" anchorCtr="1"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Bookman Old Style" pitchFamily="18" charset="0"/>
                    <a:ea typeface="ＭＳ ゴシック" pitchFamily="49" charset="-128"/>
                    <a:cs typeface="+mn-cs"/>
                  </a:rPr>
                  <a:t>m</a:t>
                </a:r>
                <a:endParaRPr kumimoji="1" lang="ja-JP" alt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192" name="Line 42">
              <a:extLst>
                <a:ext uri="{FF2B5EF4-FFF2-40B4-BE49-F238E27FC236}">
                  <a16:creationId xmlns:a16="http://schemas.microsoft.com/office/drawing/2014/main" id="{C4165AD8-97A7-4B01-CF91-7BC27E32B6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304" y="4747219"/>
              <a:ext cx="2079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3" name="Rectangle 106">
              <a:extLst>
                <a:ext uri="{FF2B5EF4-FFF2-40B4-BE49-F238E27FC236}">
                  <a16:creationId xmlns:a16="http://schemas.microsoft.com/office/drawing/2014/main" id="{D940D7D8-21B0-1B9F-400E-470C41C23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3422" y="4412229"/>
              <a:ext cx="365125" cy="655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3200" 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194" name="Group 46">
              <a:extLst>
                <a:ext uri="{FF2B5EF4-FFF2-40B4-BE49-F238E27FC236}">
                  <a16:creationId xmlns:a16="http://schemas.microsoft.com/office/drawing/2014/main" id="{478CAB4C-376A-68CE-303A-E978A673476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6111418" y="3292270"/>
              <a:ext cx="500063" cy="2900366"/>
              <a:chOff x="5335" y="698"/>
              <a:chExt cx="315" cy="916"/>
            </a:xfrm>
          </p:grpSpPr>
          <p:sp>
            <p:nvSpPr>
              <p:cNvPr id="195" name="AutoShape 47">
                <a:extLst>
                  <a:ext uri="{FF2B5EF4-FFF2-40B4-BE49-F238E27FC236}">
                    <a16:creationId xmlns:a16="http://schemas.microsoft.com/office/drawing/2014/main" id="{FFC3D129-9C04-86C4-E7FD-40DCE25A8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5" y="795"/>
                <a:ext cx="156" cy="112"/>
              </a:xfrm>
              <a:prstGeom prst="leftBracket">
                <a:avLst>
                  <a:gd name="adj" fmla="val 7159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96" name="AutoShape 48">
                <a:extLst>
                  <a:ext uri="{FF2B5EF4-FFF2-40B4-BE49-F238E27FC236}">
                    <a16:creationId xmlns:a16="http://schemas.microsoft.com/office/drawing/2014/main" id="{BA6897C0-FD5E-A49F-2BC5-BA4AA4BAFC7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487" y="698"/>
                <a:ext cx="160" cy="208"/>
              </a:xfrm>
              <a:prstGeom prst="leftBracket">
                <a:avLst>
                  <a:gd name="adj" fmla="val 129645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97" name="AutoShape 49">
                <a:extLst>
                  <a:ext uri="{FF2B5EF4-FFF2-40B4-BE49-F238E27FC236}">
                    <a16:creationId xmlns:a16="http://schemas.microsoft.com/office/drawing/2014/main" id="{5D7F8350-CAFD-C1E3-3BEB-C5BAC43AC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7" y="947"/>
                <a:ext cx="157" cy="112"/>
              </a:xfrm>
              <a:prstGeom prst="leftBracket">
                <a:avLst>
                  <a:gd name="adj" fmla="val 71143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98" name="AutoShape 50">
                <a:extLst>
                  <a:ext uri="{FF2B5EF4-FFF2-40B4-BE49-F238E27FC236}">
                    <a16:creationId xmlns:a16="http://schemas.microsoft.com/office/drawing/2014/main" id="{68F2741E-0566-37FB-F9AB-29E24DAA1C53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490" y="795"/>
                <a:ext cx="160" cy="263"/>
              </a:xfrm>
              <a:prstGeom prst="leftBracket">
                <a:avLst>
                  <a:gd name="adj" fmla="val 163927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99" name="AutoShape 51">
                <a:extLst>
                  <a:ext uri="{FF2B5EF4-FFF2-40B4-BE49-F238E27FC236}">
                    <a16:creationId xmlns:a16="http://schemas.microsoft.com/office/drawing/2014/main" id="{6F360B26-5837-6884-3DA4-CF5C7FB78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5" y="1099"/>
                <a:ext cx="156" cy="112"/>
              </a:xfrm>
              <a:prstGeom prst="leftBracket">
                <a:avLst>
                  <a:gd name="adj" fmla="val 7159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00" name="AutoShape 52">
                <a:extLst>
                  <a:ext uri="{FF2B5EF4-FFF2-40B4-BE49-F238E27FC236}">
                    <a16:creationId xmlns:a16="http://schemas.microsoft.com/office/drawing/2014/main" id="{5926DE27-C3B5-D173-CEF5-8016A5D4501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487" y="947"/>
                <a:ext cx="160" cy="263"/>
              </a:xfrm>
              <a:prstGeom prst="leftBracket">
                <a:avLst>
                  <a:gd name="adj" fmla="val 163927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01" name="AutoShape 53">
                <a:extLst>
                  <a:ext uri="{FF2B5EF4-FFF2-40B4-BE49-F238E27FC236}">
                    <a16:creationId xmlns:a16="http://schemas.microsoft.com/office/drawing/2014/main" id="{A2409C5B-5FE5-F12B-170F-135CA1703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7" y="1254"/>
                <a:ext cx="157" cy="112"/>
              </a:xfrm>
              <a:prstGeom prst="leftBracket">
                <a:avLst>
                  <a:gd name="adj" fmla="val 68481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02" name="AutoShape 54">
                <a:extLst>
                  <a:ext uri="{FF2B5EF4-FFF2-40B4-BE49-F238E27FC236}">
                    <a16:creationId xmlns:a16="http://schemas.microsoft.com/office/drawing/2014/main" id="{DFF0D1AA-3A87-C9E1-4D57-ABF822494E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490" y="1099"/>
                <a:ext cx="160" cy="266"/>
              </a:xfrm>
              <a:prstGeom prst="leftBracket">
                <a:avLst>
                  <a:gd name="adj" fmla="val 165796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03" name="AutoShape 55">
                <a:extLst>
                  <a:ext uri="{FF2B5EF4-FFF2-40B4-BE49-F238E27FC236}">
                    <a16:creationId xmlns:a16="http://schemas.microsoft.com/office/drawing/2014/main" id="{94375300-8079-425F-6A61-44A9722B0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7" y="1405"/>
                <a:ext cx="157" cy="111"/>
              </a:xfrm>
              <a:prstGeom prst="leftBracket">
                <a:avLst>
                  <a:gd name="adj" fmla="val 71143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04" name="AutoShape 56">
                <a:extLst>
                  <a:ext uri="{FF2B5EF4-FFF2-40B4-BE49-F238E27FC236}">
                    <a16:creationId xmlns:a16="http://schemas.microsoft.com/office/drawing/2014/main" id="{4B7BF73E-4071-086A-F094-277DA6B2106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490" y="1254"/>
                <a:ext cx="160" cy="262"/>
              </a:xfrm>
              <a:prstGeom prst="leftBracket">
                <a:avLst>
                  <a:gd name="adj" fmla="val 163303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05" name="AutoShape 57">
                <a:extLst>
                  <a:ext uri="{FF2B5EF4-FFF2-40B4-BE49-F238E27FC236}">
                    <a16:creationId xmlns:a16="http://schemas.microsoft.com/office/drawing/2014/main" id="{EE69CFB1-6748-74FA-B510-67109794631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489" y="1406"/>
                <a:ext cx="157" cy="208"/>
              </a:xfrm>
              <a:prstGeom prst="leftBracket">
                <a:avLst>
                  <a:gd name="adj" fmla="val 132122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kumimoji="1" sz="32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206" name="Rectangle 64">
              <a:extLst>
                <a:ext uri="{FF2B5EF4-FFF2-40B4-BE49-F238E27FC236}">
                  <a16:creationId xmlns:a16="http://schemas.microsoft.com/office/drawing/2014/main" id="{CF22DBD0-ADE9-0E8E-E2B7-AEF34A40F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3732" y="3849302"/>
              <a:ext cx="73433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charset="-128"/>
                  <a:cs typeface="+mn-cs"/>
                </a:rPr>
                <a:t>-</a:t>
              </a:r>
              <a:r>
                <a:rPr kumimoji="0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x</a:t>
              </a:r>
              <a:r>
                <a:rPr kumimoji="1" lang="en-US" altLang="ja-JP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0</a:t>
              </a: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07" name="Rectangle 64">
              <a:extLst>
                <a:ext uri="{FF2B5EF4-FFF2-40B4-BE49-F238E27FC236}">
                  <a16:creationId xmlns:a16="http://schemas.microsoft.com/office/drawing/2014/main" id="{39677A44-FABA-E4F3-D8F9-911D1F940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4047" y="3887905"/>
              <a:ext cx="56516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0</a:t>
              </a:r>
            </a:p>
          </p:txBody>
        </p:sp>
        <p:sp>
          <p:nvSpPr>
            <p:cNvPr id="208" name="Line 9">
              <a:extLst>
                <a:ext uri="{FF2B5EF4-FFF2-40B4-BE49-F238E27FC236}">
                  <a16:creationId xmlns:a16="http://schemas.microsoft.com/office/drawing/2014/main" id="{D960FA1B-EB62-DE3E-9E5A-CD6F75DDE3B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7924567" y="4745999"/>
              <a:ext cx="7491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7" name="Line 9">
              <a:extLst>
                <a:ext uri="{FF2B5EF4-FFF2-40B4-BE49-F238E27FC236}">
                  <a16:creationId xmlns:a16="http://schemas.microsoft.com/office/drawing/2014/main" id="{5A18AE69-C246-ACA9-7CA2-A0E6466108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6472700" y="4745999"/>
              <a:ext cx="7491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8" name="Line 9">
              <a:extLst>
                <a:ext uri="{FF2B5EF4-FFF2-40B4-BE49-F238E27FC236}">
                  <a16:creationId xmlns:a16="http://schemas.microsoft.com/office/drawing/2014/main" id="{CEA7BC84-D470-B3F1-2FF5-FABBFC769F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7201278" y="4745999"/>
              <a:ext cx="7491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1" name="Line 9">
              <a:extLst>
                <a:ext uri="{FF2B5EF4-FFF2-40B4-BE49-F238E27FC236}">
                  <a16:creationId xmlns:a16="http://schemas.microsoft.com/office/drawing/2014/main" id="{E75C3C75-8632-9C9B-14BE-D47AD118C42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7556852" y="4746000"/>
              <a:ext cx="7491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3" name="Rectangle 64">
              <a:extLst>
                <a:ext uri="{FF2B5EF4-FFF2-40B4-BE49-F238E27FC236}">
                  <a16:creationId xmlns:a16="http://schemas.microsoft.com/office/drawing/2014/main" id="{74B36A72-2023-7404-19EB-8CF652603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5699" y="5026574"/>
              <a:ext cx="51224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v</a:t>
              </a:r>
              <a:r>
                <a:rPr kumimoji="1" lang="en-US" altLang="ja-JP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1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24" name="Rectangle 64">
              <a:extLst>
                <a:ext uri="{FF2B5EF4-FFF2-40B4-BE49-F238E27FC236}">
                  <a16:creationId xmlns:a16="http://schemas.microsoft.com/office/drawing/2014/main" id="{97B1A9FA-0720-92CB-991A-82F339A73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1068" y="5050410"/>
              <a:ext cx="56516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0</a:t>
              </a:r>
            </a:p>
          </p:txBody>
        </p:sp>
        <p:sp>
          <p:nvSpPr>
            <p:cNvPr id="225" name="円形吹き出し 183">
              <a:extLst>
                <a:ext uri="{FF2B5EF4-FFF2-40B4-BE49-F238E27FC236}">
                  <a16:creationId xmlns:a16="http://schemas.microsoft.com/office/drawing/2014/main" id="{FE5A78A3-3010-CFCD-2524-2DA8951AA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2465" y="3263587"/>
              <a:ext cx="510771" cy="514876"/>
            </a:xfrm>
            <a:prstGeom prst="wedgeEllipseCallout">
              <a:avLst>
                <a:gd name="adj1" fmla="val -46956"/>
                <a:gd name="adj2" fmla="val 86769"/>
              </a:avLst>
            </a:prstGeom>
            <a:noFill/>
            <a:ln w="9525" algn="ctr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始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226" name="円形吹き出し 183">
              <a:extLst>
                <a:ext uri="{FF2B5EF4-FFF2-40B4-BE49-F238E27FC236}">
                  <a16:creationId xmlns:a16="http://schemas.microsoft.com/office/drawing/2014/main" id="{758BCF44-AAC9-64EC-1DC7-9F100060E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4962" y="3275356"/>
              <a:ext cx="510771" cy="514876"/>
            </a:xfrm>
            <a:prstGeom prst="wedgeEllipseCallout">
              <a:avLst>
                <a:gd name="adj1" fmla="val 34145"/>
                <a:gd name="adj2" fmla="val 84969"/>
              </a:avLst>
            </a:prstGeom>
            <a:noFill/>
            <a:ln w="9525" algn="ctr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終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230" name="Rectangle 64">
              <a:extLst>
                <a:ext uri="{FF2B5EF4-FFF2-40B4-BE49-F238E27FC236}">
                  <a16:creationId xmlns:a16="http://schemas.microsoft.com/office/drawing/2014/main" id="{F3A30088-1F29-383C-93C4-BB7B2704C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9952" y="4054739"/>
              <a:ext cx="56516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k</a:t>
              </a: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4" name="円形吹き出し 183">
            <a:extLst>
              <a:ext uri="{FF2B5EF4-FFF2-40B4-BE49-F238E27FC236}">
                <a16:creationId xmlns:a16="http://schemas.microsoft.com/office/drawing/2014/main" id="{3ACFCFFC-D4BA-2514-2EE0-4A9355339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72" y="5067917"/>
            <a:ext cx="3534815" cy="514876"/>
          </a:xfrm>
          <a:prstGeom prst="wedgeEllipseCallout">
            <a:avLst>
              <a:gd name="adj1" fmla="val 2910"/>
              <a:gd name="adj2" fmla="val -46743"/>
            </a:avLst>
          </a:prstGeom>
          <a:noFill/>
          <a:ln w="9525" algn="ctr">
            <a:solidFill>
              <a:srgbClr val="CC66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ピンク字は前問と違うところ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33" name="Line 5">
            <a:extLst>
              <a:ext uri="{FF2B5EF4-FFF2-40B4-BE49-F238E27FC236}">
                <a16:creationId xmlns:a16="http://schemas.microsoft.com/office/drawing/2014/main" id="{D7D85208-1422-0C45-5330-7E08E0DAEA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34141" y="3364636"/>
            <a:ext cx="2337609" cy="583621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Rectangle 64">
            <a:extLst>
              <a:ext uri="{FF2B5EF4-FFF2-40B4-BE49-F238E27FC236}">
                <a16:creationId xmlns:a16="http://schemas.microsoft.com/office/drawing/2014/main" id="{36A2E1A3-00E3-F059-DD01-10FDD65DE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732" y="5122672"/>
            <a:ext cx="13239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速さ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+mn-cs"/>
              </a:rPr>
              <a:t>v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charset="-128"/>
                <a:cs typeface="+mn-cs"/>
              </a:rPr>
              <a:t>=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6" name="Rectangle 64">
            <a:extLst>
              <a:ext uri="{FF2B5EF4-FFF2-40B4-BE49-F238E27FC236}">
                <a16:creationId xmlns:a16="http://schemas.microsoft.com/office/drawing/2014/main" id="{78FBFDAD-58E0-1258-0663-D46DAE51E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983" y="3847437"/>
            <a:ext cx="4913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charset="-128"/>
                <a:cs typeface="+mn-cs"/>
              </a:rPr>
              <a:t>=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Symbol" pitchFamily="18" charset="2"/>
              <a:ea typeface="ＭＳ Ｐゴシック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44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800"/>
                            </p:stCondLst>
                            <p:childTnLst>
                              <p:par>
                                <p:cTn id="114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9" grpId="0"/>
      <p:bldP spid="30" grpId="0"/>
      <p:bldP spid="34" grpId="0" animBg="1"/>
      <p:bldP spid="35" grpId="0" animBg="1"/>
      <p:bldP spid="35" grpId="1" animBg="1"/>
      <p:bldP spid="35" grpId="2" animBg="1"/>
      <p:bldP spid="36" grpId="0" animBg="1"/>
      <p:bldP spid="36" grpId="1" animBg="1"/>
      <p:bldP spid="37" grpId="0" animBg="1"/>
      <p:bldP spid="37" grpId="1" animBg="1"/>
      <p:bldP spid="37" grpId="2" animBg="1"/>
      <p:bldP spid="38" grpId="0" animBg="1"/>
      <p:bldP spid="38" grpId="1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5" grpId="2" animBg="1"/>
      <p:bldP spid="46" grpId="0" animBg="1"/>
      <p:bldP spid="46" grpId="1" animBg="1"/>
      <p:bldP spid="47" grpId="0" animBg="1"/>
      <p:bldP spid="47" grpId="1" animBg="1"/>
      <p:bldP spid="47" grpId="2" animBg="1"/>
      <p:bldP spid="48" grpId="0" animBg="1"/>
      <p:bldP spid="48" grpId="1" animBg="1"/>
      <p:bldP spid="50" grpId="0" animBg="1"/>
      <p:bldP spid="50" grpId="1" animBg="1"/>
      <p:bldP spid="50" grpId="2" animBg="1"/>
      <p:bldP spid="53" grpId="0" animBg="1"/>
      <p:bldP spid="53" grpId="1" animBg="1"/>
      <p:bldP spid="53" grpId="2" animBg="1"/>
      <p:bldP spid="59" grpId="0" animBg="1"/>
      <p:bldP spid="59" grpId="1" animBg="1"/>
      <p:bldP spid="60" grpId="0" animBg="1"/>
      <p:bldP spid="63" grpId="0" animBg="1"/>
      <p:bldP spid="63" grpId="1" animBg="1"/>
      <p:bldP spid="63" grpId="2" animBg="1"/>
      <p:bldP spid="119" grpId="0" animBg="1"/>
      <p:bldP spid="119" grpId="1" animBg="1"/>
      <p:bldP spid="125" grpId="0" animBg="1"/>
      <p:bldP spid="125" grpId="1" animBg="1"/>
      <p:bldP spid="126" grpId="0" animBg="1"/>
      <p:bldP spid="126" grpId="1" animBg="1"/>
      <p:bldP spid="126" grpId="2" animBg="1"/>
      <p:bldP spid="17" grpId="0"/>
      <p:bldP spid="18" grpId="0"/>
      <p:bldP spid="193" grpId="0" animBg="1"/>
      <p:bldP spid="193" grpId="1" animBg="1"/>
      <p:bldP spid="193" grpId="2" animBg="1"/>
      <p:bldP spid="233" grpId="0" animBg="1"/>
      <p:bldP spid="233" grpId="1" animBg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97" name="Rectangle 13"/>
          <p:cNvSpPr>
            <a:spLocks noChangeArrowheads="1"/>
          </p:cNvSpPr>
          <p:nvPr/>
        </p:nvSpPr>
        <p:spPr bwMode="auto">
          <a:xfrm>
            <a:off x="0" y="12662"/>
            <a:ext cx="18413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非保存力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349198" name="Rectangle 14"/>
          <p:cNvSpPr>
            <a:spLocks noChangeArrowheads="1"/>
          </p:cNvSpPr>
          <p:nvPr/>
        </p:nvSpPr>
        <p:spPr bwMode="auto">
          <a:xfrm>
            <a:off x="244274" y="539307"/>
            <a:ext cx="18162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抵抗力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349207" name="Rectangle 23"/>
          <p:cNvSpPr>
            <a:spLocks noChangeArrowheads="1"/>
          </p:cNvSpPr>
          <p:nvPr/>
        </p:nvSpPr>
        <p:spPr bwMode="auto">
          <a:xfrm>
            <a:off x="275543" y="1014990"/>
            <a:ext cx="20923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摩擦力</a:t>
            </a:r>
          </a:p>
        </p:txBody>
      </p:sp>
      <p:sp>
        <p:nvSpPr>
          <p:cNvPr id="349208" name="Rectangle 24"/>
          <p:cNvSpPr>
            <a:spLocks noChangeArrowheads="1"/>
          </p:cNvSpPr>
          <p:nvPr/>
        </p:nvSpPr>
        <p:spPr bwMode="auto">
          <a:xfrm>
            <a:off x="319063" y="2102565"/>
            <a:ext cx="42772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力学的エネルギーの散逸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)</a:t>
            </a:r>
          </a:p>
        </p:txBody>
      </p:sp>
      <p:sp>
        <p:nvSpPr>
          <p:cNvPr id="349209" name="Rectangle 25"/>
          <p:cNvSpPr>
            <a:spLocks noChangeArrowheads="1"/>
          </p:cNvSpPr>
          <p:nvPr/>
        </p:nvSpPr>
        <p:spPr bwMode="auto">
          <a:xfrm>
            <a:off x="4452873" y="2089011"/>
            <a:ext cx="46256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＝－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非保存力による仕事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)</a:t>
            </a:r>
          </a:p>
        </p:txBody>
      </p:sp>
      <p:sp>
        <p:nvSpPr>
          <p:cNvPr id="349224" name="Rectangle 40"/>
          <p:cNvSpPr>
            <a:spLocks noChangeArrowheads="1"/>
          </p:cNvSpPr>
          <p:nvPr/>
        </p:nvSpPr>
        <p:spPr bwMode="auto">
          <a:xfrm>
            <a:off x="300047" y="3570935"/>
            <a:ext cx="24792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静止摩擦力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349225" name="Rectangle 41"/>
          <p:cNvSpPr>
            <a:spLocks noChangeArrowheads="1"/>
          </p:cNvSpPr>
          <p:nvPr/>
        </p:nvSpPr>
        <p:spPr bwMode="auto">
          <a:xfrm>
            <a:off x="2439285" y="3580926"/>
            <a:ext cx="64844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移動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 ∴仕事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∴力学エネルギー散逸は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0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36" name="Rectangle 24">
            <a:extLst>
              <a:ext uri="{FF2B5EF4-FFF2-40B4-BE49-F238E27FC236}">
                <a16:creationId xmlns:a16="http://schemas.microsoft.com/office/drawing/2014/main" id="{BBE1DEFB-283D-470B-B813-F350904AE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626" y="17658"/>
            <a:ext cx="31212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保存力でない力。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37" name="Rectangle 24">
            <a:extLst>
              <a:ext uri="{FF2B5EF4-FFF2-40B4-BE49-F238E27FC236}">
                <a16:creationId xmlns:a16="http://schemas.microsoft.com/office/drawing/2014/main" id="{22D25C42-D73A-48E7-A60C-3042E297F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651" y="521972"/>
            <a:ext cx="30304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力が速度による。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44" name="Rectangle 24">
            <a:extLst>
              <a:ext uri="{FF2B5EF4-FFF2-40B4-BE49-F238E27FC236}">
                <a16:creationId xmlns:a16="http://schemas.microsoft.com/office/drawing/2014/main" id="{791CF399-1538-4E46-A40A-47CF06E9C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920" y="1016482"/>
            <a:ext cx="36374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力が垂直抗力による。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45" name="Rectangle 40">
            <a:extLst>
              <a:ext uri="{FF2B5EF4-FFF2-40B4-BE49-F238E27FC236}">
                <a16:creationId xmlns:a16="http://schemas.microsoft.com/office/drawing/2014/main" id="{2FC5A1E4-94C0-4401-9DEE-3DBBF86D1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47" y="4010384"/>
            <a:ext cx="22730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垂直抗力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46" name="Rectangle 41">
            <a:extLst>
              <a:ext uri="{FF2B5EF4-FFF2-40B4-BE49-F238E27FC236}">
                <a16:creationId xmlns:a16="http://schemas.microsoft.com/office/drawing/2014/main" id="{F366A987-D6DD-468E-AD98-344FC98F7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236" y="4049995"/>
            <a:ext cx="74013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⊥移動方向∴仕事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∴力学エネルギー散逸は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0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2" name="Rectangle 24">
            <a:extLst>
              <a:ext uri="{FF2B5EF4-FFF2-40B4-BE49-F238E27FC236}">
                <a16:creationId xmlns:a16="http://schemas.microsoft.com/office/drawing/2014/main" id="{DB120BFE-4D58-CF43-35A7-F567CA601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18" y="1648886"/>
            <a:ext cx="85862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このとき、力学的エネルギーの散逸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損失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)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 があり得る。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CB7264-28C3-2952-0339-A18C7132E618}"/>
              </a:ext>
            </a:extLst>
          </p:cNvPr>
          <p:cNvSpPr txBox="1"/>
          <p:nvPr/>
        </p:nvSpPr>
        <p:spPr>
          <a:xfrm>
            <a:off x="4630894" y="1462805"/>
            <a:ext cx="10908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さんいつ</a:t>
            </a:r>
            <a:endParaRPr kumimoji="1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0916CD5A-BABB-E4FC-20E4-7F8A43D52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5" y="3115561"/>
            <a:ext cx="91100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保存力でなくても散逸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損失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)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 が無い場合もある。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F96FED9B-29CA-8868-91C5-A7192DA19861}"/>
              </a:ext>
            </a:extLst>
          </p:cNvPr>
          <p:cNvGrpSpPr>
            <a:grpSpLocks noChangeAspect="1"/>
          </p:cNvGrpSpPr>
          <p:nvPr/>
        </p:nvGrpSpPr>
        <p:grpSpPr>
          <a:xfrm>
            <a:off x="5839258" y="-12272"/>
            <a:ext cx="1074506" cy="1647412"/>
            <a:chOff x="2186882" y="4390106"/>
            <a:chExt cx="1385788" cy="2124663"/>
          </a:xfrm>
        </p:grpSpPr>
        <p:sp>
          <p:nvSpPr>
            <p:cNvPr id="10" name="Rectangle 94">
              <a:extLst>
                <a:ext uri="{FF2B5EF4-FFF2-40B4-BE49-F238E27FC236}">
                  <a16:creationId xmlns:a16="http://schemas.microsoft.com/office/drawing/2014/main" id="{0D53B616-832E-B312-5A34-15C27C78D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6882" y="4390106"/>
              <a:ext cx="1385788" cy="2124663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" name="Oval 95">
              <a:extLst>
                <a:ext uri="{FF2B5EF4-FFF2-40B4-BE49-F238E27FC236}">
                  <a16:creationId xmlns:a16="http://schemas.microsoft.com/office/drawing/2014/main" id="{C9927391-28D3-3EA0-81DC-C65AE6210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385" y="5269568"/>
              <a:ext cx="535923" cy="535923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12" name="Group 96">
              <a:extLst>
                <a:ext uri="{FF2B5EF4-FFF2-40B4-BE49-F238E27FC236}">
                  <a16:creationId xmlns:a16="http://schemas.microsoft.com/office/drawing/2014/main" id="{4DE38010-3F2A-AB84-2395-38A80CAA27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8593" y="4390106"/>
              <a:ext cx="1328708" cy="2113036"/>
              <a:chOff x="240" y="1113"/>
              <a:chExt cx="1257" cy="1999"/>
            </a:xfrm>
          </p:grpSpPr>
          <p:sp>
            <p:nvSpPr>
              <p:cNvPr id="13" name="Freeform 97">
                <a:extLst>
                  <a:ext uri="{FF2B5EF4-FFF2-40B4-BE49-F238E27FC236}">
                    <a16:creationId xmlns:a16="http://schemas.microsoft.com/office/drawing/2014/main" id="{91D0C8ED-D678-AC3A-4476-D1024360F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" y="1125"/>
                <a:ext cx="272" cy="1973"/>
              </a:xfrm>
              <a:custGeom>
                <a:avLst/>
                <a:gdLst>
                  <a:gd name="T0" fmla="*/ 270 w 272"/>
                  <a:gd name="T1" fmla="*/ 1973 h 1973"/>
                  <a:gd name="T2" fmla="*/ 234 w 272"/>
                  <a:gd name="T3" fmla="*/ 1511 h 1973"/>
                  <a:gd name="T4" fmla="*/ 49 w 272"/>
                  <a:gd name="T5" fmla="*/ 1241 h 1973"/>
                  <a:gd name="T6" fmla="*/ 29 w 272"/>
                  <a:gd name="T7" fmla="*/ 982 h 1973"/>
                  <a:gd name="T8" fmla="*/ 225 w 272"/>
                  <a:gd name="T9" fmla="*/ 721 h 1973"/>
                  <a:gd name="T10" fmla="*/ 265 w 272"/>
                  <a:gd name="T11" fmla="*/ 441 h 1973"/>
                  <a:gd name="T12" fmla="*/ 265 w 272"/>
                  <a:gd name="T13" fmla="*/ 0 h 1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1973">
                    <a:moveTo>
                      <a:pt x="270" y="1973"/>
                    </a:moveTo>
                    <a:cubicBezTo>
                      <a:pt x="264" y="1896"/>
                      <a:pt x="271" y="1633"/>
                      <a:pt x="234" y="1511"/>
                    </a:cubicBezTo>
                    <a:cubicBezTo>
                      <a:pt x="197" y="1389"/>
                      <a:pt x="83" y="1329"/>
                      <a:pt x="49" y="1241"/>
                    </a:cubicBezTo>
                    <a:cubicBezTo>
                      <a:pt x="15" y="1153"/>
                      <a:pt x="0" y="1069"/>
                      <a:pt x="29" y="982"/>
                    </a:cubicBezTo>
                    <a:cubicBezTo>
                      <a:pt x="58" y="896"/>
                      <a:pt x="186" y="812"/>
                      <a:pt x="225" y="721"/>
                    </a:cubicBezTo>
                    <a:cubicBezTo>
                      <a:pt x="264" y="631"/>
                      <a:pt x="258" y="561"/>
                      <a:pt x="265" y="441"/>
                    </a:cubicBezTo>
                    <a:cubicBezTo>
                      <a:pt x="272" y="321"/>
                      <a:pt x="265" y="92"/>
                      <a:pt x="265" y="0"/>
                    </a:cubicBezTo>
                  </a:path>
                </a:pathLst>
              </a:custGeom>
              <a:noFill/>
              <a:ln w="28575" cap="flat" cmpd="sng">
                <a:solidFill>
                  <a:srgbClr val="66CC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4" name="Freeform 98">
                <a:extLst>
                  <a:ext uri="{FF2B5EF4-FFF2-40B4-BE49-F238E27FC236}">
                    <a16:creationId xmlns:a16="http://schemas.microsoft.com/office/drawing/2014/main" id="{F85A29E8-1972-41B5-415B-8924E5A53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" y="1128"/>
                <a:ext cx="216" cy="1980"/>
              </a:xfrm>
              <a:custGeom>
                <a:avLst/>
                <a:gdLst>
                  <a:gd name="T0" fmla="*/ 203 w 216"/>
                  <a:gd name="T1" fmla="*/ 1980 h 1980"/>
                  <a:gd name="T2" fmla="*/ 189 w 216"/>
                  <a:gd name="T3" fmla="*/ 1604 h 1980"/>
                  <a:gd name="T4" fmla="*/ 40 w 216"/>
                  <a:gd name="T5" fmla="*/ 1267 h 1980"/>
                  <a:gd name="T6" fmla="*/ 24 w 216"/>
                  <a:gd name="T7" fmla="*/ 934 h 1980"/>
                  <a:gd name="T8" fmla="*/ 186 w 216"/>
                  <a:gd name="T9" fmla="*/ 599 h 1980"/>
                  <a:gd name="T10" fmla="*/ 198 w 216"/>
                  <a:gd name="T11" fmla="*/ 0 h 1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" h="1980">
                    <a:moveTo>
                      <a:pt x="203" y="1980"/>
                    </a:moveTo>
                    <a:cubicBezTo>
                      <a:pt x="201" y="1917"/>
                      <a:pt x="216" y="1723"/>
                      <a:pt x="189" y="1604"/>
                    </a:cubicBezTo>
                    <a:cubicBezTo>
                      <a:pt x="162" y="1485"/>
                      <a:pt x="67" y="1379"/>
                      <a:pt x="40" y="1267"/>
                    </a:cubicBezTo>
                    <a:cubicBezTo>
                      <a:pt x="13" y="1155"/>
                      <a:pt x="0" y="1046"/>
                      <a:pt x="24" y="934"/>
                    </a:cubicBezTo>
                    <a:cubicBezTo>
                      <a:pt x="48" y="823"/>
                      <a:pt x="157" y="754"/>
                      <a:pt x="186" y="599"/>
                    </a:cubicBezTo>
                    <a:cubicBezTo>
                      <a:pt x="215" y="443"/>
                      <a:pt x="196" y="125"/>
                      <a:pt x="198" y="0"/>
                    </a:cubicBezTo>
                  </a:path>
                </a:pathLst>
              </a:custGeom>
              <a:noFill/>
              <a:ln w="28575" cap="flat" cmpd="sng">
                <a:solidFill>
                  <a:srgbClr val="66CC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5" name="Freeform 99">
                <a:extLst>
                  <a:ext uri="{FF2B5EF4-FFF2-40B4-BE49-F238E27FC236}">
                    <a16:creationId xmlns:a16="http://schemas.microsoft.com/office/drawing/2014/main" id="{95A06D0F-93C4-1C87-3340-C7EA9DBBE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" y="1121"/>
                <a:ext cx="130" cy="1991"/>
              </a:xfrm>
              <a:custGeom>
                <a:avLst/>
                <a:gdLst>
                  <a:gd name="T0" fmla="*/ 128 w 130"/>
                  <a:gd name="T1" fmla="*/ 1991 h 1991"/>
                  <a:gd name="T2" fmla="*/ 114 w 130"/>
                  <a:gd name="T3" fmla="*/ 1595 h 1991"/>
                  <a:gd name="T4" fmla="*/ 29 w 130"/>
                  <a:gd name="T5" fmla="*/ 1275 h 1991"/>
                  <a:gd name="T6" fmla="*/ 13 w 130"/>
                  <a:gd name="T7" fmla="*/ 942 h 1991"/>
                  <a:gd name="T8" fmla="*/ 109 w 130"/>
                  <a:gd name="T9" fmla="*/ 587 h 1991"/>
                  <a:gd name="T10" fmla="*/ 117 w 130"/>
                  <a:gd name="T11" fmla="*/ 0 h 1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1991">
                    <a:moveTo>
                      <a:pt x="128" y="1991"/>
                    </a:moveTo>
                    <a:cubicBezTo>
                      <a:pt x="126" y="1925"/>
                      <a:pt x="130" y="1714"/>
                      <a:pt x="114" y="1595"/>
                    </a:cubicBezTo>
                    <a:cubicBezTo>
                      <a:pt x="98" y="1476"/>
                      <a:pt x="46" y="1384"/>
                      <a:pt x="29" y="1275"/>
                    </a:cubicBezTo>
                    <a:cubicBezTo>
                      <a:pt x="12" y="1166"/>
                      <a:pt x="0" y="1056"/>
                      <a:pt x="13" y="942"/>
                    </a:cubicBezTo>
                    <a:cubicBezTo>
                      <a:pt x="26" y="828"/>
                      <a:pt x="92" y="744"/>
                      <a:pt x="109" y="587"/>
                    </a:cubicBezTo>
                    <a:cubicBezTo>
                      <a:pt x="126" y="430"/>
                      <a:pt x="115" y="122"/>
                      <a:pt x="117" y="0"/>
                    </a:cubicBezTo>
                  </a:path>
                </a:pathLst>
              </a:custGeom>
              <a:noFill/>
              <a:ln w="28575" cap="flat" cmpd="sng">
                <a:solidFill>
                  <a:srgbClr val="66CC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6" name="Freeform 100">
                <a:extLst>
                  <a:ext uri="{FF2B5EF4-FFF2-40B4-BE49-F238E27FC236}">
                    <a16:creationId xmlns:a16="http://schemas.microsoft.com/office/drawing/2014/main" id="{57723A47-DEE3-CF60-C699-6371E14F5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" y="1117"/>
                <a:ext cx="272" cy="1989"/>
              </a:xfrm>
              <a:custGeom>
                <a:avLst/>
                <a:gdLst>
                  <a:gd name="T0" fmla="*/ 14 w 272"/>
                  <a:gd name="T1" fmla="*/ 1989 h 1989"/>
                  <a:gd name="T2" fmla="*/ 52 w 272"/>
                  <a:gd name="T3" fmla="*/ 1509 h 1989"/>
                  <a:gd name="T4" fmla="*/ 223 w 272"/>
                  <a:gd name="T5" fmla="*/ 1241 h 1989"/>
                  <a:gd name="T6" fmla="*/ 243 w 272"/>
                  <a:gd name="T7" fmla="*/ 982 h 1989"/>
                  <a:gd name="T8" fmla="*/ 47 w 272"/>
                  <a:gd name="T9" fmla="*/ 721 h 1989"/>
                  <a:gd name="T10" fmla="*/ 7 w 272"/>
                  <a:gd name="T11" fmla="*/ 441 h 1989"/>
                  <a:gd name="T12" fmla="*/ 7 w 272"/>
                  <a:gd name="T13" fmla="*/ 0 h 1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1989">
                    <a:moveTo>
                      <a:pt x="14" y="1989"/>
                    </a:moveTo>
                    <a:cubicBezTo>
                      <a:pt x="20" y="1909"/>
                      <a:pt x="17" y="1634"/>
                      <a:pt x="52" y="1509"/>
                    </a:cubicBezTo>
                    <a:cubicBezTo>
                      <a:pt x="87" y="1384"/>
                      <a:pt x="191" y="1329"/>
                      <a:pt x="223" y="1241"/>
                    </a:cubicBezTo>
                    <a:cubicBezTo>
                      <a:pt x="255" y="1153"/>
                      <a:pt x="272" y="1069"/>
                      <a:pt x="243" y="982"/>
                    </a:cubicBezTo>
                    <a:cubicBezTo>
                      <a:pt x="214" y="896"/>
                      <a:pt x="86" y="812"/>
                      <a:pt x="47" y="721"/>
                    </a:cubicBezTo>
                    <a:cubicBezTo>
                      <a:pt x="8" y="631"/>
                      <a:pt x="14" y="561"/>
                      <a:pt x="7" y="441"/>
                    </a:cubicBezTo>
                    <a:cubicBezTo>
                      <a:pt x="0" y="321"/>
                      <a:pt x="7" y="92"/>
                      <a:pt x="7" y="0"/>
                    </a:cubicBezTo>
                  </a:path>
                </a:pathLst>
              </a:custGeom>
              <a:noFill/>
              <a:ln w="28575" cap="flat" cmpd="sng">
                <a:solidFill>
                  <a:srgbClr val="66CC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7" name="Freeform 101">
                <a:extLst>
                  <a:ext uri="{FF2B5EF4-FFF2-40B4-BE49-F238E27FC236}">
                    <a16:creationId xmlns:a16="http://schemas.microsoft.com/office/drawing/2014/main" id="{53284A83-B0C6-F9E0-62DC-9C9A0CBAF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1121"/>
                <a:ext cx="215" cy="1977"/>
              </a:xfrm>
              <a:custGeom>
                <a:avLst/>
                <a:gdLst>
                  <a:gd name="T0" fmla="*/ 31 w 215"/>
                  <a:gd name="T1" fmla="*/ 1977 h 1977"/>
                  <a:gd name="T2" fmla="*/ 39 w 215"/>
                  <a:gd name="T3" fmla="*/ 1583 h 1977"/>
                  <a:gd name="T4" fmla="*/ 175 w 215"/>
                  <a:gd name="T5" fmla="*/ 1267 h 1977"/>
                  <a:gd name="T6" fmla="*/ 191 w 215"/>
                  <a:gd name="T7" fmla="*/ 934 h 1977"/>
                  <a:gd name="T8" fmla="*/ 29 w 215"/>
                  <a:gd name="T9" fmla="*/ 598 h 1977"/>
                  <a:gd name="T10" fmla="*/ 17 w 215"/>
                  <a:gd name="T11" fmla="*/ 0 h 1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5" h="1977">
                    <a:moveTo>
                      <a:pt x="31" y="1977"/>
                    </a:moveTo>
                    <a:cubicBezTo>
                      <a:pt x="32" y="1911"/>
                      <a:pt x="15" y="1701"/>
                      <a:pt x="39" y="1583"/>
                    </a:cubicBezTo>
                    <a:cubicBezTo>
                      <a:pt x="63" y="1465"/>
                      <a:pt x="150" y="1375"/>
                      <a:pt x="175" y="1267"/>
                    </a:cubicBezTo>
                    <a:cubicBezTo>
                      <a:pt x="200" y="1159"/>
                      <a:pt x="215" y="1045"/>
                      <a:pt x="191" y="934"/>
                    </a:cubicBezTo>
                    <a:cubicBezTo>
                      <a:pt x="167" y="823"/>
                      <a:pt x="58" y="754"/>
                      <a:pt x="29" y="598"/>
                    </a:cubicBezTo>
                    <a:cubicBezTo>
                      <a:pt x="0" y="443"/>
                      <a:pt x="19" y="125"/>
                      <a:pt x="17" y="0"/>
                    </a:cubicBezTo>
                  </a:path>
                </a:pathLst>
              </a:custGeom>
              <a:noFill/>
              <a:ln w="28575" cap="flat" cmpd="sng">
                <a:solidFill>
                  <a:srgbClr val="66CC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8" name="Freeform 102">
                <a:extLst>
                  <a:ext uri="{FF2B5EF4-FFF2-40B4-BE49-F238E27FC236}">
                    <a16:creationId xmlns:a16="http://schemas.microsoft.com/office/drawing/2014/main" id="{083C5C55-74A6-42D4-450D-6A924E60E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" y="1113"/>
                <a:ext cx="126" cy="1983"/>
              </a:xfrm>
              <a:custGeom>
                <a:avLst/>
                <a:gdLst>
                  <a:gd name="T0" fmla="*/ 3 w 126"/>
                  <a:gd name="T1" fmla="*/ 1983 h 1983"/>
                  <a:gd name="T2" fmla="*/ 19 w 126"/>
                  <a:gd name="T3" fmla="*/ 1577 h 1983"/>
                  <a:gd name="T4" fmla="*/ 97 w 126"/>
                  <a:gd name="T5" fmla="*/ 1275 h 1983"/>
                  <a:gd name="T6" fmla="*/ 113 w 126"/>
                  <a:gd name="T7" fmla="*/ 942 h 1983"/>
                  <a:gd name="T8" fmla="*/ 17 w 126"/>
                  <a:gd name="T9" fmla="*/ 587 h 1983"/>
                  <a:gd name="T10" fmla="*/ 9 w 126"/>
                  <a:gd name="T11" fmla="*/ 0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1983">
                    <a:moveTo>
                      <a:pt x="3" y="1983"/>
                    </a:moveTo>
                    <a:cubicBezTo>
                      <a:pt x="6" y="1915"/>
                      <a:pt x="3" y="1695"/>
                      <a:pt x="19" y="1577"/>
                    </a:cubicBezTo>
                    <a:cubicBezTo>
                      <a:pt x="35" y="1459"/>
                      <a:pt x="81" y="1381"/>
                      <a:pt x="97" y="1275"/>
                    </a:cubicBezTo>
                    <a:cubicBezTo>
                      <a:pt x="113" y="1169"/>
                      <a:pt x="126" y="1057"/>
                      <a:pt x="113" y="942"/>
                    </a:cubicBezTo>
                    <a:cubicBezTo>
                      <a:pt x="100" y="828"/>
                      <a:pt x="34" y="745"/>
                      <a:pt x="17" y="587"/>
                    </a:cubicBezTo>
                    <a:cubicBezTo>
                      <a:pt x="0" y="430"/>
                      <a:pt x="11" y="122"/>
                      <a:pt x="9" y="0"/>
                    </a:cubicBezTo>
                  </a:path>
                </a:pathLst>
              </a:custGeom>
              <a:noFill/>
              <a:ln w="28575" cap="flat" cmpd="sng">
                <a:solidFill>
                  <a:srgbClr val="66CC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19" name="Line 103">
              <a:extLst>
                <a:ext uri="{FF2B5EF4-FFF2-40B4-BE49-F238E27FC236}">
                  <a16:creationId xmlns:a16="http://schemas.microsoft.com/office/drawing/2014/main" id="{C0DD128E-8F22-5301-E23A-8F8B746F67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9798" y="5026691"/>
              <a:ext cx="0" cy="632929"/>
            </a:xfrm>
            <a:prstGeom prst="line">
              <a:avLst/>
            </a:prstGeom>
            <a:noFill/>
            <a:ln w="57150">
              <a:solidFill>
                <a:srgbClr val="CC00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Line 104">
              <a:extLst>
                <a:ext uri="{FF2B5EF4-FFF2-40B4-BE49-F238E27FC236}">
                  <a16:creationId xmlns:a16="http://schemas.microsoft.com/office/drawing/2014/main" id="{7A5E371B-3787-5086-C411-9888C23C66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2255" y="5026690"/>
              <a:ext cx="24094" cy="637219"/>
            </a:xfrm>
            <a:prstGeom prst="line">
              <a:avLst/>
            </a:prstGeom>
            <a:noFill/>
            <a:ln w="57150">
              <a:solidFill>
                <a:srgbClr val="CC00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" name="Oval 95">
              <a:extLst>
                <a:ext uri="{FF2B5EF4-FFF2-40B4-BE49-F238E27FC236}">
                  <a16:creationId xmlns:a16="http://schemas.microsoft.com/office/drawing/2014/main" id="{BC5D29E6-7AAC-FF82-8FB3-7049EFB0F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831" y="5265113"/>
              <a:ext cx="535923" cy="535923"/>
            </a:xfrm>
            <a:prstGeom prst="ellipse">
              <a:avLst/>
            </a:prstGeom>
            <a:solidFill>
              <a:srgbClr val="FFCC66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49223" name="グループ化 349222">
            <a:extLst>
              <a:ext uri="{FF2B5EF4-FFF2-40B4-BE49-F238E27FC236}">
                <a16:creationId xmlns:a16="http://schemas.microsoft.com/office/drawing/2014/main" id="{02BBE641-EE4D-F51D-EB38-0421453FCAE5}"/>
              </a:ext>
            </a:extLst>
          </p:cNvPr>
          <p:cNvGrpSpPr/>
          <p:nvPr/>
        </p:nvGrpSpPr>
        <p:grpSpPr>
          <a:xfrm>
            <a:off x="7229469" y="17797"/>
            <a:ext cx="1703351" cy="1589057"/>
            <a:chOff x="4527857" y="1967615"/>
            <a:chExt cx="1703351" cy="1589057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2E0CA71A-4B4E-4D16-6BC7-4E77AC72D4CA}"/>
                </a:ext>
              </a:extLst>
            </p:cNvPr>
            <p:cNvGrpSpPr/>
            <p:nvPr/>
          </p:nvGrpSpPr>
          <p:grpSpPr>
            <a:xfrm>
              <a:off x="4633637" y="2476626"/>
              <a:ext cx="1597571" cy="692273"/>
              <a:chOff x="5780253" y="4580497"/>
              <a:chExt cx="2144817" cy="1020318"/>
            </a:xfrm>
          </p:grpSpPr>
          <p:sp>
            <p:nvSpPr>
              <p:cNvPr id="6" name="Rectangle 23">
                <a:extLst>
                  <a:ext uri="{FF2B5EF4-FFF2-40B4-BE49-F238E27FC236}">
                    <a16:creationId xmlns:a16="http://schemas.microsoft.com/office/drawing/2014/main" id="{B47E38CE-153A-AED9-2E93-9FDBB3AF8B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0253" y="5229787"/>
                <a:ext cx="2144817" cy="3710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7" name="Rectangle 24">
                <a:extLst>
                  <a:ext uri="{FF2B5EF4-FFF2-40B4-BE49-F238E27FC236}">
                    <a16:creationId xmlns:a16="http://schemas.microsoft.com/office/drawing/2014/main" id="{00550075-93CB-D404-7BA1-56706F3E5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5078" y="4580497"/>
                <a:ext cx="1008062" cy="649288"/>
              </a:xfrm>
              <a:prstGeom prst="rect">
                <a:avLst/>
              </a:prstGeom>
              <a:solidFill>
                <a:srgbClr val="FFF0D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8" name="Line 25">
                <a:extLst>
                  <a:ext uri="{FF2B5EF4-FFF2-40B4-BE49-F238E27FC236}">
                    <a16:creationId xmlns:a16="http://schemas.microsoft.com/office/drawing/2014/main" id="{67B41D61-9650-229B-7520-54D1D3E5CB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56515" y="5229785"/>
                <a:ext cx="431800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" name="Line 26">
                <a:extLst>
                  <a:ext uri="{FF2B5EF4-FFF2-40B4-BE49-F238E27FC236}">
                    <a16:creationId xmlns:a16="http://schemas.microsoft.com/office/drawing/2014/main" id="{7BDC90FA-DA83-DB33-B182-93C4142281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8315" y="4653522"/>
                <a:ext cx="0" cy="576263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A0B04CB8-F976-7FE9-CE91-7B42A12AB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6394" y="3095007"/>
              <a:ext cx="146890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rPr>
                <a:t>摩擦力</a:t>
              </a:r>
            </a:p>
          </p:txBody>
        </p:sp>
        <p:sp>
          <p:nvSpPr>
            <p:cNvPr id="31" name="Rectangle 40">
              <a:extLst>
                <a:ext uri="{FF2B5EF4-FFF2-40B4-BE49-F238E27FC236}">
                  <a16:creationId xmlns:a16="http://schemas.microsoft.com/office/drawing/2014/main" id="{083038E0-5076-85ED-0EA2-4D72DE5F1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857" y="1967615"/>
              <a:ext cx="146890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垂直抗力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</p:grpSp>
      <p:sp>
        <p:nvSpPr>
          <p:cNvPr id="349220" name="Rectangle 27">
            <a:extLst>
              <a:ext uri="{FF2B5EF4-FFF2-40B4-BE49-F238E27FC236}">
                <a16:creationId xmlns:a16="http://schemas.microsoft.com/office/drawing/2014/main" id="{DD420575-6A13-2142-2178-A55FF240D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34" y="2594588"/>
            <a:ext cx="91100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散逸した力学的エネルギーは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熱エネルギー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に変換される。</a:t>
            </a:r>
          </a:p>
        </p:txBody>
      </p:sp>
      <p:sp>
        <p:nvSpPr>
          <p:cNvPr id="349216" name="Rectangle 3">
            <a:extLst>
              <a:ext uri="{FF2B5EF4-FFF2-40B4-BE49-F238E27FC236}">
                <a16:creationId xmlns:a16="http://schemas.microsoft.com/office/drawing/2014/main" id="{18996F6D-E8E9-4004-0B6F-3E37B8610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" y="5476740"/>
            <a:ext cx="5011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全エネルギーの和は保存する。</a:t>
            </a:r>
            <a:endParaRPr kumimoji="1" lang="ja-JP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349217" name="Rectangle 24">
            <a:extLst>
              <a:ext uri="{FF2B5EF4-FFF2-40B4-BE49-F238E27FC236}">
                <a16:creationId xmlns:a16="http://schemas.microsoft.com/office/drawing/2014/main" id="{91AC65A5-1959-DA50-AB54-8EFF90201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5091" y="5478496"/>
            <a:ext cx="42189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エネルギー保存の法則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　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349218" name="Rectangle 26">
            <a:extLst>
              <a:ext uri="{FF2B5EF4-FFF2-40B4-BE49-F238E27FC236}">
                <a16:creationId xmlns:a16="http://schemas.microsoft.com/office/drawing/2014/main" id="{A6EFA2FB-BB94-5F1C-7B94-089EB5779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29" y="4630851"/>
            <a:ext cx="91440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熱エネルギーは微視的に見れば構成粒子の運動エネルギーと位置エネルギーであり、力学的エネルギーである。</a:t>
            </a:r>
          </a:p>
        </p:txBody>
      </p:sp>
      <p:sp>
        <p:nvSpPr>
          <p:cNvPr id="349219" name="Rectangle 28">
            <a:extLst>
              <a:ext uri="{FF2B5EF4-FFF2-40B4-BE49-F238E27FC236}">
                <a16:creationId xmlns:a16="http://schemas.microsoft.com/office/drawing/2014/main" id="{48A92C53-6DAD-C25E-1BF8-BAA51C3F5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0018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全エネルギーの保存は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微視的な力学的エネルギー保存の法則の帰結である。</a:t>
            </a:r>
          </a:p>
        </p:txBody>
      </p:sp>
      <p:sp>
        <p:nvSpPr>
          <p:cNvPr id="349226" name="Rectangle 14">
            <a:extLst>
              <a:ext uri="{FF2B5EF4-FFF2-40B4-BE49-F238E27FC236}">
                <a16:creationId xmlns:a16="http://schemas.microsoft.com/office/drawing/2014/main" id="{D25ED0BA-482E-5181-006D-BA90362C8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8701" y="78768"/>
            <a:ext cx="12196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抵抗力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id="{F0432BC9-8E91-D51F-344C-6F234CC53975}"/>
              </a:ext>
            </a:extLst>
          </p:cNvPr>
          <p:cNvSpPr/>
          <p:nvPr/>
        </p:nvSpPr>
        <p:spPr bwMode="auto">
          <a:xfrm>
            <a:off x="5416612" y="510640"/>
            <a:ext cx="374837" cy="739619"/>
          </a:xfrm>
          <a:prstGeom prst="downArrow">
            <a:avLst/>
          </a:prstGeom>
          <a:solidFill>
            <a:srgbClr val="33CCFF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780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8" grpId="0"/>
      <p:bldP spid="349207" grpId="0"/>
      <p:bldP spid="349208" grpId="0"/>
      <p:bldP spid="349209" grpId="0"/>
      <p:bldP spid="349224" grpId="0"/>
      <p:bldP spid="349225" grpId="0"/>
      <p:bldP spid="37" grpId="0"/>
      <p:bldP spid="44" grpId="0"/>
      <p:bldP spid="45" grpId="0"/>
      <p:bldP spid="46" grpId="0"/>
      <p:bldP spid="2" grpId="0"/>
      <p:bldP spid="4" grpId="0"/>
      <p:bldP spid="3" grpId="0"/>
      <p:bldP spid="349220" grpId="0"/>
      <p:bldP spid="349216" grpId="0"/>
      <p:bldP spid="349217" grpId="0"/>
      <p:bldP spid="349218" grpId="0"/>
      <p:bldP spid="349219" grpId="0"/>
      <p:bldP spid="349226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グループ化 55"/>
          <p:cNvGrpSpPr/>
          <p:nvPr/>
        </p:nvGrpSpPr>
        <p:grpSpPr>
          <a:xfrm>
            <a:off x="5979605" y="3073678"/>
            <a:ext cx="2904515" cy="2502179"/>
            <a:chOff x="5486400" y="914400"/>
            <a:chExt cx="3152955" cy="2553156"/>
          </a:xfrm>
        </p:grpSpPr>
        <p:sp>
          <p:nvSpPr>
            <p:cNvPr id="52" name="正方形/長方形 51"/>
            <p:cNvSpPr/>
            <p:nvPr/>
          </p:nvSpPr>
          <p:spPr bwMode="auto">
            <a:xfrm>
              <a:off x="6383835" y="1468068"/>
              <a:ext cx="2255520" cy="1999488"/>
            </a:xfrm>
            <a:prstGeom prst="rect">
              <a:avLst/>
            </a:prstGeom>
            <a:solidFill>
              <a:srgbClr val="BDE7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8" name="正方形/長方形 37"/>
            <p:cNvSpPr/>
            <p:nvPr/>
          </p:nvSpPr>
          <p:spPr bwMode="auto">
            <a:xfrm>
              <a:off x="6375924" y="1353312"/>
              <a:ext cx="2243328" cy="2084832"/>
            </a:xfrm>
            <a:custGeom>
              <a:avLst/>
              <a:gdLst>
                <a:gd name="connsiteX0" fmla="*/ 0 w 2243328"/>
                <a:gd name="connsiteY0" fmla="*/ 0 h 2084832"/>
                <a:gd name="connsiteX1" fmla="*/ 2243328 w 2243328"/>
                <a:gd name="connsiteY1" fmla="*/ 0 h 2084832"/>
                <a:gd name="connsiteX2" fmla="*/ 2243328 w 2243328"/>
                <a:gd name="connsiteY2" fmla="*/ 2084832 h 2084832"/>
                <a:gd name="connsiteX3" fmla="*/ 0 w 2243328"/>
                <a:gd name="connsiteY3" fmla="*/ 2084832 h 2084832"/>
                <a:gd name="connsiteX4" fmla="*/ 0 w 2243328"/>
                <a:gd name="connsiteY4" fmla="*/ 0 h 2084832"/>
                <a:gd name="connsiteX0" fmla="*/ 2243328 w 2334768"/>
                <a:gd name="connsiteY0" fmla="*/ 0 h 2084832"/>
                <a:gd name="connsiteX1" fmla="*/ 2243328 w 2334768"/>
                <a:gd name="connsiteY1" fmla="*/ 2084832 h 2084832"/>
                <a:gd name="connsiteX2" fmla="*/ 0 w 2334768"/>
                <a:gd name="connsiteY2" fmla="*/ 2084832 h 2084832"/>
                <a:gd name="connsiteX3" fmla="*/ 0 w 2334768"/>
                <a:gd name="connsiteY3" fmla="*/ 0 h 2084832"/>
                <a:gd name="connsiteX4" fmla="*/ 2334768 w 2334768"/>
                <a:gd name="connsiteY4" fmla="*/ 91440 h 2084832"/>
                <a:gd name="connsiteX0" fmla="*/ 2243328 w 2334768"/>
                <a:gd name="connsiteY0" fmla="*/ 0 h 2084832"/>
                <a:gd name="connsiteX1" fmla="*/ 2243328 w 2334768"/>
                <a:gd name="connsiteY1" fmla="*/ 2084832 h 2084832"/>
                <a:gd name="connsiteX2" fmla="*/ 0 w 2334768"/>
                <a:gd name="connsiteY2" fmla="*/ 2084832 h 2084832"/>
                <a:gd name="connsiteX3" fmla="*/ 0 w 2334768"/>
                <a:gd name="connsiteY3" fmla="*/ 0 h 2084832"/>
                <a:gd name="connsiteX4" fmla="*/ 2334768 w 2334768"/>
                <a:gd name="connsiteY4" fmla="*/ 91440 h 2084832"/>
                <a:gd name="connsiteX0" fmla="*/ 2243328 w 2243328"/>
                <a:gd name="connsiteY0" fmla="*/ 0 h 2084832"/>
                <a:gd name="connsiteX1" fmla="*/ 2243328 w 2243328"/>
                <a:gd name="connsiteY1" fmla="*/ 2084832 h 2084832"/>
                <a:gd name="connsiteX2" fmla="*/ 0 w 2243328"/>
                <a:gd name="connsiteY2" fmla="*/ 2084832 h 2084832"/>
                <a:gd name="connsiteX3" fmla="*/ 0 w 2243328"/>
                <a:gd name="connsiteY3" fmla="*/ 0 h 208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3328" h="2084832">
                  <a:moveTo>
                    <a:pt x="2243328" y="0"/>
                  </a:moveTo>
                  <a:lnTo>
                    <a:pt x="2243328" y="2084832"/>
                  </a:lnTo>
                  <a:lnTo>
                    <a:pt x="0" y="2084832"/>
                  </a:lnTo>
                  <a:lnTo>
                    <a:pt x="0" y="0"/>
                  </a:lnTo>
                </a:path>
              </a:pathLst>
            </a:cu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41" name="正方形/長方形 40"/>
            <p:cNvSpPr/>
            <p:nvPr/>
          </p:nvSpPr>
          <p:spPr bwMode="auto">
            <a:xfrm>
              <a:off x="7485457" y="914400"/>
              <a:ext cx="49631" cy="2133600"/>
            </a:xfrm>
            <a:prstGeom prst="rect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cxnSp>
          <p:nvCxnSpPr>
            <p:cNvPr id="43" name="直線コネクタ 42"/>
            <p:cNvCxnSpPr>
              <a:cxnSpLocks/>
            </p:cNvCxnSpPr>
            <p:nvPr/>
          </p:nvCxnSpPr>
          <p:spPr bwMode="auto">
            <a:xfrm flipV="1">
              <a:off x="5620513" y="1228934"/>
              <a:ext cx="1914575" cy="1181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円/楕円 43"/>
            <p:cNvSpPr/>
            <p:nvPr/>
          </p:nvSpPr>
          <p:spPr bwMode="auto">
            <a:xfrm>
              <a:off x="5486400" y="1243584"/>
              <a:ext cx="268224" cy="280416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cxnSp>
          <p:nvCxnSpPr>
            <p:cNvPr id="47" name="直線コネクタ 46"/>
            <p:cNvCxnSpPr>
              <a:cxnSpLocks/>
              <a:endCxn id="44" idx="2"/>
            </p:cNvCxnSpPr>
            <p:nvPr/>
          </p:nvCxnSpPr>
          <p:spPr bwMode="auto">
            <a:xfrm flipH="1" flipV="1">
              <a:off x="5486400" y="1383793"/>
              <a:ext cx="30897" cy="193875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0" y="0"/>
            <a:ext cx="29130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熱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302492" y="4114457"/>
            <a:ext cx="549769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物体の落下させその仕事で羽車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で水を撹拌して熱を発生させ、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itchFamily="49" charset="-128"/>
                <a:cs typeface="Times New Roman" pitchFamily="18" charset="0"/>
              </a:rPr>
              <a:t>量的関係を調べる。</a:t>
            </a: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9434" y="3693443"/>
            <a:ext cx="33649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ジュールの実験</a:t>
            </a:r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2863301" y="2330378"/>
            <a:ext cx="60872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水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1g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の温度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℃上げるに要する熱量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-6531" y="2330554"/>
            <a:ext cx="304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熱量の単位  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cal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　</a:t>
            </a:r>
          </a:p>
        </p:txBody>
      </p:sp>
      <p:sp>
        <p:nvSpPr>
          <p:cNvPr id="62" name="Rectangle 8"/>
          <p:cNvSpPr>
            <a:spLocks noChangeArrowheads="1"/>
          </p:cNvSpPr>
          <p:nvPr/>
        </p:nvSpPr>
        <p:spPr bwMode="auto">
          <a:xfrm>
            <a:off x="1" y="895020"/>
            <a:ext cx="80832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質量</a:t>
            </a: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ゴシック" pitchFamily="49" charset="-128"/>
                <a:cs typeface="Times New Roman" pitchFamily="18" charset="0"/>
              </a:rPr>
              <a:t>m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の物質の温度を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ゴシック" pitchFamily="49" charset="-128"/>
                <a:cs typeface="Times New Roman" panose="02020603050405020304" pitchFamily="18" charset="0"/>
              </a:rPr>
              <a:t>D</a:t>
            </a: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ゴシック" pitchFamily="49" charset="-128"/>
                <a:cs typeface="Times New Roman" pitchFamily="18" charset="0"/>
              </a:rPr>
              <a:t>T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上げるに要する熱量</a:t>
            </a: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Bookman Old Style" panose="02050604050505020204" pitchFamily="18" charset="0"/>
                <a:ea typeface="ＭＳ ゴシック" pitchFamily="49" charset="-128"/>
                <a:cs typeface="Times New Roman" pitchFamily="18" charset="0"/>
              </a:rPr>
              <a:t>Q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63" name="Rectangle 8"/>
          <p:cNvSpPr>
            <a:spLocks noChangeArrowheads="1"/>
          </p:cNvSpPr>
          <p:nvPr/>
        </p:nvSpPr>
        <p:spPr bwMode="auto">
          <a:xfrm>
            <a:off x="1185316" y="1395877"/>
            <a:ext cx="20882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Bookman Old Style" panose="02050604050505020204" pitchFamily="18" charset="0"/>
                <a:ea typeface="ＭＳ ゴシック" pitchFamily="49" charset="-128"/>
                <a:cs typeface="Times New Roman" pitchFamily="18" charset="0"/>
              </a:rPr>
              <a:t>Q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ゴシック" pitchFamily="49" charset="-128"/>
                <a:cs typeface="Times New Roman" pitchFamily="18" charset="0"/>
              </a:rPr>
              <a:t>=</a:t>
            </a:r>
            <a:r>
              <a:rPr kumimoji="1" lang="en-US" altLang="ja-JP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Bookman Old Style" panose="02050604050505020204" pitchFamily="18" charset="0"/>
                <a:ea typeface="ＭＳ ゴシック" pitchFamily="49" charset="-128"/>
                <a:cs typeface="Times New Roman" pitchFamily="18" charset="0"/>
              </a:rPr>
              <a:t>mc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Symbol" panose="05050102010706020507" pitchFamily="18" charset="2"/>
                <a:ea typeface="ＭＳ ゴシック" pitchFamily="49" charset="-128"/>
                <a:cs typeface="Times New Roman" panose="02020603050405020304" pitchFamily="18" charset="0"/>
              </a:rPr>
              <a:t>D</a:t>
            </a:r>
            <a:r>
              <a:rPr kumimoji="1" lang="en-US" altLang="ja-JP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Bookman Old Style" panose="02050604050505020204" pitchFamily="18" charset="0"/>
                <a:ea typeface="ＭＳ ゴシック" pitchFamily="49" charset="-128"/>
                <a:cs typeface="Times New Roman" pitchFamily="18" charset="0"/>
              </a:rPr>
              <a:t>T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64" name="Rectangle 8"/>
          <p:cNvSpPr>
            <a:spLocks noChangeArrowheads="1"/>
          </p:cNvSpPr>
          <p:nvPr/>
        </p:nvSpPr>
        <p:spPr bwMode="auto">
          <a:xfrm>
            <a:off x="3477377" y="1402672"/>
            <a:ext cx="16989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ゴシック" pitchFamily="49" charset="-128"/>
                <a:cs typeface="Times New Roman" pitchFamily="18" charset="0"/>
              </a:rPr>
              <a:t>c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ゴシック" pitchFamily="49" charset="-128"/>
                <a:cs typeface="Times New Roman" panose="02020603050405020304" pitchFamily="18" charset="0"/>
              </a:rPr>
              <a:t> :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ゴシック" pitchFamily="49" charset="-128"/>
                <a:cs typeface="Times New Roman" panose="02020603050405020304" pitchFamily="18" charset="0"/>
              </a:rPr>
              <a:t>比熱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65" name="Rectangle 8"/>
          <p:cNvSpPr>
            <a:spLocks noChangeArrowheads="1"/>
          </p:cNvSpPr>
          <p:nvPr/>
        </p:nvSpPr>
        <p:spPr bwMode="auto">
          <a:xfrm>
            <a:off x="389609" y="2766372"/>
            <a:ext cx="22799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ゴシック" pitchFamily="49" charset="-128"/>
                <a:cs typeface="Times New Roman" panose="02020603050405020304" pitchFamily="18" charset="0"/>
              </a:rPr>
              <a:t>水の比熱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66" name="Rectangle 8"/>
          <p:cNvSpPr>
            <a:spLocks noChangeArrowheads="1"/>
          </p:cNvSpPr>
          <p:nvPr/>
        </p:nvSpPr>
        <p:spPr bwMode="auto">
          <a:xfrm>
            <a:off x="2074310" y="2749720"/>
            <a:ext cx="18775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1.0cal/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gK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67" name="Rectangle 8"/>
          <p:cNvSpPr>
            <a:spLocks noChangeArrowheads="1"/>
          </p:cNvSpPr>
          <p:nvPr/>
        </p:nvSpPr>
        <p:spPr bwMode="auto">
          <a:xfrm>
            <a:off x="1619911" y="1908902"/>
            <a:ext cx="22407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ゴシック" pitchFamily="49" charset="-128"/>
                <a:cs typeface="Times New Roman" panose="02020603050405020304" pitchFamily="18" charset="0"/>
              </a:rPr>
              <a:t>単位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ゴシック" pitchFamily="49" charset="-128"/>
                <a:cs typeface="Times New Roman" panose="02020603050405020304" pitchFamily="18" charset="0"/>
              </a:rPr>
              <a:t>: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K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68" name="Rectangle 8"/>
          <p:cNvSpPr>
            <a:spLocks noChangeArrowheads="1"/>
          </p:cNvSpPr>
          <p:nvPr/>
        </p:nvSpPr>
        <p:spPr bwMode="auto">
          <a:xfrm>
            <a:off x="12046" y="1904327"/>
            <a:ext cx="2779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ゴシック" pitchFamily="49" charset="-128"/>
                <a:cs typeface="Times New Roman" panose="02020603050405020304" pitchFamily="18" charset="0"/>
              </a:rPr>
              <a:t>絶対温度　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69" name="Rectangle 8"/>
          <p:cNvSpPr>
            <a:spLocks noChangeArrowheads="1"/>
          </p:cNvSpPr>
          <p:nvPr/>
        </p:nvSpPr>
        <p:spPr bwMode="auto">
          <a:xfrm>
            <a:off x="2989955" y="1914511"/>
            <a:ext cx="26334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0K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ゴシック" pitchFamily="49" charset="-128"/>
                <a:cs typeface="Times New Roman" pitchFamily="18" charset="0"/>
              </a:rPr>
              <a:t>=-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273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℃</a:t>
            </a:r>
          </a:p>
        </p:txBody>
      </p:sp>
      <p:sp>
        <p:nvSpPr>
          <p:cNvPr id="70" name="Rectangle 8"/>
          <p:cNvSpPr>
            <a:spLocks noChangeArrowheads="1"/>
          </p:cNvSpPr>
          <p:nvPr/>
        </p:nvSpPr>
        <p:spPr bwMode="auto">
          <a:xfrm>
            <a:off x="4859397" y="1911710"/>
            <a:ext cx="30506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間隔は℃と同じ。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-13261" y="3269622"/>
            <a:ext cx="49790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仕事と熱エネルギーの変換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2" name="フリーフォーム 50">
            <a:extLst>
              <a:ext uri="{FF2B5EF4-FFF2-40B4-BE49-F238E27FC236}">
                <a16:creationId xmlns:a16="http://schemas.microsoft.com/office/drawing/2014/main" id="{FDF0A9E9-B59C-3757-04C8-64F57BFA8CD7}"/>
              </a:ext>
            </a:extLst>
          </p:cNvPr>
          <p:cNvSpPr/>
          <p:nvPr/>
        </p:nvSpPr>
        <p:spPr bwMode="auto">
          <a:xfrm>
            <a:off x="7091505" y="3744150"/>
            <a:ext cx="1462520" cy="281689"/>
          </a:xfrm>
          <a:custGeom>
            <a:avLst/>
            <a:gdLst>
              <a:gd name="connsiteX0" fmla="*/ 0 w 1627943"/>
              <a:gd name="connsiteY0" fmla="*/ 451183 h 697565"/>
              <a:gd name="connsiteX1" fmla="*/ 316992 w 1627943"/>
              <a:gd name="connsiteY1" fmla="*/ 134191 h 697565"/>
              <a:gd name="connsiteX2" fmla="*/ 1511808 w 1627943"/>
              <a:gd name="connsiteY2" fmla="*/ 634063 h 697565"/>
              <a:gd name="connsiteX3" fmla="*/ 1450848 w 1627943"/>
              <a:gd name="connsiteY3" fmla="*/ 79 h 697565"/>
              <a:gd name="connsiteX4" fmla="*/ 353568 w 1627943"/>
              <a:gd name="connsiteY4" fmla="*/ 682831 h 697565"/>
              <a:gd name="connsiteX5" fmla="*/ 36576 w 1627943"/>
              <a:gd name="connsiteY5" fmla="*/ 402415 h 697565"/>
              <a:gd name="connsiteX0" fmla="*/ 0 w 1622480"/>
              <a:gd name="connsiteY0" fmla="*/ 320494 h 558952"/>
              <a:gd name="connsiteX1" fmla="*/ 316992 w 1622480"/>
              <a:gd name="connsiteY1" fmla="*/ 3502 h 558952"/>
              <a:gd name="connsiteX2" fmla="*/ 1511808 w 1622480"/>
              <a:gd name="connsiteY2" fmla="*/ 503374 h 558952"/>
              <a:gd name="connsiteX3" fmla="*/ 1438656 w 1622480"/>
              <a:gd name="connsiteY3" fmla="*/ 27886 h 558952"/>
              <a:gd name="connsiteX4" fmla="*/ 353568 w 1622480"/>
              <a:gd name="connsiteY4" fmla="*/ 552142 h 558952"/>
              <a:gd name="connsiteX5" fmla="*/ 36576 w 1622480"/>
              <a:gd name="connsiteY5" fmla="*/ 271726 h 558952"/>
              <a:gd name="connsiteX0" fmla="*/ 0 w 1438656"/>
              <a:gd name="connsiteY0" fmla="*/ 317003 h 555461"/>
              <a:gd name="connsiteX1" fmla="*/ 316992 w 1438656"/>
              <a:gd name="connsiteY1" fmla="*/ 11 h 555461"/>
              <a:gd name="connsiteX2" fmla="*/ 1426464 w 1438656"/>
              <a:gd name="connsiteY2" fmla="*/ 304811 h 555461"/>
              <a:gd name="connsiteX3" fmla="*/ 1438656 w 1438656"/>
              <a:gd name="connsiteY3" fmla="*/ 24395 h 555461"/>
              <a:gd name="connsiteX4" fmla="*/ 353568 w 1438656"/>
              <a:gd name="connsiteY4" fmla="*/ 548651 h 555461"/>
              <a:gd name="connsiteX5" fmla="*/ 36576 w 1438656"/>
              <a:gd name="connsiteY5" fmla="*/ 268235 h 555461"/>
              <a:gd name="connsiteX0" fmla="*/ 0 w 1438656"/>
              <a:gd name="connsiteY0" fmla="*/ 317003 h 406963"/>
              <a:gd name="connsiteX1" fmla="*/ 316992 w 1438656"/>
              <a:gd name="connsiteY1" fmla="*/ 11 h 406963"/>
              <a:gd name="connsiteX2" fmla="*/ 1426464 w 1438656"/>
              <a:gd name="connsiteY2" fmla="*/ 304811 h 406963"/>
              <a:gd name="connsiteX3" fmla="*/ 1438656 w 1438656"/>
              <a:gd name="connsiteY3" fmla="*/ 24395 h 406963"/>
              <a:gd name="connsiteX4" fmla="*/ 353568 w 1438656"/>
              <a:gd name="connsiteY4" fmla="*/ 377963 h 406963"/>
              <a:gd name="connsiteX5" fmla="*/ 36576 w 1438656"/>
              <a:gd name="connsiteY5" fmla="*/ 268235 h 406963"/>
              <a:gd name="connsiteX0" fmla="*/ 0 w 1575055"/>
              <a:gd name="connsiteY0" fmla="*/ 292989 h 382949"/>
              <a:gd name="connsiteX1" fmla="*/ 231648 w 1575055"/>
              <a:gd name="connsiteY1" fmla="*/ 49149 h 382949"/>
              <a:gd name="connsiteX2" fmla="*/ 1426464 w 1575055"/>
              <a:gd name="connsiteY2" fmla="*/ 280797 h 382949"/>
              <a:gd name="connsiteX3" fmla="*/ 1438656 w 1575055"/>
              <a:gd name="connsiteY3" fmla="*/ 381 h 382949"/>
              <a:gd name="connsiteX4" fmla="*/ 353568 w 1575055"/>
              <a:gd name="connsiteY4" fmla="*/ 353949 h 382949"/>
              <a:gd name="connsiteX5" fmla="*/ 36576 w 1575055"/>
              <a:gd name="connsiteY5" fmla="*/ 244221 h 382949"/>
              <a:gd name="connsiteX0" fmla="*/ 0 w 1613026"/>
              <a:gd name="connsiteY0" fmla="*/ 297332 h 387292"/>
              <a:gd name="connsiteX1" fmla="*/ 231648 w 1613026"/>
              <a:gd name="connsiteY1" fmla="*/ 53492 h 387292"/>
              <a:gd name="connsiteX2" fmla="*/ 1426464 w 1613026"/>
              <a:gd name="connsiteY2" fmla="*/ 285140 h 387292"/>
              <a:gd name="connsiteX3" fmla="*/ 1609344 w 1613026"/>
              <a:gd name="connsiteY3" fmla="*/ 163219 h 387292"/>
              <a:gd name="connsiteX4" fmla="*/ 1438656 w 1613026"/>
              <a:gd name="connsiteY4" fmla="*/ 4724 h 387292"/>
              <a:gd name="connsiteX5" fmla="*/ 353568 w 1613026"/>
              <a:gd name="connsiteY5" fmla="*/ 358292 h 387292"/>
              <a:gd name="connsiteX6" fmla="*/ 36576 w 1613026"/>
              <a:gd name="connsiteY6" fmla="*/ 248564 h 387292"/>
              <a:gd name="connsiteX0" fmla="*/ 0 w 1613026"/>
              <a:gd name="connsiteY0" fmla="*/ 297332 h 387292"/>
              <a:gd name="connsiteX1" fmla="*/ 231648 w 1613026"/>
              <a:gd name="connsiteY1" fmla="*/ 53492 h 387292"/>
              <a:gd name="connsiteX2" fmla="*/ 1426464 w 1613026"/>
              <a:gd name="connsiteY2" fmla="*/ 285140 h 387292"/>
              <a:gd name="connsiteX3" fmla="*/ 1609344 w 1613026"/>
              <a:gd name="connsiteY3" fmla="*/ 163219 h 387292"/>
              <a:gd name="connsiteX4" fmla="*/ 1438656 w 1613026"/>
              <a:gd name="connsiteY4" fmla="*/ 4724 h 387292"/>
              <a:gd name="connsiteX5" fmla="*/ 353568 w 1613026"/>
              <a:gd name="connsiteY5" fmla="*/ 358292 h 387292"/>
              <a:gd name="connsiteX6" fmla="*/ 36576 w 1613026"/>
              <a:gd name="connsiteY6" fmla="*/ 248564 h 387292"/>
              <a:gd name="connsiteX0" fmla="*/ 0 w 1613026"/>
              <a:gd name="connsiteY0" fmla="*/ 297332 h 382579"/>
              <a:gd name="connsiteX1" fmla="*/ 231648 w 1613026"/>
              <a:gd name="connsiteY1" fmla="*/ 53492 h 382579"/>
              <a:gd name="connsiteX2" fmla="*/ 1426464 w 1613026"/>
              <a:gd name="connsiteY2" fmla="*/ 285140 h 382579"/>
              <a:gd name="connsiteX3" fmla="*/ 1609344 w 1613026"/>
              <a:gd name="connsiteY3" fmla="*/ 163219 h 382579"/>
              <a:gd name="connsiteX4" fmla="*/ 1438656 w 1613026"/>
              <a:gd name="connsiteY4" fmla="*/ 4724 h 382579"/>
              <a:gd name="connsiteX5" fmla="*/ 353568 w 1613026"/>
              <a:gd name="connsiteY5" fmla="*/ 358292 h 382579"/>
              <a:gd name="connsiteX6" fmla="*/ 12192 w 1613026"/>
              <a:gd name="connsiteY6" fmla="*/ 236372 h 382579"/>
              <a:gd name="connsiteX0" fmla="*/ 0 w 1613026"/>
              <a:gd name="connsiteY0" fmla="*/ 297332 h 382579"/>
              <a:gd name="connsiteX1" fmla="*/ 231648 w 1613026"/>
              <a:gd name="connsiteY1" fmla="*/ 53492 h 382579"/>
              <a:gd name="connsiteX2" fmla="*/ 1426464 w 1613026"/>
              <a:gd name="connsiteY2" fmla="*/ 285140 h 382579"/>
              <a:gd name="connsiteX3" fmla="*/ 1609344 w 1613026"/>
              <a:gd name="connsiteY3" fmla="*/ 163219 h 382579"/>
              <a:gd name="connsiteX4" fmla="*/ 1438656 w 1613026"/>
              <a:gd name="connsiteY4" fmla="*/ 4724 h 382579"/>
              <a:gd name="connsiteX5" fmla="*/ 353568 w 1613026"/>
              <a:gd name="connsiteY5" fmla="*/ 358292 h 382579"/>
              <a:gd name="connsiteX6" fmla="*/ 12192 w 1613026"/>
              <a:gd name="connsiteY6" fmla="*/ 236372 h 382579"/>
              <a:gd name="connsiteX0" fmla="*/ 60960 w 1673986"/>
              <a:gd name="connsiteY0" fmla="*/ 297332 h 360656"/>
              <a:gd name="connsiteX1" fmla="*/ 292608 w 1673986"/>
              <a:gd name="connsiteY1" fmla="*/ 53492 h 360656"/>
              <a:gd name="connsiteX2" fmla="*/ 1487424 w 1673986"/>
              <a:gd name="connsiteY2" fmla="*/ 285140 h 360656"/>
              <a:gd name="connsiteX3" fmla="*/ 1670304 w 1673986"/>
              <a:gd name="connsiteY3" fmla="*/ 163219 h 360656"/>
              <a:gd name="connsiteX4" fmla="*/ 1499616 w 1673986"/>
              <a:gd name="connsiteY4" fmla="*/ 4724 h 360656"/>
              <a:gd name="connsiteX5" fmla="*/ 414528 w 1673986"/>
              <a:gd name="connsiteY5" fmla="*/ 358292 h 360656"/>
              <a:gd name="connsiteX6" fmla="*/ 0 w 1673986"/>
              <a:gd name="connsiteY6" fmla="*/ 114452 h 360656"/>
              <a:gd name="connsiteX0" fmla="*/ 0 w 1613026"/>
              <a:gd name="connsiteY0" fmla="*/ 297332 h 358292"/>
              <a:gd name="connsiteX1" fmla="*/ 231648 w 1613026"/>
              <a:gd name="connsiteY1" fmla="*/ 53492 h 358292"/>
              <a:gd name="connsiteX2" fmla="*/ 1426464 w 1613026"/>
              <a:gd name="connsiteY2" fmla="*/ 285140 h 358292"/>
              <a:gd name="connsiteX3" fmla="*/ 1609344 w 1613026"/>
              <a:gd name="connsiteY3" fmla="*/ 163219 h 358292"/>
              <a:gd name="connsiteX4" fmla="*/ 1438656 w 1613026"/>
              <a:gd name="connsiteY4" fmla="*/ 4724 h 358292"/>
              <a:gd name="connsiteX5" fmla="*/ 353568 w 1613026"/>
              <a:gd name="connsiteY5" fmla="*/ 358292 h 358292"/>
              <a:gd name="connsiteX0" fmla="*/ 0 w 1600834"/>
              <a:gd name="connsiteY0" fmla="*/ 175412 h 358292"/>
              <a:gd name="connsiteX1" fmla="*/ 219456 w 1600834"/>
              <a:gd name="connsiteY1" fmla="*/ 53492 h 358292"/>
              <a:gd name="connsiteX2" fmla="*/ 1414272 w 1600834"/>
              <a:gd name="connsiteY2" fmla="*/ 285140 h 358292"/>
              <a:gd name="connsiteX3" fmla="*/ 1597152 w 1600834"/>
              <a:gd name="connsiteY3" fmla="*/ 163219 h 358292"/>
              <a:gd name="connsiteX4" fmla="*/ 1426464 w 1600834"/>
              <a:gd name="connsiteY4" fmla="*/ 4724 h 358292"/>
              <a:gd name="connsiteX5" fmla="*/ 341376 w 1600834"/>
              <a:gd name="connsiteY5" fmla="*/ 358292 h 358292"/>
              <a:gd name="connsiteX0" fmla="*/ 0 w 1588642"/>
              <a:gd name="connsiteY0" fmla="*/ 260756 h 358292"/>
              <a:gd name="connsiteX1" fmla="*/ 207264 w 1588642"/>
              <a:gd name="connsiteY1" fmla="*/ 53492 h 358292"/>
              <a:gd name="connsiteX2" fmla="*/ 1402080 w 1588642"/>
              <a:gd name="connsiteY2" fmla="*/ 285140 h 358292"/>
              <a:gd name="connsiteX3" fmla="*/ 1584960 w 1588642"/>
              <a:gd name="connsiteY3" fmla="*/ 163219 h 358292"/>
              <a:gd name="connsiteX4" fmla="*/ 1414272 w 1588642"/>
              <a:gd name="connsiteY4" fmla="*/ 4724 h 358292"/>
              <a:gd name="connsiteX5" fmla="*/ 329184 w 1588642"/>
              <a:gd name="connsiteY5" fmla="*/ 358292 h 358292"/>
              <a:gd name="connsiteX0" fmla="*/ 0 w 1600079"/>
              <a:gd name="connsiteY0" fmla="*/ 258141 h 284864"/>
              <a:gd name="connsiteX1" fmla="*/ 207264 w 1600079"/>
              <a:gd name="connsiteY1" fmla="*/ 50877 h 284864"/>
              <a:gd name="connsiteX2" fmla="*/ 1402080 w 1600079"/>
              <a:gd name="connsiteY2" fmla="*/ 282525 h 284864"/>
              <a:gd name="connsiteX3" fmla="*/ 1584960 w 1600079"/>
              <a:gd name="connsiteY3" fmla="*/ 160604 h 284864"/>
              <a:gd name="connsiteX4" fmla="*/ 1414272 w 1600079"/>
              <a:gd name="connsiteY4" fmla="*/ 2109 h 284864"/>
              <a:gd name="connsiteX5" fmla="*/ 36576 w 1600079"/>
              <a:gd name="connsiteY5" fmla="*/ 282525 h 284864"/>
              <a:gd name="connsiteX0" fmla="*/ 0 w 1600079"/>
              <a:gd name="connsiteY0" fmla="*/ 258141 h 284864"/>
              <a:gd name="connsiteX1" fmla="*/ 207264 w 1600079"/>
              <a:gd name="connsiteY1" fmla="*/ 50877 h 284864"/>
              <a:gd name="connsiteX2" fmla="*/ 1402080 w 1600079"/>
              <a:gd name="connsiteY2" fmla="*/ 282525 h 284864"/>
              <a:gd name="connsiteX3" fmla="*/ 1584960 w 1600079"/>
              <a:gd name="connsiteY3" fmla="*/ 160604 h 284864"/>
              <a:gd name="connsiteX4" fmla="*/ 1414272 w 1600079"/>
              <a:gd name="connsiteY4" fmla="*/ 2109 h 284864"/>
              <a:gd name="connsiteX5" fmla="*/ 36576 w 1600079"/>
              <a:gd name="connsiteY5" fmla="*/ 282525 h 284864"/>
              <a:gd name="connsiteX6" fmla="*/ 0 w 1600079"/>
              <a:gd name="connsiteY6" fmla="*/ 258141 h 284864"/>
              <a:gd name="connsiteX0" fmla="*/ 0 w 1600079"/>
              <a:gd name="connsiteY0" fmla="*/ 258141 h 284864"/>
              <a:gd name="connsiteX1" fmla="*/ 207264 w 1600079"/>
              <a:gd name="connsiteY1" fmla="*/ 50877 h 284864"/>
              <a:gd name="connsiteX2" fmla="*/ 1402080 w 1600079"/>
              <a:gd name="connsiteY2" fmla="*/ 282525 h 284864"/>
              <a:gd name="connsiteX3" fmla="*/ 1584960 w 1600079"/>
              <a:gd name="connsiteY3" fmla="*/ 160604 h 284864"/>
              <a:gd name="connsiteX4" fmla="*/ 1414272 w 1600079"/>
              <a:gd name="connsiteY4" fmla="*/ 2109 h 284864"/>
              <a:gd name="connsiteX5" fmla="*/ 36576 w 1600079"/>
              <a:gd name="connsiteY5" fmla="*/ 282525 h 284864"/>
              <a:gd name="connsiteX6" fmla="*/ 0 w 1600079"/>
              <a:gd name="connsiteY6" fmla="*/ 258141 h 284864"/>
              <a:gd name="connsiteX0" fmla="*/ 0 w 1592642"/>
              <a:gd name="connsiteY0" fmla="*/ 260272 h 345616"/>
              <a:gd name="connsiteX1" fmla="*/ 207264 w 1592642"/>
              <a:gd name="connsiteY1" fmla="*/ 53008 h 345616"/>
              <a:gd name="connsiteX2" fmla="*/ 1402080 w 1592642"/>
              <a:gd name="connsiteY2" fmla="*/ 284656 h 345616"/>
              <a:gd name="connsiteX3" fmla="*/ 1584960 w 1592642"/>
              <a:gd name="connsiteY3" fmla="*/ 162735 h 345616"/>
              <a:gd name="connsiteX4" fmla="*/ 1414272 w 1592642"/>
              <a:gd name="connsiteY4" fmla="*/ 4240 h 345616"/>
              <a:gd name="connsiteX5" fmla="*/ 207264 w 1592642"/>
              <a:gd name="connsiteY5" fmla="*/ 345616 h 345616"/>
              <a:gd name="connsiteX6" fmla="*/ 0 w 1592642"/>
              <a:gd name="connsiteY6" fmla="*/ 260272 h 345616"/>
              <a:gd name="connsiteX0" fmla="*/ 0 w 1593590"/>
              <a:gd name="connsiteY0" fmla="*/ 260756 h 358292"/>
              <a:gd name="connsiteX1" fmla="*/ 207264 w 1593590"/>
              <a:gd name="connsiteY1" fmla="*/ 53492 h 358292"/>
              <a:gd name="connsiteX2" fmla="*/ 1402080 w 1593590"/>
              <a:gd name="connsiteY2" fmla="*/ 285140 h 358292"/>
              <a:gd name="connsiteX3" fmla="*/ 1584960 w 1593590"/>
              <a:gd name="connsiteY3" fmla="*/ 163219 h 358292"/>
              <a:gd name="connsiteX4" fmla="*/ 1414272 w 1593590"/>
              <a:gd name="connsiteY4" fmla="*/ 4724 h 358292"/>
              <a:gd name="connsiteX5" fmla="*/ 182880 w 1593590"/>
              <a:gd name="connsiteY5" fmla="*/ 358292 h 358292"/>
              <a:gd name="connsiteX6" fmla="*/ 0 w 1593590"/>
              <a:gd name="connsiteY6" fmla="*/ 260756 h 358292"/>
              <a:gd name="connsiteX0" fmla="*/ 15996 w 1536434"/>
              <a:gd name="connsiteY0" fmla="*/ 248564 h 366939"/>
              <a:gd name="connsiteX1" fmla="*/ 150108 w 1536434"/>
              <a:gd name="connsiteY1" fmla="*/ 53492 h 366939"/>
              <a:gd name="connsiteX2" fmla="*/ 1344924 w 1536434"/>
              <a:gd name="connsiteY2" fmla="*/ 285140 h 366939"/>
              <a:gd name="connsiteX3" fmla="*/ 1527804 w 1536434"/>
              <a:gd name="connsiteY3" fmla="*/ 163219 h 366939"/>
              <a:gd name="connsiteX4" fmla="*/ 1357116 w 1536434"/>
              <a:gd name="connsiteY4" fmla="*/ 4724 h 366939"/>
              <a:gd name="connsiteX5" fmla="*/ 125724 w 1536434"/>
              <a:gd name="connsiteY5" fmla="*/ 358292 h 366939"/>
              <a:gd name="connsiteX6" fmla="*/ 15996 w 1536434"/>
              <a:gd name="connsiteY6" fmla="*/ 248564 h 366939"/>
              <a:gd name="connsiteX0" fmla="*/ 0 w 1581398"/>
              <a:gd name="connsiteY0" fmla="*/ 224180 h 364550"/>
              <a:gd name="connsiteX1" fmla="*/ 195072 w 1581398"/>
              <a:gd name="connsiteY1" fmla="*/ 53492 h 364550"/>
              <a:gd name="connsiteX2" fmla="*/ 1389888 w 1581398"/>
              <a:gd name="connsiteY2" fmla="*/ 285140 h 364550"/>
              <a:gd name="connsiteX3" fmla="*/ 1572768 w 1581398"/>
              <a:gd name="connsiteY3" fmla="*/ 163219 h 364550"/>
              <a:gd name="connsiteX4" fmla="*/ 1402080 w 1581398"/>
              <a:gd name="connsiteY4" fmla="*/ 4724 h 364550"/>
              <a:gd name="connsiteX5" fmla="*/ 170688 w 1581398"/>
              <a:gd name="connsiteY5" fmla="*/ 358292 h 364550"/>
              <a:gd name="connsiteX6" fmla="*/ 0 w 1581398"/>
              <a:gd name="connsiteY6" fmla="*/ 224180 h 364550"/>
              <a:gd name="connsiteX0" fmla="*/ 0 w 1581398"/>
              <a:gd name="connsiteY0" fmla="*/ 224375 h 364745"/>
              <a:gd name="connsiteX1" fmla="*/ 195072 w 1581398"/>
              <a:gd name="connsiteY1" fmla="*/ 53687 h 364745"/>
              <a:gd name="connsiteX2" fmla="*/ 1389888 w 1581398"/>
              <a:gd name="connsiteY2" fmla="*/ 327269 h 364745"/>
              <a:gd name="connsiteX3" fmla="*/ 1572768 w 1581398"/>
              <a:gd name="connsiteY3" fmla="*/ 163414 h 364745"/>
              <a:gd name="connsiteX4" fmla="*/ 1402080 w 1581398"/>
              <a:gd name="connsiteY4" fmla="*/ 4919 h 364745"/>
              <a:gd name="connsiteX5" fmla="*/ 170688 w 1581398"/>
              <a:gd name="connsiteY5" fmla="*/ 358487 h 364745"/>
              <a:gd name="connsiteX6" fmla="*/ 0 w 1581398"/>
              <a:gd name="connsiteY6" fmla="*/ 224375 h 364745"/>
              <a:gd name="connsiteX0" fmla="*/ 0 w 1581398"/>
              <a:gd name="connsiteY0" fmla="*/ 176204 h 314314"/>
              <a:gd name="connsiteX1" fmla="*/ 195072 w 1581398"/>
              <a:gd name="connsiteY1" fmla="*/ 5516 h 314314"/>
              <a:gd name="connsiteX2" fmla="*/ 1389888 w 1581398"/>
              <a:gd name="connsiteY2" fmla="*/ 279098 h 314314"/>
              <a:gd name="connsiteX3" fmla="*/ 1572768 w 1581398"/>
              <a:gd name="connsiteY3" fmla="*/ 115243 h 314314"/>
              <a:gd name="connsiteX4" fmla="*/ 1402080 w 1581398"/>
              <a:gd name="connsiteY4" fmla="*/ 9166 h 314314"/>
              <a:gd name="connsiteX5" fmla="*/ 170688 w 1581398"/>
              <a:gd name="connsiteY5" fmla="*/ 310316 h 314314"/>
              <a:gd name="connsiteX6" fmla="*/ 0 w 1581398"/>
              <a:gd name="connsiteY6" fmla="*/ 176204 h 314314"/>
              <a:gd name="connsiteX0" fmla="*/ 0 w 1578437"/>
              <a:gd name="connsiteY0" fmla="*/ 176204 h 314133"/>
              <a:gd name="connsiteX1" fmla="*/ 195072 w 1578437"/>
              <a:gd name="connsiteY1" fmla="*/ 5516 h 314133"/>
              <a:gd name="connsiteX2" fmla="*/ 1389888 w 1578437"/>
              <a:gd name="connsiteY2" fmla="*/ 279098 h 314133"/>
              <a:gd name="connsiteX3" fmla="*/ 1572768 w 1578437"/>
              <a:gd name="connsiteY3" fmla="*/ 115243 h 314133"/>
              <a:gd name="connsiteX4" fmla="*/ 1365853 w 1578437"/>
              <a:gd name="connsiteY4" fmla="*/ 13707 h 314133"/>
              <a:gd name="connsiteX5" fmla="*/ 170688 w 1578437"/>
              <a:gd name="connsiteY5" fmla="*/ 310316 h 314133"/>
              <a:gd name="connsiteX6" fmla="*/ 0 w 1578437"/>
              <a:gd name="connsiteY6" fmla="*/ 176204 h 314133"/>
              <a:gd name="connsiteX0" fmla="*/ 0 w 1588644"/>
              <a:gd name="connsiteY0" fmla="*/ 176204 h 314133"/>
              <a:gd name="connsiteX1" fmla="*/ 195072 w 1588644"/>
              <a:gd name="connsiteY1" fmla="*/ 5516 h 314133"/>
              <a:gd name="connsiteX2" fmla="*/ 1389888 w 1588644"/>
              <a:gd name="connsiteY2" fmla="*/ 279098 h 314133"/>
              <a:gd name="connsiteX3" fmla="*/ 1584844 w 1588644"/>
              <a:gd name="connsiteY3" fmla="*/ 117513 h 314133"/>
              <a:gd name="connsiteX4" fmla="*/ 1365853 w 1588644"/>
              <a:gd name="connsiteY4" fmla="*/ 13707 h 314133"/>
              <a:gd name="connsiteX5" fmla="*/ 170688 w 1588644"/>
              <a:gd name="connsiteY5" fmla="*/ 310316 h 314133"/>
              <a:gd name="connsiteX6" fmla="*/ 0 w 1588644"/>
              <a:gd name="connsiteY6" fmla="*/ 176204 h 314133"/>
              <a:gd name="connsiteX0" fmla="*/ 0 w 1587618"/>
              <a:gd name="connsiteY0" fmla="*/ 169307 h 307236"/>
              <a:gd name="connsiteX1" fmla="*/ 243375 w 1587618"/>
              <a:gd name="connsiteY1" fmla="*/ 14509 h 307236"/>
              <a:gd name="connsiteX2" fmla="*/ 1389888 w 1587618"/>
              <a:gd name="connsiteY2" fmla="*/ 272201 h 307236"/>
              <a:gd name="connsiteX3" fmla="*/ 1584844 w 1587618"/>
              <a:gd name="connsiteY3" fmla="*/ 110616 h 307236"/>
              <a:gd name="connsiteX4" fmla="*/ 1365853 w 1587618"/>
              <a:gd name="connsiteY4" fmla="*/ 6810 h 307236"/>
              <a:gd name="connsiteX5" fmla="*/ 170688 w 1587618"/>
              <a:gd name="connsiteY5" fmla="*/ 303419 h 307236"/>
              <a:gd name="connsiteX6" fmla="*/ 0 w 1587618"/>
              <a:gd name="connsiteY6" fmla="*/ 169307 h 307236"/>
              <a:gd name="connsiteX0" fmla="*/ 0 w 1587618"/>
              <a:gd name="connsiteY0" fmla="*/ 169307 h 287427"/>
              <a:gd name="connsiteX1" fmla="*/ 243375 w 1587618"/>
              <a:gd name="connsiteY1" fmla="*/ 14509 h 287427"/>
              <a:gd name="connsiteX2" fmla="*/ 1389888 w 1587618"/>
              <a:gd name="connsiteY2" fmla="*/ 272201 h 287427"/>
              <a:gd name="connsiteX3" fmla="*/ 1584844 w 1587618"/>
              <a:gd name="connsiteY3" fmla="*/ 110616 h 287427"/>
              <a:gd name="connsiteX4" fmla="*/ 1365853 w 1587618"/>
              <a:gd name="connsiteY4" fmla="*/ 6810 h 287427"/>
              <a:gd name="connsiteX5" fmla="*/ 235896 w 1587618"/>
              <a:gd name="connsiteY5" fmla="*/ 282988 h 287427"/>
              <a:gd name="connsiteX6" fmla="*/ 0 w 1587618"/>
              <a:gd name="connsiteY6" fmla="*/ 169307 h 28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7618" h="287427">
                <a:moveTo>
                  <a:pt x="0" y="169307"/>
                </a:moveTo>
                <a:cubicBezTo>
                  <a:pt x="32512" y="-4429"/>
                  <a:pt x="11727" y="-2640"/>
                  <a:pt x="243375" y="14509"/>
                </a:cubicBezTo>
                <a:cubicBezTo>
                  <a:pt x="475023" y="31658"/>
                  <a:pt x="1166310" y="256183"/>
                  <a:pt x="1389888" y="272201"/>
                </a:cubicBezTo>
                <a:cubicBezTo>
                  <a:pt x="1613466" y="288219"/>
                  <a:pt x="1588850" y="154848"/>
                  <a:pt x="1584844" y="110616"/>
                </a:cubicBezTo>
                <a:cubicBezTo>
                  <a:pt x="1580838" y="66384"/>
                  <a:pt x="1599533" y="-25702"/>
                  <a:pt x="1365853" y="6810"/>
                </a:cubicBezTo>
                <a:cubicBezTo>
                  <a:pt x="1132173" y="39322"/>
                  <a:pt x="463538" y="255905"/>
                  <a:pt x="235896" y="282988"/>
                </a:cubicBezTo>
                <a:cubicBezTo>
                  <a:pt x="8254" y="310071"/>
                  <a:pt x="36576" y="205883"/>
                  <a:pt x="0" y="169307"/>
                </a:cubicBezTo>
                <a:close/>
              </a:path>
            </a:pathLst>
          </a:custGeom>
          <a:solidFill>
            <a:schemeClr val="bg1"/>
          </a:solidFill>
          <a:ln w="19050" cap="flat" cmpd="sng" algn="ctr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フリーフォーム 50">
            <a:extLst>
              <a:ext uri="{FF2B5EF4-FFF2-40B4-BE49-F238E27FC236}">
                <a16:creationId xmlns:a16="http://schemas.microsoft.com/office/drawing/2014/main" id="{FEE553B9-D1B9-646D-5CC1-FA96AEB091A5}"/>
              </a:ext>
            </a:extLst>
          </p:cNvPr>
          <p:cNvSpPr/>
          <p:nvPr/>
        </p:nvSpPr>
        <p:spPr bwMode="auto">
          <a:xfrm>
            <a:off x="7091505" y="4119178"/>
            <a:ext cx="1462520" cy="281689"/>
          </a:xfrm>
          <a:custGeom>
            <a:avLst/>
            <a:gdLst>
              <a:gd name="connsiteX0" fmla="*/ 0 w 1627943"/>
              <a:gd name="connsiteY0" fmla="*/ 451183 h 697565"/>
              <a:gd name="connsiteX1" fmla="*/ 316992 w 1627943"/>
              <a:gd name="connsiteY1" fmla="*/ 134191 h 697565"/>
              <a:gd name="connsiteX2" fmla="*/ 1511808 w 1627943"/>
              <a:gd name="connsiteY2" fmla="*/ 634063 h 697565"/>
              <a:gd name="connsiteX3" fmla="*/ 1450848 w 1627943"/>
              <a:gd name="connsiteY3" fmla="*/ 79 h 697565"/>
              <a:gd name="connsiteX4" fmla="*/ 353568 w 1627943"/>
              <a:gd name="connsiteY4" fmla="*/ 682831 h 697565"/>
              <a:gd name="connsiteX5" fmla="*/ 36576 w 1627943"/>
              <a:gd name="connsiteY5" fmla="*/ 402415 h 697565"/>
              <a:gd name="connsiteX0" fmla="*/ 0 w 1622480"/>
              <a:gd name="connsiteY0" fmla="*/ 320494 h 558952"/>
              <a:gd name="connsiteX1" fmla="*/ 316992 w 1622480"/>
              <a:gd name="connsiteY1" fmla="*/ 3502 h 558952"/>
              <a:gd name="connsiteX2" fmla="*/ 1511808 w 1622480"/>
              <a:gd name="connsiteY2" fmla="*/ 503374 h 558952"/>
              <a:gd name="connsiteX3" fmla="*/ 1438656 w 1622480"/>
              <a:gd name="connsiteY3" fmla="*/ 27886 h 558952"/>
              <a:gd name="connsiteX4" fmla="*/ 353568 w 1622480"/>
              <a:gd name="connsiteY4" fmla="*/ 552142 h 558952"/>
              <a:gd name="connsiteX5" fmla="*/ 36576 w 1622480"/>
              <a:gd name="connsiteY5" fmla="*/ 271726 h 558952"/>
              <a:gd name="connsiteX0" fmla="*/ 0 w 1438656"/>
              <a:gd name="connsiteY0" fmla="*/ 317003 h 555461"/>
              <a:gd name="connsiteX1" fmla="*/ 316992 w 1438656"/>
              <a:gd name="connsiteY1" fmla="*/ 11 h 555461"/>
              <a:gd name="connsiteX2" fmla="*/ 1426464 w 1438656"/>
              <a:gd name="connsiteY2" fmla="*/ 304811 h 555461"/>
              <a:gd name="connsiteX3" fmla="*/ 1438656 w 1438656"/>
              <a:gd name="connsiteY3" fmla="*/ 24395 h 555461"/>
              <a:gd name="connsiteX4" fmla="*/ 353568 w 1438656"/>
              <a:gd name="connsiteY4" fmla="*/ 548651 h 555461"/>
              <a:gd name="connsiteX5" fmla="*/ 36576 w 1438656"/>
              <a:gd name="connsiteY5" fmla="*/ 268235 h 555461"/>
              <a:gd name="connsiteX0" fmla="*/ 0 w 1438656"/>
              <a:gd name="connsiteY0" fmla="*/ 317003 h 406963"/>
              <a:gd name="connsiteX1" fmla="*/ 316992 w 1438656"/>
              <a:gd name="connsiteY1" fmla="*/ 11 h 406963"/>
              <a:gd name="connsiteX2" fmla="*/ 1426464 w 1438656"/>
              <a:gd name="connsiteY2" fmla="*/ 304811 h 406963"/>
              <a:gd name="connsiteX3" fmla="*/ 1438656 w 1438656"/>
              <a:gd name="connsiteY3" fmla="*/ 24395 h 406963"/>
              <a:gd name="connsiteX4" fmla="*/ 353568 w 1438656"/>
              <a:gd name="connsiteY4" fmla="*/ 377963 h 406963"/>
              <a:gd name="connsiteX5" fmla="*/ 36576 w 1438656"/>
              <a:gd name="connsiteY5" fmla="*/ 268235 h 406963"/>
              <a:gd name="connsiteX0" fmla="*/ 0 w 1575055"/>
              <a:gd name="connsiteY0" fmla="*/ 292989 h 382949"/>
              <a:gd name="connsiteX1" fmla="*/ 231648 w 1575055"/>
              <a:gd name="connsiteY1" fmla="*/ 49149 h 382949"/>
              <a:gd name="connsiteX2" fmla="*/ 1426464 w 1575055"/>
              <a:gd name="connsiteY2" fmla="*/ 280797 h 382949"/>
              <a:gd name="connsiteX3" fmla="*/ 1438656 w 1575055"/>
              <a:gd name="connsiteY3" fmla="*/ 381 h 382949"/>
              <a:gd name="connsiteX4" fmla="*/ 353568 w 1575055"/>
              <a:gd name="connsiteY4" fmla="*/ 353949 h 382949"/>
              <a:gd name="connsiteX5" fmla="*/ 36576 w 1575055"/>
              <a:gd name="connsiteY5" fmla="*/ 244221 h 382949"/>
              <a:gd name="connsiteX0" fmla="*/ 0 w 1613026"/>
              <a:gd name="connsiteY0" fmla="*/ 297332 h 387292"/>
              <a:gd name="connsiteX1" fmla="*/ 231648 w 1613026"/>
              <a:gd name="connsiteY1" fmla="*/ 53492 h 387292"/>
              <a:gd name="connsiteX2" fmla="*/ 1426464 w 1613026"/>
              <a:gd name="connsiteY2" fmla="*/ 285140 h 387292"/>
              <a:gd name="connsiteX3" fmla="*/ 1609344 w 1613026"/>
              <a:gd name="connsiteY3" fmla="*/ 163219 h 387292"/>
              <a:gd name="connsiteX4" fmla="*/ 1438656 w 1613026"/>
              <a:gd name="connsiteY4" fmla="*/ 4724 h 387292"/>
              <a:gd name="connsiteX5" fmla="*/ 353568 w 1613026"/>
              <a:gd name="connsiteY5" fmla="*/ 358292 h 387292"/>
              <a:gd name="connsiteX6" fmla="*/ 36576 w 1613026"/>
              <a:gd name="connsiteY6" fmla="*/ 248564 h 387292"/>
              <a:gd name="connsiteX0" fmla="*/ 0 w 1613026"/>
              <a:gd name="connsiteY0" fmla="*/ 297332 h 387292"/>
              <a:gd name="connsiteX1" fmla="*/ 231648 w 1613026"/>
              <a:gd name="connsiteY1" fmla="*/ 53492 h 387292"/>
              <a:gd name="connsiteX2" fmla="*/ 1426464 w 1613026"/>
              <a:gd name="connsiteY2" fmla="*/ 285140 h 387292"/>
              <a:gd name="connsiteX3" fmla="*/ 1609344 w 1613026"/>
              <a:gd name="connsiteY3" fmla="*/ 163219 h 387292"/>
              <a:gd name="connsiteX4" fmla="*/ 1438656 w 1613026"/>
              <a:gd name="connsiteY4" fmla="*/ 4724 h 387292"/>
              <a:gd name="connsiteX5" fmla="*/ 353568 w 1613026"/>
              <a:gd name="connsiteY5" fmla="*/ 358292 h 387292"/>
              <a:gd name="connsiteX6" fmla="*/ 36576 w 1613026"/>
              <a:gd name="connsiteY6" fmla="*/ 248564 h 387292"/>
              <a:gd name="connsiteX0" fmla="*/ 0 w 1613026"/>
              <a:gd name="connsiteY0" fmla="*/ 297332 h 382579"/>
              <a:gd name="connsiteX1" fmla="*/ 231648 w 1613026"/>
              <a:gd name="connsiteY1" fmla="*/ 53492 h 382579"/>
              <a:gd name="connsiteX2" fmla="*/ 1426464 w 1613026"/>
              <a:gd name="connsiteY2" fmla="*/ 285140 h 382579"/>
              <a:gd name="connsiteX3" fmla="*/ 1609344 w 1613026"/>
              <a:gd name="connsiteY3" fmla="*/ 163219 h 382579"/>
              <a:gd name="connsiteX4" fmla="*/ 1438656 w 1613026"/>
              <a:gd name="connsiteY4" fmla="*/ 4724 h 382579"/>
              <a:gd name="connsiteX5" fmla="*/ 353568 w 1613026"/>
              <a:gd name="connsiteY5" fmla="*/ 358292 h 382579"/>
              <a:gd name="connsiteX6" fmla="*/ 12192 w 1613026"/>
              <a:gd name="connsiteY6" fmla="*/ 236372 h 382579"/>
              <a:gd name="connsiteX0" fmla="*/ 0 w 1613026"/>
              <a:gd name="connsiteY0" fmla="*/ 297332 h 382579"/>
              <a:gd name="connsiteX1" fmla="*/ 231648 w 1613026"/>
              <a:gd name="connsiteY1" fmla="*/ 53492 h 382579"/>
              <a:gd name="connsiteX2" fmla="*/ 1426464 w 1613026"/>
              <a:gd name="connsiteY2" fmla="*/ 285140 h 382579"/>
              <a:gd name="connsiteX3" fmla="*/ 1609344 w 1613026"/>
              <a:gd name="connsiteY3" fmla="*/ 163219 h 382579"/>
              <a:gd name="connsiteX4" fmla="*/ 1438656 w 1613026"/>
              <a:gd name="connsiteY4" fmla="*/ 4724 h 382579"/>
              <a:gd name="connsiteX5" fmla="*/ 353568 w 1613026"/>
              <a:gd name="connsiteY5" fmla="*/ 358292 h 382579"/>
              <a:gd name="connsiteX6" fmla="*/ 12192 w 1613026"/>
              <a:gd name="connsiteY6" fmla="*/ 236372 h 382579"/>
              <a:gd name="connsiteX0" fmla="*/ 60960 w 1673986"/>
              <a:gd name="connsiteY0" fmla="*/ 297332 h 360656"/>
              <a:gd name="connsiteX1" fmla="*/ 292608 w 1673986"/>
              <a:gd name="connsiteY1" fmla="*/ 53492 h 360656"/>
              <a:gd name="connsiteX2" fmla="*/ 1487424 w 1673986"/>
              <a:gd name="connsiteY2" fmla="*/ 285140 h 360656"/>
              <a:gd name="connsiteX3" fmla="*/ 1670304 w 1673986"/>
              <a:gd name="connsiteY3" fmla="*/ 163219 h 360656"/>
              <a:gd name="connsiteX4" fmla="*/ 1499616 w 1673986"/>
              <a:gd name="connsiteY4" fmla="*/ 4724 h 360656"/>
              <a:gd name="connsiteX5" fmla="*/ 414528 w 1673986"/>
              <a:gd name="connsiteY5" fmla="*/ 358292 h 360656"/>
              <a:gd name="connsiteX6" fmla="*/ 0 w 1673986"/>
              <a:gd name="connsiteY6" fmla="*/ 114452 h 360656"/>
              <a:gd name="connsiteX0" fmla="*/ 0 w 1613026"/>
              <a:gd name="connsiteY0" fmla="*/ 297332 h 358292"/>
              <a:gd name="connsiteX1" fmla="*/ 231648 w 1613026"/>
              <a:gd name="connsiteY1" fmla="*/ 53492 h 358292"/>
              <a:gd name="connsiteX2" fmla="*/ 1426464 w 1613026"/>
              <a:gd name="connsiteY2" fmla="*/ 285140 h 358292"/>
              <a:gd name="connsiteX3" fmla="*/ 1609344 w 1613026"/>
              <a:gd name="connsiteY3" fmla="*/ 163219 h 358292"/>
              <a:gd name="connsiteX4" fmla="*/ 1438656 w 1613026"/>
              <a:gd name="connsiteY4" fmla="*/ 4724 h 358292"/>
              <a:gd name="connsiteX5" fmla="*/ 353568 w 1613026"/>
              <a:gd name="connsiteY5" fmla="*/ 358292 h 358292"/>
              <a:gd name="connsiteX0" fmla="*/ 0 w 1600834"/>
              <a:gd name="connsiteY0" fmla="*/ 175412 h 358292"/>
              <a:gd name="connsiteX1" fmla="*/ 219456 w 1600834"/>
              <a:gd name="connsiteY1" fmla="*/ 53492 h 358292"/>
              <a:gd name="connsiteX2" fmla="*/ 1414272 w 1600834"/>
              <a:gd name="connsiteY2" fmla="*/ 285140 h 358292"/>
              <a:gd name="connsiteX3" fmla="*/ 1597152 w 1600834"/>
              <a:gd name="connsiteY3" fmla="*/ 163219 h 358292"/>
              <a:gd name="connsiteX4" fmla="*/ 1426464 w 1600834"/>
              <a:gd name="connsiteY4" fmla="*/ 4724 h 358292"/>
              <a:gd name="connsiteX5" fmla="*/ 341376 w 1600834"/>
              <a:gd name="connsiteY5" fmla="*/ 358292 h 358292"/>
              <a:gd name="connsiteX0" fmla="*/ 0 w 1588642"/>
              <a:gd name="connsiteY0" fmla="*/ 260756 h 358292"/>
              <a:gd name="connsiteX1" fmla="*/ 207264 w 1588642"/>
              <a:gd name="connsiteY1" fmla="*/ 53492 h 358292"/>
              <a:gd name="connsiteX2" fmla="*/ 1402080 w 1588642"/>
              <a:gd name="connsiteY2" fmla="*/ 285140 h 358292"/>
              <a:gd name="connsiteX3" fmla="*/ 1584960 w 1588642"/>
              <a:gd name="connsiteY3" fmla="*/ 163219 h 358292"/>
              <a:gd name="connsiteX4" fmla="*/ 1414272 w 1588642"/>
              <a:gd name="connsiteY4" fmla="*/ 4724 h 358292"/>
              <a:gd name="connsiteX5" fmla="*/ 329184 w 1588642"/>
              <a:gd name="connsiteY5" fmla="*/ 358292 h 358292"/>
              <a:gd name="connsiteX0" fmla="*/ 0 w 1600079"/>
              <a:gd name="connsiteY0" fmla="*/ 258141 h 284864"/>
              <a:gd name="connsiteX1" fmla="*/ 207264 w 1600079"/>
              <a:gd name="connsiteY1" fmla="*/ 50877 h 284864"/>
              <a:gd name="connsiteX2" fmla="*/ 1402080 w 1600079"/>
              <a:gd name="connsiteY2" fmla="*/ 282525 h 284864"/>
              <a:gd name="connsiteX3" fmla="*/ 1584960 w 1600079"/>
              <a:gd name="connsiteY3" fmla="*/ 160604 h 284864"/>
              <a:gd name="connsiteX4" fmla="*/ 1414272 w 1600079"/>
              <a:gd name="connsiteY4" fmla="*/ 2109 h 284864"/>
              <a:gd name="connsiteX5" fmla="*/ 36576 w 1600079"/>
              <a:gd name="connsiteY5" fmla="*/ 282525 h 284864"/>
              <a:gd name="connsiteX0" fmla="*/ 0 w 1600079"/>
              <a:gd name="connsiteY0" fmla="*/ 258141 h 284864"/>
              <a:gd name="connsiteX1" fmla="*/ 207264 w 1600079"/>
              <a:gd name="connsiteY1" fmla="*/ 50877 h 284864"/>
              <a:gd name="connsiteX2" fmla="*/ 1402080 w 1600079"/>
              <a:gd name="connsiteY2" fmla="*/ 282525 h 284864"/>
              <a:gd name="connsiteX3" fmla="*/ 1584960 w 1600079"/>
              <a:gd name="connsiteY3" fmla="*/ 160604 h 284864"/>
              <a:gd name="connsiteX4" fmla="*/ 1414272 w 1600079"/>
              <a:gd name="connsiteY4" fmla="*/ 2109 h 284864"/>
              <a:gd name="connsiteX5" fmla="*/ 36576 w 1600079"/>
              <a:gd name="connsiteY5" fmla="*/ 282525 h 284864"/>
              <a:gd name="connsiteX6" fmla="*/ 0 w 1600079"/>
              <a:gd name="connsiteY6" fmla="*/ 258141 h 284864"/>
              <a:gd name="connsiteX0" fmla="*/ 0 w 1600079"/>
              <a:gd name="connsiteY0" fmla="*/ 258141 h 284864"/>
              <a:gd name="connsiteX1" fmla="*/ 207264 w 1600079"/>
              <a:gd name="connsiteY1" fmla="*/ 50877 h 284864"/>
              <a:gd name="connsiteX2" fmla="*/ 1402080 w 1600079"/>
              <a:gd name="connsiteY2" fmla="*/ 282525 h 284864"/>
              <a:gd name="connsiteX3" fmla="*/ 1584960 w 1600079"/>
              <a:gd name="connsiteY3" fmla="*/ 160604 h 284864"/>
              <a:gd name="connsiteX4" fmla="*/ 1414272 w 1600079"/>
              <a:gd name="connsiteY4" fmla="*/ 2109 h 284864"/>
              <a:gd name="connsiteX5" fmla="*/ 36576 w 1600079"/>
              <a:gd name="connsiteY5" fmla="*/ 282525 h 284864"/>
              <a:gd name="connsiteX6" fmla="*/ 0 w 1600079"/>
              <a:gd name="connsiteY6" fmla="*/ 258141 h 284864"/>
              <a:gd name="connsiteX0" fmla="*/ 0 w 1592642"/>
              <a:gd name="connsiteY0" fmla="*/ 260272 h 345616"/>
              <a:gd name="connsiteX1" fmla="*/ 207264 w 1592642"/>
              <a:gd name="connsiteY1" fmla="*/ 53008 h 345616"/>
              <a:gd name="connsiteX2" fmla="*/ 1402080 w 1592642"/>
              <a:gd name="connsiteY2" fmla="*/ 284656 h 345616"/>
              <a:gd name="connsiteX3" fmla="*/ 1584960 w 1592642"/>
              <a:gd name="connsiteY3" fmla="*/ 162735 h 345616"/>
              <a:gd name="connsiteX4" fmla="*/ 1414272 w 1592642"/>
              <a:gd name="connsiteY4" fmla="*/ 4240 h 345616"/>
              <a:gd name="connsiteX5" fmla="*/ 207264 w 1592642"/>
              <a:gd name="connsiteY5" fmla="*/ 345616 h 345616"/>
              <a:gd name="connsiteX6" fmla="*/ 0 w 1592642"/>
              <a:gd name="connsiteY6" fmla="*/ 260272 h 345616"/>
              <a:gd name="connsiteX0" fmla="*/ 0 w 1593590"/>
              <a:gd name="connsiteY0" fmla="*/ 260756 h 358292"/>
              <a:gd name="connsiteX1" fmla="*/ 207264 w 1593590"/>
              <a:gd name="connsiteY1" fmla="*/ 53492 h 358292"/>
              <a:gd name="connsiteX2" fmla="*/ 1402080 w 1593590"/>
              <a:gd name="connsiteY2" fmla="*/ 285140 h 358292"/>
              <a:gd name="connsiteX3" fmla="*/ 1584960 w 1593590"/>
              <a:gd name="connsiteY3" fmla="*/ 163219 h 358292"/>
              <a:gd name="connsiteX4" fmla="*/ 1414272 w 1593590"/>
              <a:gd name="connsiteY4" fmla="*/ 4724 h 358292"/>
              <a:gd name="connsiteX5" fmla="*/ 182880 w 1593590"/>
              <a:gd name="connsiteY5" fmla="*/ 358292 h 358292"/>
              <a:gd name="connsiteX6" fmla="*/ 0 w 1593590"/>
              <a:gd name="connsiteY6" fmla="*/ 260756 h 358292"/>
              <a:gd name="connsiteX0" fmla="*/ 15996 w 1536434"/>
              <a:gd name="connsiteY0" fmla="*/ 248564 h 366939"/>
              <a:gd name="connsiteX1" fmla="*/ 150108 w 1536434"/>
              <a:gd name="connsiteY1" fmla="*/ 53492 h 366939"/>
              <a:gd name="connsiteX2" fmla="*/ 1344924 w 1536434"/>
              <a:gd name="connsiteY2" fmla="*/ 285140 h 366939"/>
              <a:gd name="connsiteX3" fmla="*/ 1527804 w 1536434"/>
              <a:gd name="connsiteY3" fmla="*/ 163219 h 366939"/>
              <a:gd name="connsiteX4" fmla="*/ 1357116 w 1536434"/>
              <a:gd name="connsiteY4" fmla="*/ 4724 h 366939"/>
              <a:gd name="connsiteX5" fmla="*/ 125724 w 1536434"/>
              <a:gd name="connsiteY5" fmla="*/ 358292 h 366939"/>
              <a:gd name="connsiteX6" fmla="*/ 15996 w 1536434"/>
              <a:gd name="connsiteY6" fmla="*/ 248564 h 366939"/>
              <a:gd name="connsiteX0" fmla="*/ 0 w 1581398"/>
              <a:gd name="connsiteY0" fmla="*/ 224180 h 364550"/>
              <a:gd name="connsiteX1" fmla="*/ 195072 w 1581398"/>
              <a:gd name="connsiteY1" fmla="*/ 53492 h 364550"/>
              <a:gd name="connsiteX2" fmla="*/ 1389888 w 1581398"/>
              <a:gd name="connsiteY2" fmla="*/ 285140 h 364550"/>
              <a:gd name="connsiteX3" fmla="*/ 1572768 w 1581398"/>
              <a:gd name="connsiteY3" fmla="*/ 163219 h 364550"/>
              <a:gd name="connsiteX4" fmla="*/ 1402080 w 1581398"/>
              <a:gd name="connsiteY4" fmla="*/ 4724 h 364550"/>
              <a:gd name="connsiteX5" fmla="*/ 170688 w 1581398"/>
              <a:gd name="connsiteY5" fmla="*/ 358292 h 364550"/>
              <a:gd name="connsiteX6" fmla="*/ 0 w 1581398"/>
              <a:gd name="connsiteY6" fmla="*/ 224180 h 364550"/>
              <a:gd name="connsiteX0" fmla="*/ 0 w 1581398"/>
              <a:gd name="connsiteY0" fmla="*/ 224375 h 364745"/>
              <a:gd name="connsiteX1" fmla="*/ 195072 w 1581398"/>
              <a:gd name="connsiteY1" fmla="*/ 53687 h 364745"/>
              <a:gd name="connsiteX2" fmla="*/ 1389888 w 1581398"/>
              <a:gd name="connsiteY2" fmla="*/ 327269 h 364745"/>
              <a:gd name="connsiteX3" fmla="*/ 1572768 w 1581398"/>
              <a:gd name="connsiteY3" fmla="*/ 163414 h 364745"/>
              <a:gd name="connsiteX4" fmla="*/ 1402080 w 1581398"/>
              <a:gd name="connsiteY4" fmla="*/ 4919 h 364745"/>
              <a:gd name="connsiteX5" fmla="*/ 170688 w 1581398"/>
              <a:gd name="connsiteY5" fmla="*/ 358487 h 364745"/>
              <a:gd name="connsiteX6" fmla="*/ 0 w 1581398"/>
              <a:gd name="connsiteY6" fmla="*/ 224375 h 364745"/>
              <a:gd name="connsiteX0" fmla="*/ 0 w 1581398"/>
              <a:gd name="connsiteY0" fmla="*/ 176204 h 314314"/>
              <a:gd name="connsiteX1" fmla="*/ 195072 w 1581398"/>
              <a:gd name="connsiteY1" fmla="*/ 5516 h 314314"/>
              <a:gd name="connsiteX2" fmla="*/ 1389888 w 1581398"/>
              <a:gd name="connsiteY2" fmla="*/ 279098 h 314314"/>
              <a:gd name="connsiteX3" fmla="*/ 1572768 w 1581398"/>
              <a:gd name="connsiteY3" fmla="*/ 115243 h 314314"/>
              <a:gd name="connsiteX4" fmla="*/ 1402080 w 1581398"/>
              <a:gd name="connsiteY4" fmla="*/ 9166 h 314314"/>
              <a:gd name="connsiteX5" fmla="*/ 170688 w 1581398"/>
              <a:gd name="connsiteY5" fmla="*/ 310316 h 314314"/>
              <a:gd name="connsiteX6" fmla="*/ 0 w 1581398"/>
              <a:gd name="connsiteY6" fmla="*/ 176204 h 314314"/>
              <a:gd name="connsiteX0" fmla="*/ 0 w 1578437"/>
              <a:gd name="connsiteY0" fmla="*/ 176204 h 314133"/>
              <a:gd name="connsiteX1" fmla="*/ 195072 w 1578437"/>
              <a:gd name="connsiteY1" fmla="*/ 5516 h 314133"/>
              <a:gd name="connsiteX2" fmla="*/ 1389888 w 1578437"/>
              <a:gd name="connsiteY2" fmla="*/ 279098 h 314133"/>
              <a:gd name="connsiteX3" fmla="*/ 1572768 w 1578437"/>
              <a:gd name="connsiteY3" fmla="*/ 115243 h 314133"/>
              <a:gd name="connsiteX4" fmla="*/ 1365853 w 1578437"/>
              <a:gd name="connsiteY4" fmla="*/ 13707 h 314133"/>
              <a:gd name="connsiteX5" fmla="*/ 170688 w 1578437"/>
              <a:gd name="connsiteY5" fmla="*/ 310316 h 314133"/>
              <a:gd name="connsiteX6" fmla="*/ 0 w 1578437"/>
              <a:gd name="connsiteY6" fmla="*/ 176204 h 314133"/>
              <a:gd name="connsiteX0" fmla="*/ 0 w 1588644"/>
              <a:gd name="connsiteY0" fmla="*/ 176204 h 314133"/>
              <a:gd name="connsiteX1" fmla="*/ 195072 w 1588644"/>
              <a:gd name="connsiteY1" fmla="*/ 5516 h 314133"/>
              <a:gd name="connsiteX2" fmla="*/ 1389888 w 1588644"/>
              <a:gd name="connsiteY2" fmla="*/ 279098 h 314133"/>
              <a:gd name="connsiteX3" fmla="*/ 1584844 w 1588644"/>
              <a:gd name="connsiteY3" fmla="*/ 117513 h 314133"/>
              <a:gd name="connsiteX4" fmla="*/ 1365853 w 1588644"/>
              <a:gd name="connsiteY4" fmla="*/ 13707 h 314133"/>
              <a:gd name="connsiteX5" fmla="*/ 170688 w 1588644"/>
              <a:gd name="connsiteY5" fmla="*/ 310316 h 314133"/>
              <a:gd name="connsiteX6" fmla="*/ 0 w 1588644"/>
              <a:gd name="connsiteY6" fmla="*/ 176204 h 314133"/>
              <a:gd name="connsiteX0" fmla="*/ 0 w 1587618"/>
              <a:gd name="connsiteY0" fmla="*/ 169307 h 307236"/>
              <a:gd name="connsiteX1" fmla="*/ 243375 w 1587618"/>
              <a:gd name="connsiteY1" fmla="*/ 14509 h 307236"/>
              <a:gd name="connsiteX2" fmla="*/ 1389888 w 1587618"/>
              <a:gd name="connsiteY2" fmla="*/ 272201 h 307236"/>
              <a:gd name="connsiteX3" fmla="*/ 1584844 w 1587618"/>
              <a:gd name="connsiteY3" fmla="*/ 110616 h 307236"/>
              <a:gd name="connsiteX4" fmla="*/ 1365853 w 1587618"/>
              <a:gd name="connsiteY4" fmla="*/ 6810 h 307236"/>
              <a:gd name="connsiteX5" fmla="*/ 170688 w 1587618"/>
              <a:gd name="connsiteY5" fmla="*/ 303419 h 307236"/>
              <a:gd name="connsiteX6" fmla="*/ 0 w 1587618"/>
              <a:gd name="connsiteY6" fmla="*/ 169307 h 307236"/>
              <a:gd name="connsiteX0" fmla="*/ 0 w 1587618"/>
              <a:gd name="connsiteY0" fmla="*/ 169307 h 287427"/>
              <a:gd name="connsiteX1" fmla="*/ 243375 w 1587618"/>
              <a:gd name="connsiteY1" fmla="*/ 14509 h 287427"/>
              <a:gd name="connsiteX2" fmla="*/ 1389888 w 1587618"/>
              <a:gd name="connsiteY2" fmla="*/ 272201 h 287427"/>
              <a:gd name="connsiteX3" fmla="*/ 1584844 w 1587618"/>
              <a:gd name="connsiteY3" fmla="*/ 110616 h 287427"/>
              <a:gd name="connsiteX4" fmla="*/ 1365853 w 1587618"/>
              <a:gd name="connsiteY4" fmla="*/ 6810 h 287427"/>
              <a:gd name="connsiteX5" fmla="*/ 235896 w 1587618"/>
              <a:gd name="connsiteY5" fmla="*/ 282988 h 287427"/>
              <a:gd name="connsiteX6" fmla="*/ 0 w 1587618"/>
              <a:gd name="connsiteY6" fmla="*/ 169307 h 28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7618" h="287427">
                <a:moveTo>
                  <a:pt x="0" y="169307"/>
                </a:moveTo>
                <a:cubicBezTo>
                  <a:pt x="32512" y="-4429"/>
                  <a:pt x="11727" y="-2640"/>
                  <a:pt x="243375" y="14509"/>
                </a:cubicBezTo>
                <a:cubicBezTo>
                  <a:pt x="475023" y="31658"/>
                  <a:pt x="1166310" y="256183"/>
                  <a:pt x="1389888" y="272201"/>
                </a:cubicBezTo>
                <a:cubicBezTo>
                  <a:pt x="1613466" y="288219"/>
                  <a:pt x="1588850" y="154848"/>
                  <a:pt x="1584844" y="110616"/>
                </a:cubicBezTo>
                <a:cubicBezTo>
                  <a:pt x="1580838" y="66384"/>
                  <a:pt x="1599533" y="-25702"/>
                  <a:pt x="1365853" y="6810"/>
                </a:cubicBezTo>
                <a:cubicBezTo>
                  <a:pt x="1132173" y="39322"/>
                  <a:pt x="463538" y="255905"/>
                  <a:pt x="235896" y="282988"/>
                </a:cubicBezTo>
                <a:cubicBezTo>
                  <a:pt x="8254" y="310071"/>
                  <a:pt x="36576" y="205883"/>
                  <a:pt x="0" y="169307"/>
                </a:cubicBezTo>
                <a:close/>
              </a:path>
            </a:pathLst>
          </a:custGeom>
          <a:solidFill>
            <a:schemeClr val="bg1"/>
          </a:solidFill>
          <a:ln w="19050" cap="flat" cmpd="sng" algn="ctr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フリーフォーム 50">
            <a:extLst>
              <a:ext uri="{FF2B5EF4-FFF2-40B4-BE49-F238E27FC236}">
                <a16:creationId xmlns:a16="http://schemas.microsoft.com/office/drawing/2014/main" id="{B57BE6BA-5FB4-EDCB-E085-3E90897548D3}"/>
              </a:ext>
            </a:extLst>
          </p:cNvPr>
          <p:cNvSpPr/>
          <p:nvPr/>
        </p:nvSpPr>
        <p:spPr bwMode="auto">
          <a:xfrm>
            <a:off x="7091505" y="4512293"/>
            <a:ext cx="1462520" cy="281689"/>
          </a:xfrm>
          <a:custGeom>
            <a:avLst/>
            <a:gdLst>
              <a:gd name="connsiteX0" fmla="*/ 0 w 1627943"/>
              <a:gd name="connsiteY0" fmla="*/ 451183 h 697565"/>
              <a:gd name="connsiteX1" fmla="*/ 316992 w 1627943"/>
              <a:gd name="connsiteY1" fmla="*/ 134191 h 697565"/>
              <a:gd name="connsiteX2" fmla="*/ 1511808 w 1627943"/>
              <a:gd name="connsiteY2" fmla="*/ 634063 h 697565"/>
              <a:gd name="connsiteX3" fmla="*/ 1450848 w 1627943"/>
              <a:gd name="connsiteY3" fmla="*/ 79 h 697565"/>
              <a:gd name="connsiteX4" fmla="*/ 353568 w 1627943"/>
              <a:gd name="connsiteY4" fmla="*/ 682831 h 697565"/>
              <a:gd name="connsiteX5" fmla="*/ 36576 w 1627943"/>
              <a:gd name="connsiteY5" fmla="*/ 402415 h 697565"/>
              <a:gd name="connsiteX0" fmla="*/ 0 w 1622480"/>
              <a:gd name="connsiteY0" fmla="*/ 320494 h 558952"/>
              <a:gd name="connsiteX1" fmla="*/ 316992 w 1622480"/>
              <a:gd name="connsiteY1" fmla="*/ 3502 h 558952"/>
              <a:gd name="connsiteX2" fmla="*/ 1511808 w 1622480"/>
              <a:gd name="connsiteY2" fmla="*/ 503374 h 558952"/>
              <a:gd name="connsiteX3" fmla="*/ 1438656 w 1622480"/>
              <a:gd name="connsiteY3" fmla="*/ 27886 h 558952"/>
              <a:gd name="connsiteX4" fmla="*/ 353568 w 1622480"/>
              <a:gd name="connsiteY4" fmla="*/ 552142 h 558952"/>
              <a:gd name="connsiteX5" fmla="*/ 36576 w 1622480"/>
              <a:gd name="connsiteY5" fmla="*/ 271726 h 558952"/>
              <a:gd name="connsiteX0" fmla="*/ 0 w 1438656"/>
              <a:gd name="connsiteY0" fmla="*/ 317003 h 555461"/>
              <a:gd name="connsiteX1" fmla="*/ 316992 w 1438656"/>
              <a:gd name="connsiteY1" fmla="*/ 11 h 555461"/>
              <a:gd name="connsiteX2" fmla="*/ 1426464 w 1438656"/>
              <a:gd name="connsiteY2" fmla="*/ 304811 h 555461"/>
              <a:gd name="connsiteX3" fmla="*/ 1438656 w 1438656"/>
              <a:gd name="connsiteY3" fmla="*/ 24395 h 555461"/>
              <a:gd name="connsiteX4" fmla="*/ 353568 w 1438656"/>
              <a:gd name="connsiteY4" fmla="*/ 548651 h 555461"/>
              <a:gd name="connsiteX5" fmla="*/ 36576 w 1438656"/>
              <a:gd name="connsiteY5" fmla="*/ 268235 h 555461"/>
              <a:gd name="connsiteX0" fmla="*/ 0 w 1438656"/>
              <a:gd name="connsiteY0" fmla="*/ 317003 h 406963"/>
              <a:gd name="connsiteX1" fmla="*/ 316992 w 1438656"/>
              <a:gd name="connsiteY1" fmla="*/ 11 h 406963"/>
              <a:gd name="connsiteX2" fmla="*/ 1426464 w 1438656"/>
              <a:gd name="connsiteY2" fmla="*/ 304811 h 406963"/>
              <a:gd name="connsiteX3" fmla="*/ 1438656 w 1438656"/>
              <a:gd name="connsiteY3" fmla="*/ 24395 h 406963"/>
              <a:gd name="connsiteX4" fmla="*/ 353568 w 1438656"/>
              <a:gd name="connsiteY4" fmla="*/ 377963 h 406963"/>
              <a:gd name="connsiteX5" fmla="*/ 36576 w 1438656"/>
              <a:gd name="connsiteY5" fmla="*/ 268235 h 406963"/>
              <a:gd name="connsiteX0" fmla="*/ 0 w 1575055"/>
              <a:gd name="connsiteY0" fmla="*/ 292989 h 382949"/>
              <a:gd name="connsiteX1" fmla="*/ 231648 w 1575055"/>
              <a:gd name="connsiteY1" fmla="*/ 49149 h 382949"/>
              <a:gd name="connsiteX2" fmla="*/ 1426464 w 1575055"/>
              <a:gd name="connsiteY2" fmla="*/ 280797 h 382949"/>
              <a:gd name="connsiteX3" fmla="*/ 1438656 w 1575055"/>
              <a:gd name="connsiteY3" fmla="*/ 381 h 382949"/>
              <a:gd name="connsiteX4" fmla="*/ 353568 w 1575055"/>
              <a:gd name="connsiteY4" fmla="*/ 353949 h 382949"/>
              <a:gd name="connsiteX5" fmla="*/ 36576 w 1575055"/>
              <a:gd name="connsiteY5" fmla="*/ 244221 h 382949"/>
              <a:gd name="connsiteX0" fmla="*/ 0 w 1613026"/>
              <a:gd name="connsiteY0" fmla="*/ 297332 h 387292"/>
              <a:gd name="connsiteX1" fmla="*/ 231648 w 1613026"/>
              <a:gd name="connsiteY1" fmla="*/ 53492 h 387292"/>
              <a:gd name="connsiteX2" fmla="*/ 1426464 w 1613026"/>
              <a:gd name="connsiteY2" fmla="*/ 285140 h 387292"/>
              <a:gd name="connsiteX3" fmla="*/ 1609344 w 1613026"/>
              <a:gd name="connsiteY3" fmla="*/ 163219 h 387292"/>
              <a:gd name="connsiteX4" fmla="*/ 1438656 w 1613026"/>
              <a:gd name="connsiteY4" fmla="*/ 4724 h 387292"/>
              <a:gd name="connsiteX5" fmla="*/ 353568 w 1613026"/>
              <a:gd name="connsiteY5" fmla="*/ 358292 h 387292"/>
              <a:gd name="connsiteX6" fmla="*/ 36576 w 1613026"/>
              <a:gd name="connsiteY6" fmla="*/ 248564 h 387292"/>
              <a:gd name="connsiteX0" fmla="*/ 0 w 1613026"/>
              <a:gd name="connsiteY0" fmla="*/ 297332 h 387292"/>
              <a:gd name="connsiteX1" fmla="*/ 231648 w 1613026"/>
              <a:gd name="connsiteY1" fmla="*/ 53492 h 387292"/>
              <a:gd name="connsiteX2" fmla="*/ 1426464 w 1613026"/>
              <a:gd name="connsiteY2" fmla="*/ 285140 h 387292"/>
              <a:gd name="connsiteX3" fmla="*/ 1609344 w 1613026"/>
              <a:gd name="connsiteY3" fmla="*/ 163219 h 387292"/>
              <a:gd name="connsiteX4" fmla="*/ 1438656 w 1613026"/>
              <a:gd name="connsiteY4" fmla="*/ 4724 h 387292"/>
              <a:gd name="connsiteX5" fmla="*/ 353568 w 1613026"/>
              <a:gd name="connsiteY5" fmla="*/ 358292 h 387292"/>
              <a:gd name="connsiteX6" fmla="*/ 36576 w 1613026"/>
              <a:gd name="connsiteY6" fmla="*/ 248564 h 387292"/>
              <a:gd name="connsiteX0" fmla="*/ 0 w 1613026"/>
              <a:gd name="connsiteY0" fmla="*/ 297332 h 382579"/>
              <a:gd name="connsiteX1" fmla="*/ 231648 w 1613026"/>
              <a:gd name="connsiteY1" fmla="*/ 53492 h 382579"/>
              <a:gd name="connsiteX2" fmla="*/ 1426464 w 1613026"/>
              <a:gd name="connsiteY2" fmla="*/ 285140 h 382579"/>
              <a:gd name="connsiteX3" fmla="*/ 1609344 w 1613026"/>
              <a:gd name="connsiteY3" fmla="*/ 163219 h 382579"/>
              <a:gd name="connsiteX4" fmla="*/ 1438656 w 1613026"/>
              <a:gd name="connsiteY4" fmla="*/ 4724 h 382579"/>
              <a:gd name="connsiteX5" fmla="*/ 353568 w 1613026"/>
              <a:gd name="connsiteY5" fmla="*/ 358292 h 382579"/>
              <a:gd name="connsiteX6" fmla="*/ 12192 w 1613026"/>
              <a:gd name="connsiteY6" fmla="*/ 236372 h 382579"/>
              <a:gd name="connsiteX0" fmla="*/ 0 w 1613026"/>
              <a:gd name="connsiteY0" fmla="*/ 297332 h 382579"/>
              <a:gd name="connsiteX1" fmla="*/ 231648 w 1613026"/>
              <a:gd name="connsiteY1" fmla="*/ 53492 h 382579"/>
              <a:gd name="connsiteX2" fmla="*/ 1426464 w 1613026"/>
              <a:gd name="connsiteY2" fmla="*/ 285140 h 382579"/>
              <a:gd name="connsiteX3" fmla="*/ 1609344 w 1613026"/>
              <a:gd name="connsiteY3" fmla="*/ 163219 h 382579"/>
              <a:gd name="connsiteX4" fmla="*/ 1438656 w 1613026"/>
              <a:gd name="connsiteY4" fmla="*/ 4724 h 382579"/>
              <a:gd name="connsiteX5" fmla="*/ 353568 w 1613026"/>
              <a:gd name="connsiteY5" fmla="*/ 358292 h 382579"/>
              <a:gd name="connsiteX6" fmla="*/ 12192 w 1613026"/>
              <a:gd name="connsiteY6" fmla="*/ 236372 h 382579"/>
              <a:gd name="connsiteX0" fmla="*/ 60960 w 1673986"/>
              <a:gd name="connsiteY0" fmla="*/ 297332 h 360656"/>
              <a:gd name="connsiteX1" fmla="*/ 292608 w 1673986"/>
              <a:gd name="connsiteY1" fmla="*/ 53492 h 360656"/>
              <a:gd name="connsiteX2" fmla="*/ 1487424 w 1673986"/>
              <a:gd name="connsiteY2" fmla="*/ 285140 h 360656"/>
              <a:gd name="connsiteX3" fmla="*/ 1670304 w 1673986"/>
              <a:gd name="connsiteY3" fmla="*/ 163219 h 360656"/>
              <a:gd name="connsiteX4" fmla="*/ 1499616 w 1673986"/>
              <a:gd name="connsiteY4" fmla="*/ 4724 h 360656"/>
              <a:gd name="connsiteX5" fmla="*/ 414528 w 1673986"/>
              <a:gd name="connsiteY5" fmla="*/ 358292 h 360656"/>
              <a:gd name="connsiteX6" fmla="*/ 0 w 1673986"/>
              <a:gd name="connsiteY6" fmla="*/ 114452 h 360656"/>
              <a:gd name="connsiteX0" fmla="*/ 0 w 1613026"/>
              <a:gd name="connsiteY0" fmla="*/ 297332 h 358292"/>
              <a:gd name="connsiteX1" fmla="*/ 231648 w 1613026"/>
              <a:gd name="connsiteY1" fmla="*/ 53492 h 358292"/>
              <a:gd name="connsiteX2" fmla="*/ 1426464 w 1613026"/>
              <a:gd name="connsiteY2" fmla="*/ 285140 h 358292"/>
              <a:gd name="connsiteX3" fmla="*/ 1609344 w 1613026"/>
              <a:gd name="connsiteY3" fmla="*/ 163219 h 358292"/>
              <a:gd name="connsiteX4" fmla="*/ 1438656 w 1613026"/>
              <a:gd name="connsiteY4" fmla="*/ 4724 h 358292"/>
              <a:gd name="connsiteX5" fmla="*/ 353568 w 1613026"/>
              <a:gd name="connsiteY5" fmla="*/ 358292 h 358292"/>
              <a:gd name="connsiteX0" fmla="*/ 0 w 1600834"/>
              <a:gd name="connsiteY0" fmla="*/ 175412 h 358292"/>
              <a:gd name="connsiteX1" fmla="*/ 219456 w 1600834"/>
              <a:gd name="connsiteY1" fmla="*/ 53492 h 358292"/>
              <a:gd name="connsiteX2" fmla="*/ 1414272 w 1600834"/>
              <a:gd name="connsiteY2" fmla="*/ 285140 h 358292"/>
              <a:gd name="connsiteX3" fmla="*/ 1597152 w 1600834"/>
              <a:gd name="connsiteY3" fmla="*/ 163219 h 358292"/>
              <a:gd name="connsiteX4" fmla="*/ 1426464 w 1600834"/>
              <a:gd name="connsiteY4" fmla="*/ 4724 h 358292"/>
              <a:gd name="connsiteX5" fmla="*/ 341376 w 1600834"/>
              <a:gd name="connsiteY5" fmla="*/ 358292 h 358292"/>
              <a:gd name="connsiteX0" fmla="*/ 0 w 1588642"/>
              <a:gd name="connsiteY0" fmla="*/ 260756 h 358292"/>
              <a:gd name="connsiteX1" fmla="*/ 207264 w 1588642"/>
              <a:gd name="connsiteY1" fmla="*/ 53492 h 358292"/>
              <a:gd name="connsiteX2" fmla="*/ 1402080 w 1588642"/>
              <a:gd name="connsiteY2" fmla="*/ 285140 h 358292"/>
              <a:gd name="connsiteX3" fmla="*/ 1584960 w 1588642"/>
              <a:gd name="connsiteY3" fmla="*/ 163219 h 358292"/>
              <a:gd name="connsiteX4" fmla="*/ 1414272 w 1588642"/>
              <a:gd name="connsiteY4" fmla="*/ 4724 h 358292"/>
              <a:gd name="connsiteX5" fmla="*/ 329184 w 1588642"/>
              <a:gd name="connsiteY5" fmla="*/ 358292 h 358292"/>
              <a:gd name="connsiteX0" fmla="*/ 0 w 1600079"/>
              <a:gd name="connsiteY0" fmla="*/ 258141 h 284864"/>
              <a:gd name="connsiteX1" fmla="*/ 207264 w 1600079"/>
              <a:gd name="connsiteY1" fmla="*/ 50877 h 284864"/>
              <a:gd name="connsiteX2" fmla="*/ 1402080 w 1600079"/>
              <a:gd name="connsiteY2" fmla="*/ 282525 h 284864"/>
              <a:gd name="connsiteX3" fmla="*/ 1584960 w 1600079"/>
              <a:gd name="connsiteY3" fmla="*/ 160604 h 284864"/>
              <a:gd name="connsiteX4" fmla="*/ 1414272 w 1600079"/>
              <a:gd name="connsiteY4" fmla="*/ 2109 h 284864"/>
              <a:gd name="connsiteX5" fmla="*/ 36576 w 1600079"/>
              <a:gd name="connsiteY5" fmla="*/ 282525 h 284864"/>
              <a:gd name="connsiteX0" fmla="*/ 0 w 1600079"/>
              <a:gd name="connsiteY0" fmla="*/ 258141 h 284864"/>
              <a:gd name="connsiteX1" fmla="*/ 207264 w 1600079"/>
              <a:gd name="connsiteY1" fmla="*/ 50877 h 284864"/>
              <a:gd name="connsiteX2" fmla="*/ 1402080 w 1600079"/>
              <a:gd name="connsiteY2" fmla="*/ 282525 h 284864"/>
              <a:gd name="connsiteX3" fmla="*/ 1584960 w 1600079"/>
              <a:gd name="connsiteY3" fmla="*/ 160604 h 284864"/>
              <a:gd name="connsiteX4" fmla="*/ 1414272 w 1600079"/>
              <a:gd name="connsiteY4" fmla="*/ 2109 h 284864"/>
              <a:gd name="connsiteX5" fmla="*/ 36576 w 1600079"/>
              <a:gd name="connsiteY5" fmla="*/ 282525 h 284864"/>
              <a:gd name="connsiteX6" fmla="*/ 0 w 1600079"/>
              <a:gd name="connsiteY6" fmla="*/ 258141 h 284864"/>
              <a:gd name="connsiteX0" fmla="*/ 0 w 1600079"/>
              <a:gd name="connsiteY0" fmla="*/ 258141 h 284864"/>
              <a:gd name="connsiteX1" fmla="*/ 207264 w 1600079"/>
              <a:gd name="connsiteY1" fmla="*/ 50877 h 284864"/>
              <a:gd name="connsiteX2" fmla="*/ 1402080 w 1600079"/>
              <a:gd name="connsiteY2" fmla="*/ 282525 h 284864"/>
              <a:gd name="connsiteX3" fmla="*/ 1584960 w 1600079"/>
              <a:gd name="connsiteY3" fmla="*/ 160604 h 284864"/>
              <a:gd name="connsiteX4" fmla="*/ 1414272 w 1600079"/>
              <a:gd name="connsiteY4" fmla="*/ 2109 h 284864"/>
              <a:gd name="connsiteX5" fmla="*/ 36576 w 1600079"/>
              <a:gd name="connsiteY5" fmla="*/ 282525 h 284864"/>
              <a:gd name="connsiteX6" fmla="*/ 0 w 1600079"/>
              <a:gd name="connsiteY6" fmla="*/ 258141 h 284864"/>
              <a:gd name="connsiteX0" fmla="*/ 0 w 1592642"/>
              <a:gd name="connsiteY0" fmla="*/ 260272 h 345616"/>
              <a:gd name="connsiteX1" fmla="*/ 207264 w 1592642"/>
              <a:gd name="connsiteY1" fmla="*/ 53008 h 345616"/>
              <a:gd name="connsiteX2" fmla="*/ 1402080 w 1592642"/>
              <a:gd name="connsiteY2" fmla="*/ 284656 h 345616"/>
              <a:gd name="connsiteX3" fmla="*/ 1584960 w 1592642"/>
              <a:gd name="connsiteY3" fmla="*/ 162735 h 345616"/>
              <a:gd name="connsiteX4" fmla="*/ 1414272 w 1592642"/>
              <a:gd name="connsiteY4" fmla="*/ 4240 h 345616"/>
              <a:gd name="connsiteX5" fmla="*/ 207264 w 1592642"/>
              <a:gd name="connsiteY5" fmla="*/ 345616 h 345616"/>
              <a:gd name="connsiteX6" fmla="*/ 0 w 1592642"/>
              <a:gd name="connsiteY6" fmla="*/ 260272 h 345616"/>
              <a:gd name="connsiteX0" fmla="*/ 0 w 1593590"/>
              <a:gd name="connsiteY0" fmla="*/ 260756 h 358292"/>
              <a:gd name="connsiteX1" fmla="*/ 207264 w 1593590"/>
              <a:gd name="connsiteY1" fmla="*/ 53492 h 358292"/>
              <a:gd name="connsiteX2" fmla="*/ 1402080 w 1593590"/>
              <a:gd name="connsiteY2" fmla="*/ 285140 h 358292"/>
              <a:gd name="connsiteX3" fmla="*/ 1584960 w 1593590"/>
              <a:gd name="connsiteY3" fmla="*/ 163219 h 358292"/>
              <a:gd name="connsiteX4" fmla="*/ 1414272 w 1593590"/>
              <a:gd name="connsiteY4" fmla="*/ 4724 h 358292"/>
              <a:gd name="connsiteX5" fmla="*/ 182880 w 1593590"/>
              <a:gd name="connsiteY5" fmla="*/ 358292 h 358292"/>
              <a:gd name="connsiteX6" fmla="*/ 0 w 1593590"/>
              <a:gd name="connsiteY6" fmla="*/ 260756 h 358292"/>
              <a:gd name="connsiteX0" fmla="*/ 15996 w 1536434"/>
              <a:gd name="connsiteY0" fmla="*/ 248564 h 366939"/>
              <a:gd name="connsiteX1" fmla="*/ 150108 w 1536434"/>
              <a:gd name="connsiteY1" fmla="*/ 53492 h 366939"/>
              <a:gd name="connsiteX2" fmla="*/ 1344924 w 1536434"/>
              <a:gd name="connsiteY2" fmla="*/ 285140 h 366939"/>
              <a:gd name="connsiteX3" fmla="*/ 1527804 w 1536434"/>
              <a:gd name="connsiteY3" fmla="*/ 163219 h 366939"/>
              <a:gd name="connsiteX4" fmla="*/ 1357116 w 1536434"/>
              <a:gd name="connsiteY4" fmla="*/ 4724 h 366939"/>
              <a:gd name="connsiteX5" fmla="*/ 125724 w 1536434"/>
              <a:gd name="connsiteY5" fmla="*/ 358292 h 366939"/>
              <a:gd name="connsiteX6" fmla="*/ 15996 w 1536434"/>
              <a:gd name="connsiteY6" fmla="*/ 248564 h 366939"/>
              <a:gd name="connsiteX0" fmla="*/ 0 w 1581398"/>
              <a:gd name="connsiteY0" fmla="*/ 224180 h 364550"/>
              <a:gd name="connsiteX1" fmla="*/ 195072 w 1581398"/>
              <a:gd name="connsiteY1" fmla="*/ 53492 h 364550"/>
              <a:gd name="connsiteX2" fmla="*/ 1389888 w 1581398"/>
              <a:gd name="connsiteY2" fmla="*/ 285140 h 364550"/>
              <a:gd name="connsiteX3" fmla="*/ 1572768 w 1581398"/>
              <a:gd name="connsiteY3" fmla="*/ 163219 h 364550"/>
              <a:gd name="connsiteX4" fmla="*/ 1402080 w 1581398"/>
              <a:gd name="connsiteY4" fmla="*/ 4724 h 364550"/>
              <a:gd name="connsiteX5" fmla="*/ 170688 w 1581398"/>
              <a:gd name="connsiteY5" fmla="*/ 358292 h 364550"/>
              <a:gd name="connsiteX6" fmla="*/ 0 w 1581398"/>
              <a:gd name="connsiteY6" fmla="*/ 224180 h 364550"/>
              <a:gd name="connsiteX0" fmla="*/ 0 w 1581398"/>
              <a:gd name="connsiteY0" fmla="*/ 224375 h 364745"/>
              <a:gd name="connsiteX1" fmla="*/ 195072 w 1581398"/>
              <a:gd name="connsiteY1" fmla="*/ 53687 h 364745"/>
              <a:gd name="connsiteX2" fmla="*/ 1389888 w 1581398"/>
              <a:gd name="connsiteY2" fmla="*/ 327269 h 364745"/>
              <a:gd name="connsiteX3" fmla="*/ 1572768 w 1581398"/>
              <a:gd name="connsiteY3" fmla="*/ 163414 h 364745"/>
              <a:gd name="connsiteX4" fmla="*/ 1402080 w 1581398"/>
              <a:gd name="connsiteY4" fmla="*/ 4919 h 364745"/>
              <a:gd name="connsiteX5" fmla="*/ 170688 w 1581398"/>
              <a:gd name="connsiteY5" fmla="*/ 358487 h 364745"/>
              <a:gd name="connsiteX6" fmla="*/ 0 w 1581398"/>
              <a:gd name="connsiteY6" fmla="*/ 224375 h 364745"/>
              <a:gd name="connsiteX0" fmla="*/ 0 w 1581398"/>
              <a:gd name="connsiteY0" fmla="*/ 176204 h 314314"/>
              <a:gd name="connsiteX1" fmla="*/ 195072 w 1581398"/>
              <a:gd name="connsiteY1" fmla="*/ 5516 h 314314"/>
              <a:gd name="connsiteX2" fmla="*/ 1389888 w 1581398"/>
              <a:gd name="connsiteY2" fmla="*/ 279098 h 314314"/>
              <a:gd name="connsiteX3" fmla="*/ 1572768 w 1581398"/>
              <a:gd name="connsiteY3" fmla="*/ 115243 h 314314"/>
              <a:gd name="connsiteX4" fmla="*/ 1402080 w 1581398"/>
              <a:gd name="connsiteY4" fmla="*/ 9166 h 314314"/>
              <a:gd name="connsiteX5" fmla="*/ 170688 w 1581398"/>
              <a:gd name="connsiteY5" fmla="*/ 310316 h 314314"/>
              <a:gd name="connsiteX6" fmla="*/ 0 w 1581398"/>
              <a:gd name="connsiteY6" fmla="*/ 176204 h 314314"/>
              <a:gd name="connsiteX0" fmla="*/ 0 w 1578437"/>
              <a:gd name="connsiteY0" fmla="*/ 176204 h 314133"/>
              <a:gd name="connsiteX1" fmla="*/ 195072 w 1578437"/>
              <a:gd name="connsiteY1" fmla="*/ 5516 h 314133"/>
              <a:gd name="connsiteX2" fmla="*/ 1389888 w 1578437"/>
              <a:gd name="connsiteY2" fmla="*/ 279098 h 314133"/>
              <a:gd name="connsiteX3" fmla="*/ 1572768 w 1578437"/>
              <a:gd name="connsiteY3" fmla="*/ 115243 h 314133"/>
              <a:gd name="connsiteX4" fmla="*/ 1365853 w 1578437"/>
              <a:gd name="connsiteY4" fmla="*/ 13707 h 314133"/>
              <a:gd name="connsiteX5" fmla="*/ 170688 w 1578437"/>
              <a:gd name="connsiteY5" fmla="*/ 310316 h 314133"/>
              <a:gd name="connsiteX6" fmla="*/ 0 w 1578437"/>
              <a:gd name="connsiteY6" fmla="*/ 176204 h 314133"/>
              <a:gd name="connsiteX0" fmla="*/ 0 w 1588644"/>
              <a:gd name="connsiteY0" fmla="*/ 176204 h 314133"/>
              <a:gd name="connsiteX1" fmla="*/ 195072 w 1588644"/>
              <a:gd name="connsiteY1" fmla="*/ 5516 h 314133"/>
              <a:gd name="connsiteX2" fmla="*/ 1389888 w 1588644"/>
              <a:gd name="connsiteY2" fmla="*/ 279098 h 314133"/>
              <a:gd name="connsiteX3" fmla="*/ 1584844 w 1588644"/>
              <a:gd name="connsiteY3" fmla="*/ 117513 h 314133"/>
              <a:gd name="connsiteX4" fmla="*/ 1365853 w 1588644"/>
              <a:gd name="connsiteY4" fmla="*/ 13707 h 314133"/>
              <a:gd name="connsiteX5" fmla="*/ 170688 w 1588644"/>
              <a:gd name="connsiteY5" fmla="*/ 310316 h 314133"/>
              <a:gd name="connsiteX6" fmla="*/ 0 w 1588644"/>
              <a:gd name="connsiteY6" fmla="*/ 176204 h 314133"/>
              <a:gd name="connsiteX0" fmla="*/ 0 w 1587618"/>
              <a:gd name="connsiteY0" fmla="*/ 169307 h 307236"/>
              <a:gd name="connsiteX1" fmla="*/ 243375 w 1587618"/>
              <a:gd name="connsiteY1" fmla="*/ 14509 h 307236"/>
              <a:gd name="connsiteX2" fmla="*/ 1389888 w 1587618"/>
              <a:gd name="connsiteY2" fmla="*/ 272201 h 307236"/>
              <a:gd name="connsiteX3" fmla="*/ 1584844 w 1587618"/>
              <a:gd name="connsiteY3" fmla="*/ 110616 h 307236"/>
              <a:gd name="connsiteX4" fmla="*/ 1365853 w 1587618"/>
              <a:gd name="connsiteY4" fmla="*/ 6810 h 307236"/>
              <a:gd name="connsiteX5" fmla="*/ 170688 w 1587618"/>
              <a:gd name="connsiteY5" fmla="*/ 303419 h 307236"/>
              <a:gd name="connsiteX6" fmla="*/ 0 w 1587618"/>
              <a:gd name="connsiteY6" fmla="*/ 169307 h 307236"/>
              <a:gd name="connsiteX0" fmla="*/ 0 w 1587618"/>
              <a:gd name="connsiteY0" fmla="*/ 169307 h 287427"/>
              <a:gd name="connsiteX1" fmla="*/ 243375 w 1587618"/>
              <a:gd name="connsiteY1" fmla="*/ 14509 h 287427"/>
              <a:gd name="connsiteX2" fmla="*/ 1389888 w 1587618"/>
              <a:gd name="connsiteY2" fmla="*/ 272201 h 287427"/>
              <a:gd name="connsiteX3" fmla="*/ 1584844 w 1587618"/>
              <a:gd name="connsiteY3" fmla="*/ 110616 h 287427"/>
              <a:gd name="connsiteX4" fmla="*/ 1365853 w 1587618"/>
              <a:gd name="connsiteY4" fmla="*/ 6810 h 287427"/>
              <a:gd name="connsiteX5" fmla="*/ 235896 w 1587618"/>
              <a:gd name="connsiteY5" fmla="*/ 282988 h 287427"/>
              <a:gd name="connsiteX6" fmla="*/ 0 w 1587618"/>
              <a:gd name="connsiteY6" fmla="*/ 169307 h 28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7618" h="287427">
                <a:moveTo>
                  <a:pt x="0" y="169307"/>
                </a:moveTo>
                <a:cubicBezTo>
                  <a:pt x="32512" y="-4429"/>
                  <a:pt x="11727" y="-2640"/>
                  <a:pt x="243375" y="14509"/>
                </a:cubicBezTo>
                <a:cubicBezTo>
                  <a:pt x="475023" y="31658"/>
                  <a:pt x="1166310" y="256183"/>
                  <a:pt x="1389888" y="272201"/>
                </a:cubicBezTo>
                <a:cubicBezTo>
                  <a:pt x="1613466" y="288219"/>
                  <a:pt x="1588850" y="154848"/>
                  <a:pt x="1584844" y="110616"/>
                </a:cubicBezTo>
                <a:cubicBezTo>
                  <a:pt x="1580838" y="66384"/>
                  <a:pt x="1599533" y="-25702"/>
                  <a:pt x="1365853" y="6810"/>
                </a:cubicBezTo>
                <a:cubicBezTo>
                  <a:pt x="1132173" y="39322"/>
                  <a:pt x="463538" y="255905"/>
                  <a:pt x="235896" y="282988"/>
                </a:cubicBezTo>
                <a:cubicBezTo>
                  <a:pt x="8254" y="310071"/>
                  <a:pt x="36576" y="205883"/>
                  <a:pt x="0" y="169307"/>
                </a:cubicBezTo>
                <a:close/>
              </a:path>
            </a:pathLst>
          </a:custGeom>
          <a:solidFill>
            <a:schemeClr val="bg1"/>
          </a:solidFill>
          <a:ln w="19050" cap="flat" cmpd="sng" algn="ctr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リーフォーム 50">
            <a:extLst>
              <a:ext uri="{FF2B5EF4-FFF2-40B4-BE49-F238E27FC236}">
                <a16:creationId xmlns:a16="http://schemas.microsoft.com/office/drawing/2014/main" id="{E293238D-0207-9BAE-13C8-E6C08CCCAC65}"/>
              </a:ext>
            </a:extLst>
          </p:cNvPr>
          <p:cNvSpPr/>
          <p:nvPr/>
        </p:nvSpPr>
        <p:spPr bwMode="auto">
          <a:xfrm>
            <a:off x="7091505" y="4887321"/>
            <a:ext cx="1462520" cy="281689"/>
          </a:xfrm>
          <a:custGeom>
            <a:avLst/>
            <a:gdLst>
              <a:gd name="connsiteX0" fmla="*/ 0 w 1627943"/>
              <a:gd name="connsiteY0" fmla="*/ 451183 h 697565"/>
              <a:gd name="connsiteX1" fmla="*/ 316992 w 1627943"/>
              <a:gd name="connsiteY1" fmla="*/ 134191 h 697565"/>
              <a:gd name="connsiteX2" fmla="*/ 1511808 w 1627943"/>
              <a:gd name="connsiteY2" fmla="*/ 634063 h 697565"/>
              <a:gd name="connsiteX3" fmla="*/ 1450848 w 1627943"/>
              <a:gd name="connsiteY3" fmla="*/ 79 h 697565"/>
              <a:gd name="connsiteX4" fmla="*/ 353568 w 1627943"/>
              <a:gd name="connsiteY4" fmla="*/ 682831 h 697565"/>
              <a:gd name="connsiteX5" fmla="*/ 36576 w 1627943"/>
              <a:gd name="connsiteY5" fmla="*/ 402415 h 697565"/>
              <a:gd name="connsiteX0" fmla="*/ 0 w 1622480"/>
              <a:gd name="connsiteY0" fmla="*/ 320494 h 558952"/>
              <a:gd name="connsiteX1" fmla="*/ 316992 w 1622480"/>
              <a:gd name="connsiteY1" fmla="*/ 3502 h 558952"/>
              <a:gd name="connsiteX2" fmla="*/ 1511808 w 1622480"/>
              <a:gd name="connsiteY2" fmla="*/ 503374 h 558952"/>
              <a:gd name="connsiteX3" fmla="*/ 1438656 w 1622480"/>
              <a:gd name="connsiteY3" fmla="*/ 27886 h 558952"/>
              <a:gd name="connsiteX4" fmla="*/ 353568 w 1622480"/>
              <a:gd name="connsiteY4" fmla="*/ 552142 h 558952"/>
              <a:gd name="connsiteX5" fmla="*/ 36576 w 1622480"/>
              <a:gd name="connsiteY5" fmla="*/ 271726 h 558952"/>
              <a:gd name="connsiteX0" fmla="*/ 0 w 1438656"/>
              <a:gd name="connsiteY0" fmla="*/ 317003 h 555461"/>
              <a:gd name="connsiteX1" fmla="*/ 316992 w 1438656"/>
              <a:gd name="connsiteY1" fmla="*/ 11 h 555461"/>
              <a:gd name="connsiteX2" fmla="*/ 1426464 w 1438656"/>
              <a:gd name="connsiteY2" fmla="*/ 304811 h 555461"/>
              <a:gd name="connsiteX3" fmla="*/ 1438656 w 1438656"/>
              <a:gd name="connsiteY3" fmla="*/ 24395 h 555461"/>
              <a:gd name="connsiteX4" fmla="*/ 353568 w 1438656"/>
              <a:gd name="connsiteY4" fmla="*/ 548651 h 555461"/>
              <a:gd name="connsiteX5" fmla="*/ 36576 w 1438656"/>
              <a:gd name="connsiteY5" fmla="*/ 268235 h 555461"/>
              <a:gd name="connsiteX0" fmla="*/ 0 w 1438656"/>
              <a:gd name="connsiteY0" fmla="*/ 317003 h 406963"/>
              <a:gd name="connsiteX1" fmla="*/ 316992 w 1438656"/>
              <a:gd name="connsiteY1" fmla="*/ 11 h 406963"/>
              <a:gd name="connsiteX2" fmla="*/ 1426464 w 1438656"/>
              <a:gd name="connsiteY2" fmla="*/ 304811 h 406963"/>
              <a:gd name="connsiteX3" fmla="*/ 1438656 w 1438656"/>
              <a:gd name="connsiteY3" fmla="*/ 24395 h 406963"/>
              <a:gd name="connsiteX4" fmla="*/ 353568 w 1438656"/>
              <a:gd name="connsiteY4" fmla="*/ 377963 h 406963"/>
              <a:gd name="connsiteX5" fmla="*/ 36576 w 1438656"/>
              <a:gd name="connsiteY5" fmla="*/ 268235 h 406963"/>
              <a:gd name="connsiteX0" fmla="*/ 0 w 1575055"/>
              <a:gd name="connsiteY0" fmla="*/ 292989 h 382949"/>
              <a:gd name="connsiteX1" fmla="*/ 231648 w 1575055"/>
              <a:gd name="connsiteY1" fmla="*/ 49149 h 382949"/>
              <a:gd name="connsiteX2" fmla="*/ 1426464 w 1575055"/>
              <a:gd name="connsiteY2" fmla="*/ 280797 h 382949"/>
              <a:gd name="connsiteX3" fmla="*/ 1438656 w 1575055"/>
              <a:gd name="connsiteY3" fmla="*/ 381 h 382949"/>
              <a:gd name="connsiteX4" fmla="*/ 353568 w 1575055"/>
              <a:gd name="connsiteY4" fmla="*/ 353949 h 382949"/>
              <a:gd name="connsiteX5" fmla="*/ 36576 w 1575055"/>
              <a:gd name="connsiteY5" fmla="*/ 244221 h 382949"/>
              <a:gd name="connsiteX0" fmla="*/ 0 w 1613026"/>
              <a:gd name="connsiteY0" fmla="*/ 297332 h 387292"/>
              <a:gd name="connsiteX1" fmla="*/ 231648 w 1613026"/>
              <a:gd name="connsiteY1" fmla="*/ 53492 h 387292"/>
              <a:gd name="connsiteX2" fmla="*/ 1426464 w 1613026"/>
              <a:gd name="connsiteY2" fmla="*/ 285140 h 387292"/>
              <a:gd name="connsiteX3" fmla="*/ 1609344 w 1613026"/>
              <a:gd name="connsiteY3" fmla="*/ 163219 h 387292"/>
              <a:gd name="connsiteX4" fmla="*/ 1438656 w 1613026"/>
              <a:gd name="connsiteY4" fmla="*/ 4724 h 387292"/>
              <a:gd name="connsiteX5" fmla="*/ 353568 w 1613026"/>
              <a:gd name="connsiteY5" fmla="*/ 358292 h 387292"/>
              <a:gd name="connsiteX6" fmla="*/ 36576 w 1613026"/>
              <a:gd name="connsiteY6" fmla="*/ 248564 h 387292"/>
              <a:gd name="connsiteX0" fmla="*/ 0 w 1613026"/>
              <a:gd name="connsiteY0" fmla="*/ 297332 h 387292"/>
              <a:gd name="connsiteX1" fmla="*/ 231648 w 1613026"/>
              <a:gd name="connsiteY1" fmla="*/ 53492 h 387292"/>
              <a:gd name="connsiteX2" fmla="*/ 1426464 w 1613026"/>
              <a:gd name="connsiteY2" fmla="*/ 285140 h 387292"/>
              <a:gd name="connsiteX3" fmla="*/ 1609344 w 1613026"/>
              <a:gd name="connsiteY3" fmla="*/ 163219 h 387292"/>
              <a:gd name="connsiteX4" fmla="*/ 1438656 w 1613026"/>
              <a:gd name="connsiteY4" fmla="*/ 4724 h 387292"/>
              <a:gd name="connsiteX5" fmla="*/ 353568 w 1613026"/>
              <a:gd name="connsiteY5" fmla="*/ 358292 h 387292"/>
              <a:gd name="connsiteX6" fmla="*/ 36576 w 1613026"/>
              <a:gd name="connsiteY6" fmla="*/ 248564 h 387292"/>
              <a:gd name="connsiteX0" fmla="*/ 0 w 1613026"/>
              <a:gd name="connsiteY0" fmla="*/ 297332 h 382579"/>
              <a:gd name="connsiteX1" fmla="*/ 231648 w 1613026"/>
              <a:gd name="connsiteY1" fmla="*/ 53492 h 382579"/>
              <a:gd name="connsiteX2" fmla="*/ 1426464 w 1613026"/>
              <a:gd name="connsiteY2" fmla="*/ 285140 h 382579"/>
              <a:gd name="connsiteX3" fmla="*/ 1609344 w 1613026"/>
              <a:gd name="connsiteY3" fmla="*/ 163219 h 382579"/>
              <a:gd name="connsiteX4" fmla="*/ 1438656 w 1613026"/>
              <a:gd name="connsiteY4" fmla="*/ 4724 h 382579"/>
              <a:gd name="connsiteX5" fmla="*/ 353568 w 1613026"/>
              <a:gd name="connsiteY5" fmla="*/ 358292 h 382579"/>
              <a:gd name="connsiteX6" fmla="*/ 12192 w 1613026"/>
              <a:gd name="connsiteY6" fmla="*/ 236372 h 382579"/>
              <a:gd name="connsiteX0" fmla="*/ 0 w 1613026"/>
              <a:gd name="connsiteY0" fmla="*/ 297332 h 382579"/>
              <a:gd name="connsiteX1" fmla="*/ 231648 w 1613026"/>
              <a:gd name="connsiteY1" fmla="*/ 53492 h 382579"/>
              <a:gd name="connsiteX2" fmla="*/ 1426464 w 1613026"/>
              <a:gd name="connsiteY2" fmla="*/ 285140 h 382579"/>
              <a:gd name="connsiteX3" fmla="*/ 1609344 w 1613026"/>
              <a:gd name="connsiteY3" fmla="*/ 163219 h 382579"/>
              <a:gd name="connsiteX4" fmla="*/ 1438656 w 1613026"/>
              <a:gd name="connsiteY4" fmla="*/ 4724 h 382579"/>
              <a:gd name="connsiteX5" fmla="*/ 353568 w 1613026"/>
              <a:gd name="connsiteY5" fmla="*/ 358292 h 382579"/>
              <a:gd name="connsiteX6" fmla="*/ 12192 w 1613026"/>
              <a:gd name="connsiteY6" fmla="*/ 236372 h 382579"/>
              <a:gd name="connsiteX0" fmla="*/ 60960 w 1673986"/>
              <a:gd name="connsiteY0" fmla="*/ 297332 h 360656"/>
              <a:gd name="connsiteX1" fmla="*/ 292608 w 1673986"/>
              <a:gd name="connsiteY1" fmla="*/ 53492 h 360656"/>
              <a:gd name="connsiteX2" fmla="*/ 1487424 w 1673986"/>
              <a:gd name="connsiteY2" fmla="*/ 285140 h 360656"/>
              <a:gd name="connsiteX3" fmla="*/ 1670304 w 1673986"/>
              <a:gd name="connsiteY3" fmla="*/ 163219 h 360656"/>
              <a:gd name="connsiteX4" fmla="*/ 1499616 w 1673986"/>
              <a:gd name="connsiteY4" fmla="*/ 4724 h 360656"/>
              <a:gd name="connsiteX5" fmla="*/ 414528 w 1673986"/>
              <a:gd name="connsiteY5" fmla="*/ 358292 h 360656"/>
              <a:gd name="connsiteX6" fmla="*/ 0 w 1673986"/>
              <a:gd name="connsiteY6" fmla="*/ 114452 h 360656"/>
              <a:gd name="connsiteX0" fmla="*/ 0 w 1613026"/>
              <a:gd name="connsiteY0" fmla="*/ 297332 h 358292"/>
              <a:gd name="connsiteX1" fmla="*/ 231648 w 1613026"/>
              <a:gd name="connsiteY1" fmla="*/ 53492 h 358292"/>
              <a:gd name="connsiteX2" fmla="*/ 1426464 w 1613026"/>
              <a:gd name="connsiteY2" fmla="*/ 285140 h 358292"/>
              <a:gd name="connsiteX3" fmla="*/ 1609344 w 1613026"/>
              <a:gd name="connsiteY3" fmla="*/ 163219 h 358292"/>
              <a:gd name="connsiteX4" fmla="*/ 1438656 w 1613026"/>
              <a:gd name="connsiteY4" fmla="*/ 4724 h 358292"/>
              <a:gd name="connsiteX5" fmla="*/ 353568 w 1613026"/>
              <a:gd name="connsiteY5" fmla="*/ 358292 h 358292"/>
              <a:gd name="connsiteX0" fmla="*/ 0 w 1600834"/>
              <a:gd name="connsiteY0" fmla="*/ 175412 h 358292"/>
              <a:gd name="connsiteX1" fmla="*/ 219456 w 1600834"/>
              <a:gd name="connsiteY1" fmla="*/ 53492 h 358292"/>
              <a:gd name="connsiteX2" fmla="*/ 1414272 w 1600834"/>
              <a:gd name="connsiteY2" fmla="*/ 285140 h 358292"/>
              <a:gd name="connsiteX3" fmla="*/ 1597152 w 1600834"/>
              <a:gd name="connsiteY3" fmla="*/ 163219 h 358292"/>
              <a:gd name="connsiteX4" fmla="*/ 1426464 w 1600834"/>
              <a:gd name="connsiteY4" fmla="*/ 4724 h 358292"/>
              <a:gd name="connsiteX5" fmla="*/ 341376 w 1600834"/>
              <a:gd name="connsiteY5" fmla="*/ 358292 h 358292"/>
              <a:gd name="connsiteX0" fmla="*/ 0 w 1588642"/>
              <a:gd name="connsiteY0" fmla="*/ 260756 h 358292"/>
              <a:gd name="connsiteX1" fmla="*/ 207264 w 1588642"/>
              <a:gd name="connsiteY1" fmla="*/ 53492 h 358292"/>
              <a:gd name="connsiteX2" fmla="*/ 1402080 w 1588642"/>
              <a:gd name="connsiteY2" fmla="*/ 285140 h 358292"/>
              <a:gd name="connsiteX3" fmla="*/ 1584960 w 1588642"/>
              <a:gd name="connsiteY3" fmla="*/ 163219 h 358292"/>
              <a:gd name="connsiteX4" fmla="*/ 1414272 w 1588642"/>
              <a:gd name="connsiteY4" fmla="*/ 4724 h 358292"/>
              <a:gd name="connsiteX5" fmla="*/ 329184 w 1588642"/>
              <a:gd name="connsiteY5" fmla="*/ 358292 h 358292"/>
              <a:gd name="connsiteX0" fmla="*/ 0 w 1600079"/>
              <a:gd name="connsiteY0" fmla="*/ 258141 h 284864"/>
              <a:gd name="connsiteX1" fmla="*/ 207264 w 1600079"/>
              <a:gd name="connsiteY1" fmla="*/ 50877 h 284864"/>
              <a:gd name="connsiteX2" fmla="*/ 1402080 w 1600079"/>
              <a:gd name="connsiteY2" fmla="*/ 282525 h 284864"/>
              <a:gd name="connsiteX3" fmla="*/ 1584960 w 1600079"/>
              <a:gd name="connsiteY3" fmla="*/ 160604 h 284864"/>
              <a:gd name="connsiteX4" fmla="*/ 1414272 w 1600079"/>
              <a:gd name="connsiteY4" fmla="*/ 2109 h 284864"/>
              <a:gd name="connsiteX5" fmla="*/ 36576 w 1600079"/>
              <a:gd name="connsiteY5" fmla="*/ 282525 h 284864"/>
              <a:gd name="connsiteX0" fmla="*/ 0 w 1600079"/>
              <a:gd name="connsiteY0" fmla="*/ 258141 h 284864"/>
              <a:gd name="connsiteX1" fmla="*/ 207264 w 1600079"/>
              <a:gd name="connsiteY1" fmla="*/ 50877 h 284864"/>
              <a:gd name="connsiteX2" fmla="*/ 1402080 w 1600079"/>
              <a:gd name="connsiteY2" fmla="*/ 282525 h 284864"/>
              <a:gd name="connsiteX3" fmla="*/ 1584960 w 1600079"/>
              <a:gd name="connsiteY3" fmla="*/ 160604 h 284864"/>
              <a:gd name="connsiteX4" fmla="*/ 1414272 w 1600079"/>
              <a:gd name="connsiteY4" fmla="*/ 2109 h 284864"/>
              <a:gd name="connsiteX5" fmla="*/ 36576 w 1600079"/>
              <a:gd name="connsiteY5" fmla="*/ 282525 h 284864"/>
              <a:gd name="connsiteX6" fmla="*/ 0 w 1600079"/>
              <a:gd name="connsiteY6" fmla="*/ 258141 h 284864"/>
              <a:gd name="connsiteX0" fmla="*/ 0 w 1600079"/>
              <a:gd name="connsiteY0" fmla="*/ 258141 h 284864"/>
              <a:gd name="connsiteX1" fmla="*/ 207264 w 1600079"/>
              <a:gd name="connsiteY1" fmla="*/ 50877 h 284864"/>
              <a:gd name="connsiteX2" fmla="*/ 1402080 w 1600079"/>
              <a:gd name="connsiteY2" fmla="*/ 282525 h 284864"/>
              <a:gd name="connsiteX3" fmla="*/ 1584960 w 1600079"/>
              <a:gd name="connsiteY3" fmla="*/ 160604 h 284864"/>
              <a:gd name="connsiteX4" fmla="*/ 1414272 w 1600079"/>
              <a:gd name="connsiteY4" fmla="*/ 2109 h 284864"/>
              <a:gd name="connsiteX5" fmla="*/ 36576 w 1600079"/>
              <a:gd name="connsiteY5" fmla="*/ 282525 h 284864"/>
              <a:gd name="connsiteX6" fmla="*/ 0 w 1600079"/>
              <a:gd name="connsiteY6" fmla="*/ 258141 h 284864"/>
              <a:gd name="connsiteX0" fmla="*/ 0 w 1592642"/>
              <a:gd name="connsiteY0" fmla="*/ 260272 h 345616"/>
              <a:gd name="connsiteX1" fmla="*/ 207264 w 1592642"/>
              <a:gd name="connsiteY1" fmla="*/ 53008 h 345616"/>
              <a:gd name="connsiteX2" fmla="*/ 1402080 w 1592642"/>
              <a:gd name="connsiteY2" fmla="*/ 284656 h 345616"/>
              <a:gd name="connsiteX3" fmla="*/ 1584960 w 1592642"/>
              <a:gd name="connsiteY3" fmla="*/ 162735 h 345616"/>
              <a:gd name="connsiteX4" fmla="*/ 1414272 w 1592642"/>
              <a:gd name="connsiteY4" fmla="*/ 4240 h 345616"/>
              <a:gd name="connsiteX5" fmla="*/ 207264 w 1592642"/>
              <a:gd name="connsiteY5" fmla="*/ 345616 h 345616"/>
              <a:gd name="connsiteX6" fmla="*/ 0 w 1592642"/>
              <a:gd name="connsiteY6" fmla="*/ 260272 h 345616"/>
              <a:gd name="connsiteX0" fmla="*/ 0 w 1593590"/>
              <a:gd name="connsiteY0" fmla="*/ 260756 h 358292"/>
              <a:gd name="connsiteX1" fmla="*/ 207264 w 1593590"/>
              <a:gd name="connsiteY1" fmla="*/ 53492 h 358292"/>
              <a:gd name="connsiteX2" fmla="*/ 1402080 w 1593590"/>
              <a:gd name="connsiteY2" fmla="*/ 285140 h 358292"/>
              <a:gd name="connsiteX3" fmla="*/ 1584960 w 1593590"/>
              <a:gd name="connsiteY3" fmla="*/ 163219 h 358292"/>
              <a:gd name="connsiteX4" fmla="*/ 1414272 w 1593590"/>
              <a:gd name="connsiteY4" fmla="*/ 4724 h 358292"/>
              <a:gd name="connsiteX5" fmla="*/ 182880 w 1593590"/>
              <a:gd name="connsiteY5" fmla="*/ 358292 h 358292"/>
              <a:gd name="connsiteX6" fmla="*/ 0 w 1593590"/>
              <a:gd name="connsiteY6" fmla="*/ 260756 h 358292"/>
              <a:gd name="connsiteX0" fmla="*/ 15996 w 1536434"/>
              <a:gd name="connsiteY0" fmla="*/ 248564 h 366939"/>
              <a:gd name="connsiteX1" fmla="*/ 150108 w 1536434"/>
              <a:gd name="connsiteY1" fmla="*/ 53492 h 366939"/>
              <a:gd name="connsiteX2" fmla="*/ 1344924 w 1536434"/>
              <a:gd name="connsiteY2" fmla="*/ 285140 h 366939"/>
              <a:gd name="connsiteX3" fmla="*/ 1527804 w 1536434"/>
              <a:gd name="connsiteY3" fmla="*/ 163219 h 366939"/>
              <a:gd name="connsiteX4" fmla="*/ 1357116 w 1536434"/>
              <a:gd name="connsiteY4" fmla="*/ 4724 h 366939"/>
              <a:gd name="connsiteX5" fmla="*/ 125724 w 1536434"/>
              <a:gd name="connsiteY5" fmla="*/ 358292 h 366939"/>
              <a:gd name="connsiteX6" fmla="*/ 15996 w 1536434"/>
              <a:gd name="connsiteY6" fmla="*/ 248564 h 366939"/>
              <a:gd name="connsiteX0" fmla="*/ 0 w 1581398"/>
              <a:gd name="connsiteY0" fmla="*/ 224180 h 364550"/>
              <a:gd name="connsiteX1" fmla="*/ 195072 w 1581398"/>
              <a:gd name="connsiteY1" fmla="*/ 53492 h 364550"/>
              <a:gd name="connsiteX2" fmla="*/ 1389888 w 1581398"/>
              <a:gd name="connsiteY2" fmla="*/ 285140 h 364550"/>
              <a:gd name="connsiteX3" fmla="*/ 1572768 w 1581398"/>
              <a:gd name="connsiteY3" fmla="*/ 163219 h 364550"/>
              <a:gd name="connsiteX4" fmla="*/ 1402080 w 1581398"/>
              <a:gd name="connsiteY4" fmla="*/ 4724 h 364550"/>
              <a:gd name="connsiteX5" fmla="*/ 170688 w 1581398"/>
              <a:gd name="connsiteY5" fmla="*/ 358292 h 364550"/>
              <a:gd name="connsiteX6" fmla="*/ 0 w 1581398"/>
              <a:gd name="connsiteY6" fmla="*/ 224180 h 364550"/>
              <a:gd name="connsiteX0" fmla="*/ 0 w 1581398"/>
              <a:gd name="connsiteY0" fmla="*/ 224375 h 364745"/>
              <a:gd name="connsiteX1" fmla="*/ 195072 w 1581398"/>
              <a:gd name="connsiteY1" fmla="*/ 53687 h 364745"/>
              <a:gd name="connsiteX2" fmla="*/ 1389888 w 1581398"/>
              <a:gd name="connsiteY2" fmla="*/ 327269 h 364745"/>
              <a:gd name="connsiteX3" fmla="*/ 1572768 w 1581398"/>
              <a:gd name="connsiteY3" fmla="*/ 163414 h 364745"/>
              <a:gd name="connsiteX4" fmla="*/ 1402080 w 1581398"/>
              <a:gd name="connsiteY4" fmla="*/ 4919 h 364745"/>
              <a:gd name="connsiteX5" fmla="*/ 170688 w 1581398"/>
              <a:gd name="connsiteY5" fmla="*/ 358487 h 364745"/>
              <a:gd name="connsiteX6" fmla="*/ 0 w 1581398"/>
              <a:gd name="connsiteY6" fmla="*/ 224375 h 364745"/>
              <a:gd name="connsiteX0" fmla="*/ 0 w 1581398"/>
              <a:gd name="connsiteY0" fmla="*/ 176204 h 314314"/>
              <a:gd name="connsiteX1" fmla="*/ 195072 w 1581398"/>
              <a:gd name="connsiteY1" fmla="*/ 5516 h 314314"/>
              <a:gd name="connsiteX2" fmla="*/ 1389888 w 1581398"/>
              <a:gd name="connsiteY2" fmla="*/ 279098 h 314314"/>
              <a:gd name="connsiteX3" fmla="*/ 1572768 w 1581398"/>
              <a:gd name="connsiteY3" fmla="*/ 115243 h 314314"/>
              <a:gd name="connsiteX4" fmla="*/ 1402080 w 1581398"/>
              <a:gd name="connsiteY4" fmla="*/ 9166 h 314314"/>
              <a:gd name="connsiteX5" fmla="*/ 170688 w 1581398"/>
              <a:gd name="connsiteY5" fmla="*/ 310316 h 314314"/>
              <a:gd name="connsiteX6" fmla="*/ 0 w 1581398"/>
              <a:gd name="connsiteY6" fmla="*/ 176204 h 314314"/>
              <a:gd name="connsiteX0" fmla="*/ 0 w 1578437"/>
              <a:gd name="connsiteY0" fmla="*/ 176204 h 314133"/>
              <a:gd name="connsiteX1" fmla="*/ 195072 w 1578437"/>
              <a:gd name="connsiteY1" fmla="*/ 5516 h 314133"/>
              <a:gd name="connsiteX2" fmla="*/ 1389888 w 1578437"/>
              <a:gd name="connsiteY2" fmla="*/ 279098 h 314133"/>
              <a:gd name="connsiteX3" fmla="*/ 1572768 w 1578437"/>
              <a:gd name="connsiteY3" fmla="*/ 115243 h 314133"/>
              <a:gd name="connsiteX4" fmla="*/ 1365853 w 1578437"/>
              <a:gd name="connsiteY4" fmla="*/ 13707 h 314133"/>
              <a:gd name="connsiteX5" fmla="*/ 170688 w 1578437"/>
              <a:gd name="connsiteY5" fmla="*/ 310316 h 314133"/>
              <a:gd name="connsiteX6" fmla="*/ 0 w 1578437"/>
              <a:gd name="connsiteY6" fmla="*/ 176204 h 314133"/>
              <a:gd name="connsiteX0" fmla="*/ 0 w 1588644"/>
              <a:gd name="connsiteY0" fmla="*/ 176204 h 314133"/>
              <a:gd name="connsiteX1" fmla="*/ 195072 w 1588644"/>
              <a:gd name="connsiteY1" fmla="*/ 5516 h 314133"/>
              <a:gd name="connsiteX2" fmla="*/ 1389888 w 1588644"/>
              <a:gd name="connsiteY2" fmla="*/ 279098 h 314133"/>
              <a:gd name="connsiteX3" fmla="*/ 1584844 w 1588644"/>
              <a:gd name="connsiteY3" fmla="*/ 117513 h 314133"/>
              <a:gd name="connsiteX4" fmla="*/ 1365853 w 1588644"/>
              <a:gd name="connsiteY4" fmla="*/ 13707 h 314133"/>
              <a:gd name="connsiteX5" fmla="*/ 170688 w 1588644"/>
              <a:gd name="connsiteY5" fmla="*/ 310316 h 314133"/>
              <a:gd name="connsiteX6" fmla="*/ 0 w 1588644"/>
              <a:gd name="connsiteY6" fmla="*/ 176204 h 314133"/>
              <a:gd name="connsiteX0" fmla="*/ 0 w 1587618"/>
              <a:gd name="connsiteY0" fmla="*/ 169307 h 307236"/>
              <a:gd name="connsiteX1" fmla="*/ 243375 w 1587618"/>
              <a:gd name="connsiteY1" fmla="*/ 14509 h 307236"/>
              <a:gd name="connsiteX2" fmla="*/ 1389888 w 1587618"/>
              <a:gd name="connsiteY2" fmla="*/ 272201 h 307236"/>
              <a:gd name="connsiteX3" fmla="*/ 1584844 w 1587618"/>
              <a:gd name="connsiteY3" fmla="*/ 110616 h 307236"/>
              <a:gd name="connsiteX4" fmla="*/ 1365853 w 1587618"/>
              <a:gd name="connsiteY4" fmla="*/ 6810 h 307236"/>
              <a:gd name="connsiteX5" fmla="*/ 170688 w 1587618"/>
              <a:gd name="connsiteY5" fmla="*/ 303419 h 307236"/>
              <a:gd name="connsiteX6" fmla="*/ 0 w 1587618"/>
              <a:gd name="connsiteY6" fmla="*/ 169307 h 307236"/>
              <a:gd name="connsiteX0" fmla="*/ 0 w 1587618"/>
              <a:gd name="connsiteY0" fmla="*/ 169307 h 287427"/>
              <a:gd name="connsiteX1" fmla="*/ 243375 w 1587618"/>
              <a:gd name="connsiteY1" fmla="*/ 14509 h 287427"/>
              <a:gd name="connsiteX2" fmla="*/ 1389888 w 1587618"/>
              <a:gd name="connsiteY2" fmla="*/ 272201 h 287427"/>
              <a:gd name="connsiteX3" fmla="*/ 1584844 w 1587618"/>
              <a:gd name="connsiteY3" fmla="*/ 110616 h 287427"/>
              <a:gd name="connsiteX4" fmla="*/ 1365853 w 1587618"/>
              <a:gd name="connsiteY4" fmla="*/ 6810 h 287427"/>
              <a:gd name="connsiteX5" fmla="*/ 235896 w 1587618"/>
              <a:gd name="connsiteY5" fmla="*/ 282988 h 287427"/>
              <a:gd name="connsiteX6" fmla="*/ 0 w 1587618"/>
              <a:gd name="connsiteY6" fmla="*/ 169307 h 28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7618" h="287427">
                <a:moveTo>
                  <a:pt x="0" y="169307"/>
                </a:moveTo>
                <a:cubicBezTo>
                  <a:pt x="32512" y="-4429"/>
                  <a:pt x="11727" y="-2640"/>
                  <a:pt x="243375" y="14509"/>
                </a:cubicBezTo>
                <a:cubicBezTo>
                  <a:pt x="475023" y="31658"/>
                  <a:pt x="1166310" y="256183"/>
                  <a:pt x="1389888" y="272201"/>
                </a:cubicBezTo>
                <a:cubicBezTo>
                  <a:pt x="1613466" y="288219"/>
                  <a:pt x="1588850" y="154848"/>
                  <a:pt x="1584844" y="110616"/>
                </a:cubicBezTo>
                <a:cubicBezTo>
                  <a:pt x="1580838" y="66384"/>
                  <a:pt x="1599533" y="-25702"/>
                  <a:pt x="1365853" y="6810"/>
                </a:cubicBezTo>
                <a:cubicBezTo>
                  <a:pt x="1132173" y="39322"/>
                  <a:pt x="463538" y="255905"/>
                  <a:pt x="235896" y="282988"/>
                </a:cubicBezTo>
                <a:cubicBezTo>
                  <a:pt x="8254" y="310071"/>
                  <a:pt x="36576" y="205883"/>
                  <a:pt x="0" y="169307"/>
                </a:cubicBezTo>
                <a:close/>
              </a:path>
            </a:pathLst>
          </a:custGeom>
          <a:solidFill>
            <a:schemeClr val="bg1"/>
          </a:solidFill>
          <a:ln w="19050" cap="flat" cmpd="sng" algn="ctr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C011414-0EBB-74D0-5EB0-D6381BA2BACE}"/>
              </a:ext>
            </a:extLst>
          </p:cNvPr>
          <p:cNvGrpSpPr/>
          <p:nvPr/>
        </p:nvGrpSpPr>
        <p:grpSpPr>
          <a:xfrm>
            <a:off x="5544031" y="3751927"/>
            <a:ext cx="927302" cy="1841386"/>
            <a:chOff x="5588289" y="3949324"/>
            <a:chExt cx="927302" cy="1841386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D354C3E7-7020-AFBC-DCB4-34B3F118BA07}"/>
                </a:ext>
              </a:extLst>
            </p:cNvPr>
            <p:cNvSpPr/>
            <p:nvPr/>
          </p:nvSpPr>
          <p:spPr bwMode="auto">
            <a:xfrm>
              <a:off x="5900073" y="4110181"/>
              <a:ext cx="337184" cy="16805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6" name="角丸四角形 48">
              <a:extLst>
                <a:ext uri="{FF2B5EF4-FFF2-40B4-BE49-F238E27FC236}">
                  <a16:creationId xmlns:a16="http://schemas.microsoft.com/office/drawing/2014/main" id="{FE152016-40C5-2BF7-DEE7-370AEF88DF61}"/>
                </a:ext>
              </a:extLst>
            </p:cNvPr>
            <p:cNvSpPr/>
            <p:nvPr/>
          </p:nvSpPr>
          <p:spPr bwMode="auto">
            <a:xfrm>
              <a:off x="5588289" y="3949324"/>
              <a:ext cx="927302" cy="27391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19" name="Rectangle 8">
            <a:extLst>
              <a:ext uri="{FF2B5EF4-FFF2-40B4-BE49-F238E27FC236}">
                <a16:creationId xmlns:a16="http://schemas.microsoft.com/office/drawing/2014/main" id="{42326EEC-0F2E-CBF9-C26E-A5CB202C9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1" y="0"/>
            <a:ext cx="845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熱は、自然には、熱いものから冷たいものに移動し、</a:t>
            </a: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4DA62364-0B95-926D-0943-DF96666B7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61" y="446844"/>
            <a:ext cx="4974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前者は冷め、後者は温まる。</a:t>
            </a: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22FE7B4B-7878-DE6D-3137-57147C60B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79" y="446844"/>
            <a:ext cx="44957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量的な関係が観察される。</a:t>
            </a: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280410" y="5446377"/>
            <a:ext cx="27188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itchFamily="49" charset="-128"/>
                <a:cs typeface="Times New Roman" pitchFamily="18" charset="0"/>
              </a:rPr>
              <a:t>熱の仕事当量</a:t>
            </a:r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2552541" y="5453704"/>
            <a:ext cx="18775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1cal=4.2J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72" name="Rectangle 8"/>
          <p:cNvSpPr>
            <a:spLocks noChangeArrowheads="1"/>
          </p:cNvSpPr>
          <p:nvPr/>
        </p:nvSpPr>
        <p:spPr bwMode="auto">
          <a:xfrm>
            <a:off x="-6531" y="6334780"/>
            <a:ext cx="43281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熱はエネルギーである。</a:t>
            </a:r>
          </a:p>
        </p:txBody>
      </p:sp>
      <p:sp>
        <p:nvSpPr>
          <p:cNvPr id="22" name="Rectangle 26">
            <a:extLst>
              <a:ext uri="{FF2B5EF4-FFF2-40B4-BE49-F238E27FC236}">
                <a16:creationId xmlns:a16="http://schemas.microsoft.com/office/drawing/2014/main" id="{79057282-DFDD-E825-811F-23AC5C77D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5" y="5904889"/>
            <a:ext cx="91321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この量的対応はその他多くの現象でも確かめられている。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91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022E-16 L -4.44444E-6 0.2187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92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repeatCount="10000" accel="10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repeatCount="10000" accel="100000" autoRev="1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92" dur="100" fill="hold"/>
                                        <p:tgtEl>
                                          <p:spTgt spid="3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repeatCount="10000" accel="10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100" fill="hold"/>
                                        <p:tgtEl>
                                          <p:spTgt spid="4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10000" accel="100000" autoRev="1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96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57" grpId="0"/>
      <p:bldP spid="58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34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9" grpId="0"/>
      <p:bldP spid="20" grpId="0"/>
      <p:bldP spid="21" grpId="0"/>
      <p:bldP spid="59" grpId="0"/>
      <p:bldP spid="60" grpId="0"/>
      <p:bldP spid="72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7">
            <a:extLst>
              <a:ext uri="{FF2B5EF4-FFF2-40B4-BE49-F238E27FC236}">
                <a16:creationId xmlns:a16="http://schemas.microsoft.com/office/drawing/2014/main" id="{5EBD65D7-58D4-CA48-1515-74D83E543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1" y="4374130"/>
            <a:ext cx="91567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非保存力があると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力学的エネルギーは熱エネルギーに変換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。</a:t>
            </a:r>
          </a:p>
        </p:txBody>
      </p: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66852C6C-649F-4F83-EBD8-69D180335C53}"/>
              </a:ext>
            </a:extLst>
          </p:cNvPr>
          <p:cNvGrpSpPr/>
          <p:nvPr/>
        </p:nvGrpSpPr>
        <p:grpSpPr>
          <a:xfrm>
            <a:off x="17630" y="4868852"/>
            <a:ext cx="6181592" cy="1358497"/>
            <a:chOff x="17630" y="4939099"/>
            <a:chExt cx="6181592" cy="1358497"/>
          </a:xfrm>
        </p:grpSpPr>
        <p:sp>
          <p:nvSpPr>
            <p:cNvPr id="28" name="Rectangle 3">
              <a:extLst>
                <a:ext uri="{FF2B5EF4-FFF2-40B4-BE49-F238E27FC236}">
                  <a16:creationId xmlns:a16="http://schemas.microsoft.com/office/drawing/2014/main" id="{4FF906B4-D71C-7B3A-9D2F-01A88B6A8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69" y="5345181"/>
              <a:ext cx="501138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rPr>
                <a:t>全エネルギーの和は保存する。</a:t>
              </a:r>
              <a:endParaRPr kumimoji="1" lang="ja-JP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3F4A4504-E803-7AA4-3E42-CDE95AE63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30" y="4939099"/>
              <a:ext cx="374638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rPr>
                <a:t>エネルギー保存の法則</a:t>
              </a: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rPr>
                <a:t>　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0" name="Rectangle 26">
              <a:extLst>
                <a:ext uri="{FF2B5EF4-FFF2-40B4-BE49-F238E27FC236}">
                  <a16:creationId xmlns:a16="http://schemas.microsoft.com/office/drawing/2014/main" id="{567B9F2E-74D8-A23A-E5DD-8183B5AF5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669" y="5774376"/>
              <a:ext cx="582255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微視的な力学的エネルギーの保存。</a:t>
              </a:r>
            </a:p>
          </p:txBody>
        </p:sp>
      </p:grp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4DA6B2E8-07AD-E1B0-A256-673685120FF2}"/>
              </a:ext>
            </a:extLst>
          </p:cNvPr>
          <p:cNvSpPr/>
          <p:nvPr/>
        </p:nvSpPr>
        <p:spPr bwMode="auto">
          <a:xfrm>
            <a:off x="19445" y="555173"/>
            <a:ext cx="9083741" cy="6234549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AD1F9A2A-8FDD-768B-F327-CFE31E88A032}"/>
              </a:ext>
            </a:extLst>
          </p:cNvPr>
          <p:cNvGrpSpPr>
            <a:grpSpLocks noChangeAspect="1"/>
          </p:cNvGrpSpPr>
          <p:nvPr/>
        </p:nvGrpSpPr>
        <p:grpSpPr>
          <a:xfrm>
            <a:off x="6570976" y="4868852"/>
            <a:ext cx="2177604" cy="1631320"/>
            <a:chOff x="5544031" y="3073678"/>
            <a:chExt cx="3340089" cy="2502179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20269234-9167-00B9-EA57-F79FA9F545E2}"/>
                </a:ext>
              </a:extLst>
            </p:cNvPr>
            <p:cNvGrpSpPr/>
            <p:nvPr/>
          </p:nvGrpSpPr>
          <p:grpSpPr>
            <a:xfrm>
              <a:off x="5979605" y="3073678"/>
              <a:ext cx="2904515" cy="2502179"/>
              <a:chOff x="5486400" y="914400"/>
              <a:chExt cx="3152955" cy="2553156"/>
            </a:xfrm>
          </p:grpSpPr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4050929F-B27D-8088-8080-ECDCA6C80866}"/>
                  </a:ext>
                </a:extLst>
              </p:cNvPr>
              <p:cNvSpPr/>
              <p:nvPr/>
            </p:nvSpPr>
            <p:spPr bwMode="auto">
              <a:xfrm>
                <a:off x="6383835" y="1468068"/>
                <a:ext cx="2255520" cy="1999488"/>
              </a:xfrm>
              <a:prstGeom prst="rect">
                <a:avLst/>
              </a:prstGeom>
              <a:solidFill>
                <a:srgbClr val="BDE7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" name="正方形/長方形 37">
                <a:extLst>
                  <a:ext uri="{FF2B5EF4-FFF2-40B4-BE49-F238E27FC236}">
                    <a16:creationId xmlns:a16="http://schemas.microsoft.com/office/drawing/2014/main" id="{253179C4-17A8-EE17-8891-E5579BCF2D3A}"/>
                  </a:ext>
                </a:extLst>
              </p:cNvPr>
              <p:cNvSpPr/>
              <p:nvPr/>
            </p:nvSpPr>
            <p:spPr bwMode="auto">
              <a:xfrm>
                <a:off x="6375924" y="1353312"/>
                <a:ext cx="2243328" cy="2084832"/>
              </a:xfrm>
              <a:custGeom>
                <a:avLst/>
                <a:gdLst>
                  <a:gd name="connsiteX0" fmla="*/ 0 w 2243328"/>
                  <a:gd name="connsiteY0" fmla="*/ 0 h 2084832"/>
                  <a:gd name="connsiteX1" fmla="*/ 2243328 w 2243328"/>
                  <a:gd name="connsiteY1" fmla="*/ 0 h 2084832"/>
                  <a:gd name="connsiteX2" fmla="*/ 2243328 w 2243328"/>
                  <a:gd name="connsiteY2" fmla="*/ 2084832 h 2084832"/>
                  <a:gd name="connsiteX3" fmla="*/ 0 w 2243328"/>
                  <a:gd name="connsiteY3" fmla="*/ 2084832 h 2084832"/>
                  <a:gd name="connsiteX4" fmla="*/ 0 w 2243328"/>
                  <a:gd name="connsiteY4" fmla="*/ 0 h 2084832"/>
                  <a:gd name="connsiteX0" fmla="*/ 2243328 w 2334768"/>
                  <a:gd name="connsiteY0" fmla="*/ 0 h 2084832"/>
                  <a:gd name="connsiteX1" fmla="*/ 2243328 w 2334768"/>
                  <a:gd name="connsiteY1" fmla="*/ 2084832 h 2084832"/>
                  <a:gd name="connsiteX2" fmla="*/ 0 w 2334768"/>
                  <a:gd name="connsiteY2" fmla="*/ 2084832 h 2084832"/>
                  <a:gd name="connsiteX3" fmla="*/ 0 w 2334768"/>
                  <a:gd name="connsiteY3" fmla="*/ 0 h 2084832"/>
                  <a:gd name="connsiteX4" fmla="*/ 2334768 w 2334768"/>
                  <a:gd name="connsiteY4" fmla="*/ 91440 h 2084832"/>
                  <a:gd name="connsiteX0" fmla="*/ 2243328 w 2334768"/>
                  <a:gd name="connsiteY0" fmla="*/ 0 h 2084832"/>
                  <a:gd name="connsiteX1" fmla="*/ 2243328 w 2334768"/>
                  <a:gd name="connsiteY1" fmla="*/ 2084832 h 2084832"/>
                  <a:gd name="connsiteX2" fmla="*/ 0 w 2334768"/>
                  <a:gd name="connsiteY2" fmla="*/ 2084832 h 2084832"/>
                  <a:gd name="connsiteX3" fmla="*/ 0 w 2334768"/>
                  <a:gd name="connsiteY3" fmla="*/ 0 h 2084832"/>
                  <a:gd name="connsiteX4" fmla="*/ 2334768 w 2334768"/>
                  <a:gd name="connsiteY4" fmla="*/ 91440 h 2084832"/>
                  <a:gd name="connsiteX0" fmla="*/ 2243328 w 2243328"/>
                  <a:gd name="connsiteY0" fmla="*/ 0 h 2084832"/>
                  <a:gd name="connsiteX1" fmla="*/ 2243328 w 2243328"/>
                  <a:gd name="connsiteY1" fmla="*/ 2084832 h 2084832"/>
                  <a:gd name="connsiteX2" fmla="*/ 0 w 2243328"/>
                  <a:gd name="connsiteY2" fmla="*/ 2084832 h 2084832"/>
                  <a:gd name="connsiteX3" fmla="*/ 0 w 2243328"/>
                  <a:gd name="connsiteY3" fmla="*/ 0 h 2084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43328" h="2084832">
                    <a:moveTo>
                      <a:pt x="2243328" y="0"/>
                    </a:moveTo>
                    <a:lnTo>
                      <a:pt x="2243328" y="2084832"/>
                    </a:lnTo>
                    <a:lnTo>
                      <a:pt x="0" y="2084832"/>
                    </a:lnTo>
                    <a:lnTo>
                      <a:pt x="0" y="0"/>
                    </a:lnTo>
                  </a:path>
                </a:pathLst>
              </a:custGeom>
              <a:noFill/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390DFF74-666E-6647-D174-9036A6962C0C}"/>
                  </a:ext>
                </a:extLst>
              </p:cNvPr>
              <p:cNvSpPr/>
              <p:nvPr/>
            </p:nvSpPr>
            <p:spPr bwMode="auto">
              <a:xfrm>
                <a:off x="7485457" y="914400"/>
                <a:ext cx="49631" cy="2133600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cxnSp>
            <p:nvCxnSpPr>
              <p:cNvPr id="7" name="直線コネクタ 6">
                <a:extLst>
                  <a:ext uri="{FF2B5EF4-FFF2-40B4-BE49-F238E27FC236}">
                    <a16:creationId xmlns:a16="http://schemas.microsoft.com/office/drawing/2014/main" id="{5A3435B9-EF45-4635-1AC0-22105D81693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620513" y="1228934"/>
                <a:ext cx="1914575" cy="1181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" name="円/楕円 43">
                <a:extLst>
                  <a:ext uri="{FF2B5EF4-FFF2-40B4-BE49-F238E27FC236}">
                    <a16:creationId xmlns:a16="http://schemas.microsoft.com/office/drawing/2014/main" id="{B3403C55-71D0-624D-222A-AC7C52EA13FF}"/>
                  </a:ext>
                </a:extLst>
              </p:cNvPr>
              <p:cNvSpPr/>
              <p:nvPr/>
            </p:nvSpPr>
            <p:spPr bwMode="auto">
              <a:xfrm>
                <a:off x="5486400" y="1243584"/>
                <a:ext cx="268224" cy="28041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cxnSp>
            <p:nvCxnSpPr>
              <p:cNvPr id="9" name="直線コネクタ 8">
                <a:extLst>
                  <a:ext uri="{FF2B5EF4-FFF2-40B4-BE49-F238E27FC236}">
                    <a16:creationId xmlns:a16="http://schemas.microsoft.com/office/drawing/2014/main" id="{97833710-D1A9-A198-6949-BF68B7D0F186}"/>
                  </a:ext>
                </a:extLst>
              </p:cNvPr>
              <p:cNvCxnSpPr>
                <a:cxnSpLocks/>
                <a:endCxn id="8" idx="2"/>
              </p:cNvCxnSpPr>
              <p:nvPr/>
            </p:nvCxnSpPr>
            <p:spPr bwMode="auto">
              <a:xfrm flipH="1" flipV="1">
                <a:off x="5486400" y="1383792"/>
                <a:ext cx="22720" cy="1425706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" name="フリーフォーム 50">
              <a:extLst>
                <a:ext uri="{FF2B5EF4-FFF2-40B4-BE49-F238E27FC236}">
                  <a16:creationId xmlns:a16="http://schemas.microsoft.com/office/drawing/2014/main" id="{0756DB54-A3F7-F9B5-5AE3-BA5AE8E6841D}"/>
                </a:ext>
              </a:extLst>
            </p:cNvPr>
            <p:cNvSpPr/>
            <p:nvPr/>
          </p:nvSpPr>
          <p:spPr bwMode="auto">
            <a:xfrm>
              <a:off x="7091505" y="3744150"/>
              <a:ext cx="1462520" cy="281689"/>
            </a:xfrm>
            <a:custGeom>
              <a:avLst/>
              <a:gdLst>
                <a:gd name="connsiteX0" fmla="*/ 0 w 1627943"/>
                <a:gd name="connsiteY0" fmla="*/ 451183 h 697565"/>
                <a:gd name="connsiteX1" fmla="*/ 316992 w 1627943"/>
                <a:gd name="connsiteY1" fmla="*/ 134191 h 697565"/>
                <a:gd name="connsiteX2" fmla="*/ 1511808 w 1627943"/>
                <a:gd name="connsiteY2" fmla="*/ 634063 h 697565"/>
                <a:gd name="connsiteX3" fmla="*/ 1450848 w 1627943"/>
                <a:gd name="connsiteY3" fmla="*/ 79 h 697565"/>
                <a:gd name="connsiteX4" fmla="*/ 353568 w 1627943"/>
                <a:gd name="connsiteY4" fmla="*/ 682831 h 697565"/>
                <a:gd name="connsiteX5" fmla="*/ 36576 w 1627943"/>
                <a:gd name="connsiteY5" fmla="*/ 402415 h 697565"/>
                <a:gd name="connsiteX0" fmla="*/ 0 w 1622480"/>
                <a:gd name="connsiteY0" fmla="*/ 320494 h 558952"/>
                <a:gd name="connsiteX1" fmla="*/ 316992 w 1622480"/>
                <a:gd name="connsiteY1" fmla="*/ 3502 h 558952"/>
                <a:gd name="connsiteX2" fmla="*/ 1511808 w 1622480"/>
                <a:gd name="connsiteY2" fmla="*/ 503374 h 558952"/>
                <a:gd name="connsiteX3" fmla="*/ 1438656 w 1622480"/>
                <a:gd name="connsiteY3" fmla="*/ 27886 h 558952"/>
                <a:gd name="connsiteX4" fmla="*/ 353568 w 1622480"/>
                <a:gd name="connsiteY4" fmla="*/ 552142 h 558952"/>
                <a:gd name="connsiteX5" fmla="*/ 36576 w 1622480"/>
                <a:gd name="connsiteY5" fmla="*/ 271726 h 558952"/>
                <a:gd name="connsiteX0" fmla="*/ 0 w 1438656"/>
                <a:gd name="connsiteY0" fmla="*/ 317003 h 555461"/>
                <a:gd name="connsiteX1" fmla="*/ 316992 w 1438656"/>
                <a:gd name="connsiteY1" fmla="*/ 11 h 555461"/>
                <a:gd name="connsiteX2" fmla="*/ 1426464 w 1438656"/>
                <a:gd name="connsiteY2" fmla="*/ 304811 h 555461"/>
                <a:gd name="connsiteX3" fmla="*/ 1438656 w 1438656"/>
                <a:gd name="connsiteY3" fmla="*/ 24395 h 555461"/>
                <a:gd name="connsiteX4" fmla="*/ 353568 w 1438656"/>
                <a:gd name="connsiteY4" fmla="*/ 548651 h 555461"/>
                <a:gd name="connsiteX5" fmla="*/ 36576 w 1438656"/>
                <a:gd name="connsiteY5" fmla="*/ 268235 h 555461"/>
                <a:gd name="connsiteX0" fmla="*/ 0 w 1438656"/>
                <a:gd name="connsiteY0" fmla="*/ 317003 h 406963"/>
                <a:gd name="connsiteX1" fmla="*/ 316992 w 1438656"/>
                <a:gd name="connsiteY1" fmla="*/ 11 h 406963"/>
                <a:gd name="connsiteX2" fmla="*/ 1426464 w 1438656"/>
                <a:gd name="connsiteY2" fmla="*/ 304811 h 406963"/>
                <a:gd name="connsiteX3" fmla="*/ 1438656 w 1438656"/>
                <a:gd name="connsiteY3" fmla="*/ 24395 h 406963"/>
                <a:gd name="connsiteX4" fmla="*/ 353568 w 1438656"/>
                <a:gd name="connsiteY4" fmla="*/ 377963 h 406963"/>
                <a:gd name="connsiteX5" fmla="*/ 36576 w 1438656"/>
                <a:gd name="connsiteY5" fmla="*/ 268235 h 406963"/>
                <a:gd name="connsiteX0" fmla="*/ 0 w 1575055"/>
                <a:gd name="connsiteY0" fmla="*/ 292989 h 382949"/>
                <a:gd name="connsiteX1" fmla="*/ 231648 w 1575055"/>
                <a:gd name="connsiteY1" fmla="*/ 49149 h 382949"/>
                <a:gd name="connsiteX2" fmla="*/ 1426464 w 1575055"/>
                <a:gd name="connsiteY2" fmla="*/ 280797 h 382949"/>
                <a:gd name="connsiteX3" fmla="*/ 1438656 w 1575055"/>
                <a:gd name="connsiteY3" fmla="*/ 381 h 382949"/>
                <a:gd name="connsiteX4" fmla="*/ 353568 w 1575055"/>
                <a:gd name="connsiteY4" fmla="*/ 353949 h 382949"/>
                <a:gd name="connsiteX5" fmla="*/ 36576 w 1575055"/>
                <a:gd name="connsiteY5" fmla="*/ 244221 h 382949"/>
                <a:gd name="connsiteX0" fmla="*/ 0 w 1613026"/>
                <a:gd name="connsiteY0" fmla="*/ 297332 h 387292"/>
                <a:gd name="connsiteX1" fmla="*/ 231648 w 1613026"/>
                <a:gd name="connsiteY1" fmla="*/ 53492 h 387292"/>
                <a:gd name="connsiteX2" fmla="*/ 1426464 w 1613026"/>
                <a:gd name="connsiteY2" fmla="*/ 285140 h 387292"/>
                <a:gd name="connsiteX3" fmla="*/ 1609344 w 1613026"/>
                <a:gd name="connsiteY3" fmla="*/ 163219 h 387292"/>
                <a:gd name="connsiteX4" fmla="*/ 1438656 w 1613026"/>
                <a:gd name="connsiteY4" fmla="*/ 4724 h 387292"/>
                <a:gd name="connsiteX5" fmla="*/ 353568 w 1613026"/>
                <a:gd name="connsiteY5" fmla="*/ 358292 h 387292"/>
                <a:gd name="connsiteX6" fmla="*/ 36576 w 1613026"/>
                <a:gd name="connsiteY6" fmla="*/ 248564 h 387292"/>
                <a:gd name="connsiteX0" fmla="*/ 0 w 1613026"/>
                <a:gd name="connsiteY0" fmla="*/ 297332 h 387292"/>
                <a:gd name="connsiteX1" fmla="*/ 231648 w 1613026"/>
                <a:gd name="connsiteY1" fmla="*/ 53492 h 387292"/>
                <a:gd name="connsiteX2" fmla="*/ 1426464 w 1613026"/>
                <a:gd name="connsiteY2" fmla="*/ 285140 h 387292"/>
                <a:gd name="connsiteX3" fmla="*/ 1609344 w 1613026"/>
                <a:gd name="connsiteY3" fmla="*/ 163219 h 387292"/>
                <a:gd name="connsiteX4" fmla="*/ 1438656 w 1613026"/>
                <a:gd name="connsiteY4" fmla="*/ 4724 h 387292"/>
                <a:gd name="connsiteX5" fmla="*/ 353568 w 1613026"/>
                <a:gd name="connsiteY5" fmla="*/ 358292 h 387292"/>
                <a:gd name="connsiteX6" fmla="*/ 36576 w 1613026"/>
                <a:gd name="connsiteY6" fmla="*/ 248564 h 387292"/>
                <a:gd name="connsiteX0" fmla="*/ 0 w 1613026"/>
                <a:gd name="connsiteY0" fmla="*/ 297332 h 382579"/>
                <a:gd name="connsiteX1" fmla="*/ 231648 w 1613026"/>
                <a:gd name="connsiteY1" fmla="*/ 53492 h 382579"/>
                <a:gd name="connsiteX2" fmla="*/ 1426464 w 1613026"/>
                <a:gd name="connsiteY2" fmla="*/ 285140 h 382579"/>
                <a:gd name="connsiteX3" fmla="*/ 1609344 w 1613026"/>
                <a:gd name="connsiteY3" fmla="*/ 163219 h 382579"/>
                <a:gd name="connsiteX4" fmla="*/ 1438656 w 1613026"/>
                <a:gd name="connsiteY4" fmla="*/ 4724 h 382579"/>
                <a:gd name="connsiteX5" fmla="*/ 353568 w 1613026"/>
                <a:gd name="connsiteY5" fmla="*/ 358292 h 382579"/>
                <a:gd name="connsiteX6" fmla="*/ 12192 w 1613026"/>
                <a:gd name="connsiteY6" fmla="*/ 236372 h 382579"/>
                <a:gd name="connsiteX0" fmla="*/ 0 w 1613026"/>
                <a:gd name="connsiteY0" fmla="*/ 297332 h 382579"/>
                <a:gd name="connsiteX1" fmla="*/ 231648 w 1613026"/>
                <a:gd name="connsiteY1" fmla="*/ 53492 h 382579"/>
                <a:gd name="connsiteX2" fmla="*/ 1426464 w 1613026"/>
                <a:gd name="connsiteY2" fmla="*/ 285140 h 382579"/>
                <a:gd name="connsiteX3" fmla="*/ 1609344 w 1613026"/>
                <a:gd name="connsiteY3" fmla="*/ 163219 h 382579"/>
                <a:gd name="connsiteX4" fmla="*/ 1438656 w 1613026"/>
                <a:gd name="connsiteY4" fmla="*/ 4724 h 382579"/>
                <a:gd name="connsiteX5" fmla="*/ 353568 w 1613026"/>
                <a:gd name="connsiteY5" fmla="*/ 358292 h 382579"/>
                <a:gd name="connsiteX6" fmla="*/ 12192 w 1613026"/>
                <a:gd name="connsiteY6" fmla="*/ 236372 h 382579"/>
                <a:gd name="connsiteX0" fmla="*/ 60960 w 1673986"/>
                <a:gd name="connsiteY0" fmla="*/ 297332 h 360656"/>
                <a:gd name="connsiteX1" fmla="*/ 292608 w 1673986"/>
                <a:gd name="connsiteY1" fmla="*/ 53492 h 360656"/>
                <a:gd name="connsiteX2" fmla="*/ 1487424 w 1673986"/>
                <a:gd name="connsiteY2" fmla="*/ 285140 h 360656"/>
                <a:gd name="connsiteX3" fmla="*/ 1670304 w 1673986"/>
                <a:gd name="connsiteY3" fmla="*/ 163219 h 360656"/>
                <a:gd name="connsiteX4" fmla="*/ 1499616 w 1673986"/>
                <a:gd name="connsiteY4" fmla="*/ 4724 h 360656"/>
                <a:gd name="connsiteX5" fmla="*/ 414528 w 1673986"/>
                <a:gd name="connsiteY5" fmla="*/ 358292 h 360656"/>
                <a:gd name="connsiteX6" fmla="*/ 0 w 1673986"/>
                <a:gd name="connsiteY6" fmla="*/ 114452 h 360656"/>
                <a:gd name="connsiteX0" fmla="*/ 0 w 1613026"/>
                <a:gd name="connsiteY0" fmla="*/ 297332 h 358292"/>
                <a:gd name="connsiteX1" fmla="*/ 231648 w 1613026"/>
                <a:gd name="connsiteY1" fmla="*/ 53492 h 358292"/>
                <a:gd name="connsiteX2" fmla="*/ 1426464 w 1613026"/>
                <a:gd name="connsiteY2" fmla="*/ 285140 h 358292"/>
                <a:gd name="connsiteX3" fmla="*/ 1609344 w 1613026"/>
                <a:gd name="connsiteY3" fmla="*/ 163219 h 358292"/>
                <a:gd name="connsiteX4" fmla="*/ 1438656 w 1613026"/>
                <a:gd name="connsiteY4" fmla="*/ 4724 h 358292"/>
                <a:gd name="connsiteX5" fmla="*/ 353568 w 1613026"/>
                <a:gd name="connsiteY5" fmla="*/ 358292 h 358292"/>
                <a:gd name="connsiteX0" fmla="*/ 0 w 1600834"/>
                <a:gd name="connsiteY0" fmla="*/ 175412 h 358292"/>
                <a:gd name="connsiteX1" fmla="*/ 219456 w 1600834"/>
                <a:gd name="connsiteY1" fmla="*/ 53492 h 358292"/>
                <a:gd name="connsiteX2" fmla="*/ 1414272 w 1600834"/>
                <a:gd name="connsiteY2" fmla="*/ 285140 h 358292"/>
                <a:gd name="connsiteX3" fmla="*/ 1597152 w 1600834"/>
                <a:gd name="connsiteY3" fmla="*/ 163219 h 358292"/>
                <a:gd name="connsiteX4" fmla="*/ 1426464 w 1600834"/>
                <a:gd name="connsiteY4" fmla="*/ 4724 h 358292"/>
                <a:gd name="connsiteX5" fmla="*/ 341376 w 1600834"/>
                <a:gd name="connsiteY5" fmla="*/ 358292 h 358292"/>
                <a:gd name="connsiteX0" fmla="*/ 0 w 1588642"/>
                <a:gd name="connsiteY0" fmla="*/ 260756 h 358292"/>
                <a:gd name="connsiteX1" fmla="*/ 207264 w 1588642"/>
                <a:gd name="connsiteY1" fmla="*/ 53492 h 358292"/>
                <a:gd name="connsiteX2" fmla="*/ 1402080 w 1588642"/>
                <a:gd name="connsiteY2" fmla="*/ 285140 h 358292"/>
                <a:gd name="connsiteX3" fmla="*/ 1584960 w 1588642"/>
                <a:gd name="connsiteY3" fmla="*/ 163219 h 358292"/>
                <a:gd name="connsiteX4" fmla="*/ 1414272 w 1588642"/>
                <a:gd name="connsiteY4" fmla="*/ 4724 h 358292"/>
                <a:gd name="connsiteX5" fmla="*/ 329184 w 1588642"/>
                <a:gd name="connsiteY5" fmla="*/ 358292 h 358292"/>
                <a:gd name="connsiteX0" fmla="*/ 0 w 1600079"/>
                <a:gd name="connsiteY0" fmla="*/ 258141 h 284864"/>
                <a:gd name="connsiteX1" fmla="*/ 207264 w 1600079"/>
                <a:gd name="connsiteY1" fmla="*/ 50877 h 284864"/>
                <a:gd name="connsiteX2" fmla="*/ 1402080 w 1600079"/>
                <a:gd name="connsiteY2" fmla="*/ 282525 h 284864"/>
                <a:gd name="connsiteX3" fmla="*/ 1584960 w 1600079"/>
                <a:gd name="connsiteY3" fmla="*/ 160604 h 284864"/>
                <a:gd name="connsiteX4" fmla="*/ 1414272 w 1600079"/>
                <a:gd name="connsiteY4" fmla="*/ 2109 h 284864"/>
                <a:gd name="connsiteX5" fmla="*/ 36576 w 1600079"/>
                <a:gd name="connsiteY5" fmla="*/ 282525 h 284864"/>
                <a:gd name="connsiteX0" fmla="*/ 0 w 1600079"/>
                <a:gd name="connsiteY0" fmla="*/ 258141 h 284864"/>
                <a:gd name="connsiteX1" fmla="*/ 207264 w 1600079"/>
                <a:gd name="connsiteY1" fmla="*/ 50877 h 284864"/>
                <a:gd name="connsiteX2" fmla="*/ 1402080 w 1600079"/>
                <a:gd name="connsiteY2" fmla="*/ 282525 h 284864"/>
                <a:gd name="connsiteX3" fmla="*/ 1584960 w 1600079"/>
                <a:gd name="connsiteY3" fmla="*/ 160604 h 284864"/>
                <a:gd name="connsiteX4" fmla="*/ 1414272 w 1600079"/>
                <a:gd name="connsiteY4" fmla="*/ 2109 h 284864"/>
                <a:gd name="connsiteX5" fmla="*/ 36576 w 1600079"/>
                <a:gd name="connsiteY5" fmla="*/ 282525 h 284864"/>
                <a:gd name="connsiteX6" fmla="*/ 0 w 1600079"/>
                <a:gd name="connsiteY6" fmla="*/ 258141 h 284864"/>
                <a:gd name="connsiteX0" fmla="*/ 0 w 1600079"/>
                <a:gd name="connsiteY0" fmla="*/ 258141 h 284864"/>
                <a:gd name="connsiteX1" fmla="*/ 207264 w 1600079"/>
                <a:gd name="connsiteY1" fmla="*/ 50877 h 284864"/>
                <a:gd name="connsiteX2" fmla="*/ 1402080 w 1600079"/>
                <a:gd name="connsiteY2" fmla="*/ 282525 h 284864"/>
                <a:gd name="connsiteX3" fmla="*/ 1584960 w 1600079"/>
                <a:gd name="connsiteY3" fmla="*/ 160604 h 284864"/>
                <a:gd name="connsiteX4" fmla="*/ 1414272 w 1600079"/>
                <a:gd name="connsiteY4" fmla="*/ 2109 h 284864"/>
                <a:gd name="connsiteX5" fmla="*/ 36576 w 1600079"/>
                <a:gd name="connsiteY5" fmla="*/ 282525 h 284864"/>
                <a:gd name="connsiteX6" fmla="*/ 0 w 1600079"/>
                <a:gd name="connsiteY6" fmla="*/ 258141 h 284864"/>
                <a:gd name="connsiteX0" fmla="*/ 0 w 1592642"/>
                <a:gd name="connsiteY0" fmla="*/ 260272 h 345616"/>
                <a:gd name="connsiteX1" fmla="*/ 207264 w 1592642"/>
                <a:gd name="connsiteY1" fmla="*/ 53008 h 345616"/>
                <a:gd name="connsiteX2" fmla="*/ 1402080 w 1592642"/>
                <a:gd name="connsiteY2" fmla="*/ 284656 h 345616"/>
                <a:gd name="connsiteX3" fmla="*/ 1584960 w 1592642"/>
                <a:gd name="connsiteY3" fmla="*/ 162735 h 345616"/>
                <a:gd name="connsiteX4" fmla="*/ 1414272 w 1592642"/>
                <a:gd name="connsiteY4" fmla="*/ 4240 h 345616"/>
                <a:gd name="connsiteX5" fmla="*/ 207264 w 1592642"/>
                <a:gd name="connsiteY5" fmla="*/ 345616 h 345616"/>
                <a:gd name="connsiteX6" fmla="*/ 0 w 1592642"/>
                <a:gd name="connsiteY6" fmla="*/ 260272 h 345616"/>
                <a:gd name="connsiteX0" fmla="*/ 0 w 1593590"/>
                <a:gd name="connsiteY0" fmla="*/ 260756 h 358292"/>
                <a:gd name="connsiteX1" fmla="*/ 207264 w 1593590"/>
                <a:gd name="connsiteY1" fmla="*/ 53492 h 358292"/>
                <a:gd name="connsiteX2" fmla="*/ 1402080 w 1593590"/>
                <a:gd name="connsiteY2" fmla="*/ 285140 h 358292"/>
                <a:gd name="connsiteX3" fmla="*/ 1584960 w 1593590"/>
                <a:gd name="connsiteY3" fmla="*/ 163219 h 358292"/>
                <a:gd name="connsiteX4" fmla="*/ 1414272 w 1593590"/>
                <a:gd name="connsiteY4" fmla="*/ 4724 h 358292"/>
                <a:gd name="connsiteX5" fmla="*/ 182880 w 1593590"/>
                <a:gd name="connsiteY5" fmla="*/ 358292 h 358292"/>
                <a:gd name="connsiteX6" fmla="*/ 0 w 1593590"/>
                <a:gd name="connsiteY6" fmla="*/ 260756 h 358292"/>
                <a:gd name="connsiteX0" fmla="*/ 15996 w 1536434"/>
                <a:gd name="connsiteY0" fmla="*/ 248564 h 366939"/>
                <a:gd name="connsiteX1" fmla="*/ 150108 w 1536434"/>
                <a:gd name="connsiteY1" fmla="*/ 53492 h 366939"/>
                <a:gd name="connsiteX2" fmla="*/ 1344924 w 1536434"/>
                <a:gd name="connsiteY2" fmla="*/ 285140 h 366939"/>
                <a:gd name="connsiteX3" fmla="*/ 1527804 w 1536434"/>
                <a:gd name="connsiteY3" fmla="*/ 163219 h 366939"/>
                <a:gd name="connsiteX4" fmla="*/ 1357116 w 1536434"/>
                <a:gd name="connsiteY4" fmla="*/ 4724 h 366939"/>
                <a:gd name="connsiteX5" fmla="*/ 125724 w 1536434"/>
                <a:gd name="connsiteY5" fmla="*/ 358292 h 366939"/>
                <a:gd name="connsiteX6" fmla="*/ 15996 w 1536434"/>
                <a:gd name="connsiteY6" fmla="*/ 248564 h 366939"/>
                <a:gd name="connsiteX0" fmla="*/ 0 w 1581398"/>
                <a:gd name="connsiteY0" fmla="*/ 224180 h 364550"/>
                <a:gd name="connsiteX1" fmla="*/ 195072 w 1581398"/>
                <a:gd name="connsiteY1" fmla="*/ 53492 h 364550"/>
                <a:gd name="connsiteX2" fmla="*/ 1389888 w 1581398"/>
                <a:gd name="connsiteY2" fmla="*/ 285140 h 364550"/>
                <a:gd name="connsiteX3" fmla="*/ 1572768 w 1581398"/>
                <a:gd name="connsiteY3" fmla="*/ 163219 h 364550"/>
                <a:gd name="connsiteX4" fmla="*/ 1402080 w 1581398"/>
                <a:gd name="connsiteY4" fmla="*/ 4724 h 364550"/>
                <a:gd name="connsiteX5" fmla="*/ 170688 w 1581398"/>
                <a:gd name="connsiteY5" fmla="*/ 358292 h 364550"/>
                <a:gd name="connsiteX6" fmla="*/ 0 w 1581398"/>
                <a:gd name="connsiteY6" fmla="*/ 224180 h 364550"/>
                <a:gd name="connsiteX0" fmla="*/ 0 w 1581398"/>
                <a:gd name="connsiteY0" fmla="*/ 224375 h 364745"/>
                <a:gd name="connsiteX1" fmla="*/ 195072 w 1581398"/>
                <a:gd name="connsiteY1" fmla="*/ 53687 h 364745"/>
                <a:gd name="connsiteX2" fmla="*/ 1389888 w 1581398"/>
                <a:gd name="connsiteY2" fmla="*/ 327269 h 364745"/>
                <a:gd name="connsiteX3" fmla="*/ 1572768 w 1581398"/>
                <a:gd name="connsiteY3" fmla="*/ 163414 h 364745"/>
                <a:gd name="connsiteX4" fmla="*/ 1402080 w 1581398"/>
                <a:gd name="connsiteY4" fmla="*/ 4919 h 364745"/>
                <a:gd name="connsiteX5" fmla="*/ 170688 w 1581398"/>
                <a:gd name="connsiteY5" fmla="*/ 358487 h 364745"/>
                <a:gd name="connsiteX6" fmla="*/ 0 w 1581398"/>
                <a:gd name="connsiteY6" fmla="*/ 224375 h 364745"/>
                <a:gd name="connsiteX0" fmla="*/ 0 w 1581398"/>
                <a:gd name="connsiteY0" fmla="*/ 176204 h 314314"/>
                <a:gd name="connsiteX1" fmla="*/ 195072 w 1581398"/>
                <a:gd name="connsiteY1" fmla="*/ 5516 h 314314"/>
                <a:gd name="connsiteX2" fmla="*/ 1389888 w 1581398"/>
                <a:gd name="connsiteY2" fmla="*/ 279098 h 314314"/>
                <a:gd name="connsiteX3" fmla="*/ 1572768 w 1581398"/>
                <a:gd name="connsiteY3" fmla="*/ 115243 h 314314"/>
                <a:gd name="connsiteX4" fmla="*/ 1402080 w 1581398"/>
                <a:gd name="connsiteY4" fmla="*/ 9166 h 314314"/>
                <a:gd name="connsiteX5" fmla="*/ 170688 w 1581398"/>
                <a:gd name="connsiteY5" fmla="*/ 310316 h 314314"/>
                <a:gd name="connsiteX6" fmla="*/ 0 w 1581398"/>
                <a:gd name="connsiteY6" fmla="*/ 176204 h 314314"/>
                <a:gd name="connsiteX0" fmla="*/ 0 w 1578437"/>
                <a:gd name="connsiteY0" fmla="*/ 176204 h 314133"/>
                <a:gd name="connsiteX1" fmla="*/ 195072 w 1578437"/>
                <a:gd name="connsiteY1" fmla="*/ 5516 h 314133"/>
                <a:gd name="connsiteX2" fmla="*/ 1389888 w 1578437"/>
                <a:gd name="connsiteY2" fmla="*/ 279098 h 314133"/>
                <a:gd name="connsiteX3" fmla="*/ 1572768 w 1578437"/>
                <a:gd name="connsiteY3" fmla="*/ 115243 h 314133"/>
                <a:gd name="connsiteX4" fmla="*/ 1365853 w 1578437"/>
                <a:gd name="connsiteY4" fmla="*/ 13707 h 314133"/>
                <a:gd name="connsiteX5" fmla="*/ 170688 w 1578437"/>
                <a:gd name="connsiteY5" fmla="*/ 310316 h 314133"/>
                <a:gd name="connsiteX6" fmla="*/ 0 w 1578437"/>
                <a:gd name="connsiteY6" fmla="*/ 176204 h 314133"/>
                <a:gd name="connsiteX0" fmla="*/ 0 w 1588644"/>
                <a:gd name="connsiteY0" fmla="*/ 176204 h 314133"/>
                <a:gd name="connsiteX1" fmla="*/ 195072 w 1588644"/>
                <a:gd name="connsiteY1" fmla="*/ 5516 h 314133"/>
                <a:gd name="connsiteX2" fmla="*/ 1389888 w 1588644"/>
                <a:gd name="connsiteY2" fmla="*/ 279098 h 314133"/>
                <a:gd name="connsiteX3" fmla="*/ 1584844 w 1588644"/>
                <a:gd name="connsiteY3" fmla="*/ 117513 h 314133"/>
                <a:gd name="connsiteX4" fmla="*/ 1365853 w 1588644"/>
                <a:gd name="connsiteY4" fmla="*/ 13707 h 314133"/>
                <a:gd name="connsiteX5" fmla="*/ 170688 w 1588644"/>
                <a:gd name="connsiteY5" fmla="*/ 310316 h 314133"/>
                <a:gd name="connsiteX6" fmla="*/ 0 w 1588644"/>
                <a:gd name="connsiteY6" fmla="*/ 176204 h 314133"/>
                <a:gd name="connsiteX0" fmla="*/ 0 w 1587618"/>
                <a:gd name="connsiteY0" fmla="*/ 169307 h 307236"/>
                <a:gd name="connsiteX1" fmla="*/ 243375 w 1587618"/>
                <a:gd name="connsiteY1" fmla="*/ 14509 h 307236"/>
                <a:gd name="connsiteX2" fmla="*/ 1389888 w 1587618"/>
                <a:gd name="connsiteY2" fmla="*/ 272201 h 307236"/>
                <a:gd name="connsiteX3" fmla="*/ 1584844 w 1587618"/>
                <a:gd name="connsiteY3" fmla="*/ 110616 h 307236"/>
                <a:gd name="connsiteX4" fmla="*/ 1365853 w 1587618"/>
                <a:gd name="connsiteY4" fmla="*/ 6810 h 307236"/>
                <a:gd name="connsiteX5" fmla="*/ 170688 w 1587618"/>
                <a:gd name="connsiteY5" fmla="*/ 303419 h 307236"/>
                <a:gd name="connsiteX6" fmla="*/ 0 w 1587618"/>
                <a:gd name="connsiteY6" fmla="*/ 169307 h 307236"/>
                <a:gd name="connsiteX0" fmla="*/ 0 w 1587618"/>
                <a:gd name="connsiteY0" fmla="*/ 169307 h 287427"/>
                <a:gd name="connsiteX1" fmla="*/ 243375 w 1587618"/>
                <a:gd name="connsiteY1" fmla="*/ 14509 h 287427"/>
                <a:gd name="connsiteX2" fmla="*/ 1389888 w 1587618"/>
                <a:gd name="connsiteY2" fmla="*/ 272201 h 287427"/>
                <a:gd name="connsiteX3" fmla="*/ 1584844 w 1587618"/>
                <a:gd name="connsiteY3" fmla="*/ 110616 h 287427"/>
                <a:gd name="connsiteX4" fmla="*/ 1365853 w 1587618"/>
                <a:gd name="connsiteY4" fmla="*/ 6810 h 287427"/>
                <a:gd name="connsiteX5" fmla="*/ 235896 w 1587618"/>
                <a:gd name="connsiteY5" fmla="*/ 282988 h 287427"/>
                <a:gd name="connsiteX6" fmla="*/ 0 w 1587618"/>
                <a:gd name="connsiteY6" fmla="*/ 169307 h 28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618" h="287427">
                  <a:moveTo>
                    <a:pt x="0" y="169307"/>
                  </a:moveTo>
                  <a:cubicBezTo>
                    <a:pt x="32512" y="-4429"/>
                    <a:pt x="11727" y="-2640"/>
                    <a:pt x="243375" y="14509"/>
                  </a:cubicBezTo>
                  <a:cubicBezTo>
                    <a:pt x="475023" y="31658"/>
                    <a:pt x="1166310" y="256183"/>
                    <a:pt x="1389888" y="272201"/>
                  </a:cubicBezTo>
                  <a:cubicBezTo>
                    <a:pt x="1613466" y="288219"/>
                    <a:pt x="1588850" y="154848"/>
                    <a:pt x="1584844" y="110616"/>
                  </a:cubicBezTo>
                  <a:cubicBezTo>
                    <a:pt x="1580838" y="66384"/>
                    <a:pt x="1599533" y="-25702"/>
                    <a:pt x="1365853" y="6810"/>
                  </a:cubicBezTo>
                  <a:cubicBezTo>
                    <a:pt x="1132173" y="39322"/>
                    <a:pt x="463538" y="255905"/>
                    <a:pt x="235896" y="282988"/>
                  </a:cubicBezTo>
                  <a:cubicBezTo>
                    <a:pt x="8254" y="310071"/>
                    <a:pt x="36576" y="205883"/>
                    <a:pt x="0" y="169307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 algn="ctr">
              <a:solidFill>
                <a:srgbClr val="CC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1" name="フリーフォーム 50">
              <a:extLst>
                <a:ext uri="{FF2B5EF4-FFF2-40B4-BE49-F238E27FC236}">
                  <a16:creationId xmlns:a16="http://schemas.microsoft.com/office/drawing/2014/main" id="{B12B0D94-B5D6-7C07-5816-832FF2FDA7B0}"/>
                </a:ext>
              </a:extLst>
            </p:cNvPr>
            <p:cNvSpPr/>
            <p:nvPr/>
          </p:nvSpPr>
          <p:spPr bwMode="auto">
            <a:xfrm>
              <a:off x="7091505" y="4119178"/>
              <a:ext cx="1462520" cy="281689"/>
            </a:xfrm>
            <a:custGeom>
              <a:avLst/>
              <a:gdLst>
                <a:gd name="connsiteX0" fmla="*/ 0 w 1627943"/>
                <a:gd name="connsiteY0" fmla="*/ 451183 h 697565"/>
                <a:gd name="connsiteX1" fmla="*/ 316992 w 1627943"/>
                <a:gd name="connsiteY1" fmla="*/ 134191 h 697565"/>
                <a:gd name="connsiteX2" fmla="*/ 1511808 w 1627943"/>
                <a:gd name="connsiteY2" fmla="*/ 634063 h 697565"/>
                <a:gd name="connsiteX3" fmla="*/ 1450848 w 1627943"/>
                <a:gd name="connsiteY3" fmla="*/ 79 h 697565"/>
                <a:gd name="connsiteX4" fmla="*/ 353568 w 1627943"/>
                <a:gd name="connsiteY4" fmla="*/ 682831 h 697565"/>
                <a:gd name="connsiteX5" fmla="*/ 36576 w 1627943"/>
                <a:gd name="connsiteY5" fmla="*/ 402415 h 697565"/>
                <a:gd name="connsiteX0" fmla="*/ 0 w 1622480"/>
                <a:gd name="connsiteY0" fmla="*/ 320494 h 558952"/>
                <a:gd name="connsiteX1" fmla="*/ 316992 w 1622480"/>
                <a:gd name="connsiteY1" fmla="*/ 3502 h 558952"/>
                <a:gd name="connsiteX2" fmla="*/ 1511808 w 1622480"/>
                <a:gd name="connsiteY2" fmla="*/ 503374 h 558952"/>
                <a:gd name="connsiteX3" fmla="*/ 1438656 w 1622480"/>
                <a:gd name="connsiteY3" fmla="*/ 27886 h 558952"/>
                <a:gd name="connsiteX4" fmla="*/ 353568 w 1622480"/>
                <a:gd name="connsiteY4" fmla="*/ 552142 h 558952"/>
                <a:gd name="connsiteX5" fmla="*/ 36576 w 1622480"/>
                <a:gd name="connsiteY5" fmla="*/ 271726 h 558952"/>
                <a:gd name="connsiteX0" fmla="*/ 0 w 1438656"/>
                <a:gd name="connsiteY0" fmla="*/ 317003 h 555461"/>
                <a:gd name="connsiteX1" fmla="*/ 316992 w 1438656"/>
                <a:gd name="connsiteY1" fmla="*/ 11 h 555461"/>
                <a:gd name="connsiteX2" fmla="*/ 1426464 w 1438656"/>
                <a:gd name="connsiteY2" fmla="*/ 304811 h 555461"/>
                <a:gd name="connsiteX3" fmla="*/ 1438656 w 1438656"/>
                <a:gd name="connsiteY3" fmla="*/ 24395 h 555461"/>
                <a:gd name="connsiteX4" fmla="*/ 353568 w 1438656"/>
                <a:gd name="connsiteY4" fmla="*/ 548651 h 555461"/>
                <a:gd name="connsiteX5" fmla="*/ 36576 w 1438656"/>
                <a:gd name="connsiteY5" fmla="*/ 268235 h 555461"/>
                <a:gd name="connsiteX0" fmla="*/ 0 w 1438656"/>
                <a:gd name="connsiteY0" fmla="*/ 317003 h 406963"/>
                <a:gd name="connsiteX1" fmla="*/ 316992 w 1438656"/>
                <a:gd name="connsiteY1" fmla="*/ 11 h 406963"/>
                <a:gd name="connsiteX2" fmla="*/ 1426464 w 1438656"/>
                <a:gd name="connsiteY2" fmla="*/ 304811 h 406963"/>
                <a:gd name="connsiteX3" fmla="*/ 1438656 w 1438656"/>
                <a:gd name="connsiteY3" fmla="*/ 24395 h 406963"/>
                <a:gd name="connsiteX4" fmla="*/ 353568 w 1438656"/>
                <a:gd name="connsiteY4" fmla="*/ 377963 h 406963"/>
                <a:gd name="connsiteX5" fmla="*/ 36576 w 1438656"/>
                <a:gd name="connsiteY5" fmla="*/ 268235 h 406963"/>
                <a:gd name="connsiteX0" fmla="*/ 0 w 1575055"/>
                <a:gd name="connsiteY0" fmla="*/ 292989 h 382949"/>
                <a:gd name="connsiteX1" fmla="*/ 231648 w 1575055"/>
                <a:gd name="connsiteY1" fmla="*/ 49149 h 382949"/>
                <a:gd name="connsiteX2" fmla="*/ 1426464 w 1575055"/>
                <a:gd name="connsiteY2" fmla="*/ 280797 h 382949"/>
                <a:gd name="connsiteX3" fmla="*/ 1438656 w 1575055"/>
                <a:gd name="connsiteY3" fmla="*/ 381 h 382949"/>
                <a:gd name="connsiteX4" fmla="*/ 353568 w 1575055"/>
                <a:gd name="connsiteY4" fmla="*/ 353949 h 382949"/>
                <a:gd name="connsiteX5" fmla="*/ 36576 w 1575055"/>
                <a:gd name="connsiteY5" fmla="*/ 244221 h 382949"/>
                <a:gd name="connsiteX0" fmla="*/ 0 w 1613026"/>
                <a:gd name="connsiteY0" fmla="*/ 297332 h 387292"/>
                <a:gd name="connsiteX1" fmla="*/ 231648 w 1613026"/>
                <a:gd name="connsiteY1" fmla="*/ 53492 h 387292"/>
                <a:gd name="connsiteX2" fmla="*/ 1426464 w 1613026"/>
                <a:gd name="connsiteY2" fmla="*/ 285140 h 387292"/>
                <a:gd name="connsiteX3" fmla="*/ 1609344 w 1613026"/>
                <a:gd name="connsiteY3" fmla="*/ 163219 h 387292"/>
                <a:gd name="connsiteX4" fmla="*/ 1438656 w 1613026"/>
                <a:gd name="connsiteY4" fmla="*/ 4724 h 387292"/>
                <a:gd name="connsiteX5" fmla="*/ 353568 w 1613026"/>
                <a:gd name="connsiteY5" fmla="*/ 358292 h 387292"/>
                <a:gd name="connsiteX6" fmla="*/ 36576 w 1613026"/>
                <a:gd name="connsiteY6" fmla="*/ 248564 h 387292"/>
                <a:gd name="connsiteX0" fmla="*/ 0 w 1613026"/>
                <a:gd name="connsiteY0" fmla="*/ 297332 h 387292"/>
                <a:gd name="connsiteX1" fmla="*/ 231648 w 1613026"/>
                <a:gd name="connsiteY1" fmla="*/ 53492 h 387292"/>
                <a:gd name="connsiteX2" fmla="*/ 1426464 w 1613026"/>
                <a:gd name="connsiteY2" fmla="*/ 285140 h 387292"/>
                <a:gd name="connsiteX3" fmla="*/ 1609344 w 1613026"/>
                <a:gd name="connsiteY3" fmla="*/ 163219 h 387292"/>
                <a:gd name="connsiteX4" fmla="*/ 1438656 w 1613026"/>
                <a:gd name="connsiteY4" fmla="*/ 4724 h 387292"/>
                <a:gd name="connsiteX5" fmla="*/ 353568 w 1613026"/>
                <a:gd name="connsiteY5" fmla="*/ 358292 h 387292"/>
                <a:gd name="connsiteX6" fmla="*/ 36576 w 1613026"/>
                <a:gd name="connsiteY6" fmla="*/ 248564 h 387292"/>
                <a:gd name="connsiteX0" fmla="*/ 0 w 1613026"/>
                <a:gd name="connsiteY0" fmla="*/ 297332 h 382579"/>
                <a:gd name="connsiteX1" fmla="*/ 231648 w 1613026"/>
                <a:gd name="connsiteY1" fmla="*/ 53492 h 382579"/>
                <a:gd name="connsiteX2" fmla="*/ 1426464 w 1613026"/>
                <a:gd name="connsiteY2" fmla="*/ 285140 h 382579"/>
                <a:gd name="connsiteX3" fmla="*/ 1609344 w 1613026"/>
                <a:gd name="connsiteY3" fmla="*/ 163219 h 382579"/>
                <a:gd name="connsiteX4" fmla="*/ 1438656 w 1613026"/>
                <a:gd name="connsiteY4" fmla="*/ 4724 h 382579"/>
                <a:gd name="connsiteX5" fmla="*/ 353568 w 1613026"/>
                <a:gd name="connsiteY5" fmla="*/ 358292 h 382579"/>
                <a:gd name="connsiteX6" fmla="*/ 12192 w 1613026"/>
                <a:gd name="connsiteY6" fmla="*/ 236372 h 382579"/>
                <a:gd name="connsiteX0" fmla="*/ 0 w 1613026"/>
                <a:gd name="connsiteY0" fmla="*/ 297332 h 382579"/>
                <a:gd name="connsiteX1" fmla="*/ 231648 w 1613026"/>
                <a:gd name="connsiteY1" fmla="*/ 53492 h 382579"/>
                <a:gd name="connsiteX2" fmla="*/ 1426464 w 1613026"/>
                <a:gd name="connsiteY2" fmla="*/ 285140 h 382579"/>
                <a:gd name="connsiteX3" fmla="*/ 1609344 w 1613026"/>
                <a:gd name="connsiteY3" fmla="*/ 163219 h 382579"/>
                <a:gd name="connsiteX4" fmla="*/ 1438656 w 1613026"/>
                <a:gd name="connsiteY4" fmla="*/ 4724 h 382579"/>
                <a:gd name="connsiteX5" fmla="*/ 353568 w 1613026"/>
                <a:gd name="connsiteY5" fmla="*/ 358292 h 382579"/>
                <a:gd name="connsiteX6" fmla="*/ 12192 w 1613026"/>
                <a:gd name="connsiteY6" fmla="*/ 236372 h 382579"/>
                <a:gd name="connsiteX0" fmla="*/ 60960 w 1673986"/>
                <a:gd name="connsiteY0" fmla="*/ 297332 h 360656"/>
                <a:gd name="connsiteX1" fmla="*/ 292608 w 1673986"/>
                <a:gd name="connsiteY1" fmla="*/ 53492 h 360656"/>
                <a:gd name="connsiteX2" fmla="*/ 1487424 w 1673986"/>
                <a:gd name="connsiteY2" fmla="*/ 285140 h 360656"/>
                <a:gd name="connsiteX3" fmla="*/ 1670304 w 1673986"/>
                <a:gd name="connsiteY3" fmla="*/ 163219 h 360656"/>
                <a:gd name="connsiteX4" fmla="*/ 1499616 w 1673986"/>
                <a:gd name="connsiteY4" fmla="*/ 4724 h 360656"/>
                <a:gd name="connsiteX5" fmla="*/ 414528 w 1673986"/>
                <a:gd name="connsiteY5" fmla="*/ 358292 h 360656"/>
                <a:gd name="connsiteX6" fmla="*/ 0 w 1673986"/>
                <a:gd name="connsiteY6" fmla="*/ 114452 h 360656"/>
                <a:gd name="connsiteX0" fmla="*/ 0 w 1613026"/>
                <a:gd name="connsiteY0" fmla="*/ 297332 h 358292"/>
                <a:gd name="connsiteX1" fmla="*/ 231648 w 1613026"/>
                <a:gd name="connsiteY1" fmla="*/ 53492 h 358292"/>
                <a:gd name="connsiteX2" fmla="*/ 1426464 w 1613026"/>
                <a:gd name="connsiteY2" fmla="*/ 285140 h 358292"/>
                <a:gd name="connsiteX3" fmla="*/ 1609344 w 1613026"/>
                <a:gd name="connsiteY3" fmla="*/ 163219 h 358292"/>
                <a:gd name="connsiteX4" fmla="*/ 1438656 w 1613026"/>
                <a:gd name="connsiteY4" fmla="*/ 4724 h 358292"/>
                <a:gd name="connsiteX5" fmla="*/ 353568 w 1613026"/>
                <a:gd name="connsiteY5" fmla="*/ 358292 h 358292"/>
                <a:gd name="connsiteX0" fmla="*/ 0 w 1600834"/>
                <a:gd name="connsiteY0" fmla="*/ 175412 h 358292"/>
                <a:gd name="connsiteX1" fmla="*/ 219456 w 1600834"/>
                <a:gd name="connsiteY1" fmla="*/ 53492 h 358292"/>
                <a:gd name="connsiteX2" fmla="*/ 1414272 w 1600834"/>
                <a:gd name="connsiteY2" fmla="*/ 285140 h 358292"/>
                <a:gd name="connsiteX3" fmla="*/ 1597152 w 1600834"/>
                <a:gd name="connsiteY3" fmla="*/ 163219 h 358292"/>
                <a:gd name="connsiteX4" fmla="*/ 1426464 w 1600834"/>
                <a:gd name="connsiteY4" fmla="*/ 4724 h 358292"/>
                <a:gd name="connsiteX5" fmla="*/ 341376 w 1600834"/>
                <a:gd name="connsiteY5" fmla="*/ 358292 h 358292"/>
                <a:gd name="connsiteX0" fmla="*/ 0 w 1588642"/>
                <a:gd name="connsiteY0" fmla="*/ 260756 h 358292"/>
                <a:gd name="connsiteX1" fmla="*/ 207264 w 1588642"/>
                <a:gd name="connsiteY1" fmla="*/ 53492 h 358292"/>
                <a:gd name="connsiteX2" fmla="*/ 1402080 w 1588642"/>
                <a:gd name="connsiteY2" fmla="*/ 285140 h 358292"/>
                <a:gd name="connsiteX3" fmla="*/ 1584960 w 1588642"/>
                <a:gd name="connsiteY3" fmla="*/ 163219 h 358292"/>
                <a:gd name="connsiteX4" fmla="*/ 1414272 w 1588642"/>
                <a:gd name="connsiteY4" fmla="*/ 4724 h 358292"/>
                <a:gd name="connsiteX5" fmla="*/ 329184 w 1588642"/>
                <a:gd name="connsiteY5" fmla="*/ 358292 h 358292"/>
                <a:gd name="connsiteX0" fmla="*/ 0 w 1600079"/>
                <a:gd name="connsiteY0" fmla="*/ 258141 h 284864"/>
                <a:gd name="connsiteX1" fmla="*/ 207264 w 1600079"/>
                <a:gd name="connsiteY1" fmla="*/ 50877 h 284864"/>
                <a:gd name="connsiteX2" fmla="*/ 1402080 w 1600079"/>
                <a:gd name="connsiteY2" fmla="*/ 282525 h 284864"/>
                <a:gd name="connsiteX3" fmla="*/ 1584960 w 1600079"/>
                <a:gd name="connsiteY3" fmla="*/ 160604 h 284864"/>
                <a:gd name="connsiteX4" fmla="*/ 1414272 w 1600079"/>
                <a:gd name="connsiteY4" fmla="*/ 2109 h 284864"/>
                <a:gd name="connsiteX5" fmla="*/ 36576 w 1600079"/>
                <a:gd name="connsiteY5" fmla="*/ 282525 h 284864"/>
                <a:gd name="connsiteX0" fmla="*/ 0 w 1600079"/>
                <a:gd name="connsiteY0" fmla="*/ 258141 h 284864"/>
                <a:gd name="connsiteX1" fmla="*/ 207264 w 1600079"/>
                <a:gd name="connsiteY1" fmla="*/ 50877 h 284864"/>
                <a:gd name="connsiteX2" fmla="*/ 1402080 w 1600079"/>
                <a:gd name="connsiteY2" fmla="*/ 282525 h 284864"/>
                <a:gd name="connsiteX3" fmla="*/ 1584960 w 1600079"/>
                <a:gd name="connsiteY3" fmla="*/ 160604 h 284864"/>
                <a:gd name="connsiteX4" fmla="*/ 1414272 w 1600079"/>
                <a:gd name="connsiteY4" fmla="*/ 2109 h 284864"/>
                <a:gd name="connsiteX5" fmla="*/ 36576 w 1600079"/>
                <a:gd name="connsiteY5" fmla="*/ 282525 h 284864"/>
                <a:gd name="connsiteX6" fmla="*/ 0 w 1600079"/>
                <a:gd name="connsiteY6" fmla="*/ 258141 h 284864"/>
                <a:gd name="connsiteX0" fmla="*/ 0 w 1600079"/>
                <a:gd name="connsiteY0" fmla="*/ 258141 h 284864"/>
                <a:gd name="connsiteX1" fmla="*/ 207264 w 1600079"/>
                <a:gd name="connsiteY1" fmla="*/ 50877 h 284864"/>
                <a:gd name="connsiteX2" fmla="*/ 1402080 w 1600079"/>
                <a:gd name="connsiteY2" fmla="*/ 282525 h 284864"/>
                <a:gd name="connsiteX3" fmla="*/ 1584960 w 1600079"/>
                <a:gd name="connsiteY3" fmla="*/ 160604 h 284864"/>
                <a:gd name="connsiteX4" fmla="*/ 1414272 w 1600079"/>
                <a:gd name="connsiteY4" fmla="*/ 2109 h 284864"/>
                <a:gd name="connsiteX5" fmla="*/ 36576 w 1600079"/>
                <a:gd name="connsiteY5" fmla="*/ 282525 h 284864"/>
                <a:gd name="connsiteX6" fmla="*/ 0 w 1600079"/>
                <a:gd name="connsiteY6" fmla="*/ 258141 h 284864"/>
                <a:gd name="connsiteX0" fmla="*/ 0 w 1592642"/>
                <a:gd name="connsiteY0" fmla="*/ 260272 h 345616"/>
                <a:gd name="connsiteX1" fmla="*/ 207264 w 1592642"/>
                <a:gd name="connsiteY1" fmla="*/ 53008 h 345616"/>
                <a:gd name="connsiteX2" fmla="*/ 1402080 w 1592642"/>
                <a:gd name="connsiteY2" fmla="*/ 284656 h 345616"/>
                <a:gd name="connsiteX3" fmla="*/ 1584960 w 1592642"/>
                <a:gd name="connsiteY3" fmla="*/ 162735 h 345616"/>
                <a:gd name="connsiteX4" fmla="*/ 1414272 w 1592642"/>
                <a:gd name="connsiteY4" fmla="*/ 4240 h 345616"/>
                <a:gd name="connsiteX5" fmla="*/ 207264 w 1592642"/>
                <a:gd name="connsiteY5" fmla="*/ 345616 h 345616"/>
                <a:gd name="connsiteX6" fmla="*/ 0 w 1592642"/>
                <a:gd name="connsiteY6" fmla="*/ 260272 h 345616"/>
                <a:gd name="connsiteX0" fmla="*/ 0 w 1593590"/>
                <a:gd name="connsiteY0" fmla="*/ 260756 h 358292"/>
                <a:gd name="connsiteX1" fmla="*/ 207264 w 1593590"/>
                <a:gd name="connsiteY1" fmla="*/ 53492 h 358292"/>
                <a:gd name="connsiteX2" fmla="*/ 1402080 w 1593590"/>
                <a:gd name="connsiteY2" fmla="*/ 285140 h 358292"/>
                <a:gd name="connsiteX3" fmla="*/ 1584960 w 1593590"/>
                <a:gd name="connsiteY3" fmla="*/ 163219 h 358292"/>
                <a:gd name="connsiteX4" fmla="*/ 1414272 w 1593590"/>
                <a:gd name="connsiteY4" fmla="*/ 4724 h 358292"/>
                <a:gd name="connsiteX5" fmla="*/ 182880 w 1593590"/>
                <a:gd name="connsiteY5" fmla="*/ 358292 h 358292"/>
                <a:gd name="connsiteX6" fmla="*/ 0 w 1593590"/>
                <a:gd name="connsiteY6" fmla="*/ 260756 h 358292"/>
                <a:gd name="connsiteX0" fmla="*/ 15996 w 1536434"/>
                <a:gd name="connsiteY0" fmla="*/ 248564 h 366939"/>
                <a:gd name="connsiteX1" fmla="*/ 150108 w 1536434"/>
                <a:gd name="connsiteY1" fmla="*/ 53492 h 366939"/>
                <a:gd name="connsiteX2" fmla="*/ 1344924 w 1536434"/>
                <a:gd name="connsiteY2" fmla="*/ 285140 h 366939"/>
                <a:gd name="connsiteX3" fmla="*/ 1527804 w 1536434"/>
                <a:gd name="connsiteY3" fmla="*/ 163219 h 366939"/>
                <a:gd name="connsiteX4" fmla="*/ 1357116 w 1536434"/>
                <a:gd name="connsiteY4" fmla="*/ 4724 h 366939"/>
                <a:gd name="connsiteX5" fmla="*/ 125724 w 1536434"/>
                <a:gd name="connsiteY5" fmla="*/ 358292 h 366939"/>
                <a:gd name="connsiteX6" fmla="*/ 15996 w 1536434"/>
                <a:gd name="connsiteY6" fmla="*/ 248564 h 366939"/>
                <a:gd name="connsiteX0" fmla="*/ 0 w 1581398"/>
                <a:gd name="connsiteY0" fmla="*/ 224180 h 364550"/>
                <a:gd name="connsiteX1" fmla="*/ 195072 w 1581398"/>
                <a:gd name="connsiteY1" fmla="*/ 53492 h 364550"/>
                <a:gd name="connsiteX2" fmla="*/ 1389888 w 1581398"/>
                <a:gd name="connsiteY2" fmla="*/ 285140 h 364550"/>
                <a:gd name="connsiteX3" fmla="*/ 1572768 w 1581398"/>
                <a:gd name="connsiteY3" fmla="*/ 163219 h 364550"/>
                <a:gd name="connsiteX4" fmla="*/ 1402080 w 1581398"/>
                <a:gd name="connsiteY4" fmla="*/ 4724 h 364550"/>
                <a:gd name="connsiteX5" fmla="*/ 170688 w 1581398"/>
                <a:gd name="connsiteY5" fmla="*/ 358292 h 364550"/>
                <a:gd name="connsiteX6" fmla="*/ 0 w 1581398"/>
                <a:gd name="connsiteY6" fmla="*/ 224180 h 364550"/>
                <a:gd name="connsiteX0" fmla="*/ 0 w 1581398"/>
                <a:gd name="connsiteY0" fmla="*/ 224375 h 364745"/>
                <a:gd name="connsiteX1" fmla="*/ 195072 w 1581398"/>
                <a:gd name="connsiteY1" fmla="*/ 53687 h 364745"/>
                <a:gd name="connsiteX2" fmla="*/ 1389888 w 1581398"/>
                <a:gd name="connsiteY2" fmla="*/ 327269 h 364745"/>
                <a:gd name="connsiteX3" fmla="*/ 1572768 w 1581398"/>
                <a:gd name="connsiteY3" fmla="*/ 163414 h 364745"/>
                <a:gd name="connsiteX4" fmla="*/ 1402080 w 1581398"/>
                <a:gd name="connsiteY4" fmla="*/ 4919 h 364745"/>
                <a:gd name="connsiteX5" fmla="*/ 170688 w 1581398"/>
                <a:gd name="connsiteY5" fmla="*/ 358487 h 364745"/>
                <a:gd name="connsiteX6" fmla="*/ 0 w 1581398"/>
                <a:gd name="connsiteY6" fmla="*/ 224375 h 364745"/>
                <a:gd name="connsiteX0" fmla="*/ 0 w 1581398"/>
                <a:gd name="connsiteY0" fmla="*/ 176204 h 314314"/>
                <a:gd name="connsiteX1" fmla="*/ 195072 w 1581398"/>
                <a:gd name="connsiteY1" fmla="*/ 5516 h 314314"/>
                <a:gd name="connsiteX2" fmla="*/ 1389888 w 1581398"/>
                <a:gd name="connsiteY2" fmla="*/ 279098 h 314314"/>
                <a:gd name="connsiteX3" fmla="*/ 1572768 w 1581398"/>
                <a:gd name="connsiteY3" fmla="*/ 115243 h 314314"/>
                <a:gd name="connsiteX4" fmla="*/ 1402080 w 1581398"/>
                <a:gd name="connsiteY4" fmla="*/ 9166 h 314314"/>
                <a:gd name="connsiteX5" fmla="*/ 170688 w 1581398"/>
                <a:gd name="connsiteY5" fmla="*/ 310316 h 314314"/>
                <a:gd name="connsiteX6" fmla="*/ 0 w 1581398"/>
                <a:gd name="connsiteY6" fmla="*/ 176204 h 314314"/>
                <a:gd name="connsiteX0" fmla="*/ 0 w 1578437"/>
                <a:gd name="connsiteY0" fmla="*/ 176204 h 314133"/>
                <a:gd name="connsiteX1" fmla="*/ 195072 w 1578437"/>
                <a:gd name="connsiteY1" fmla="*/ 5516 h 314133"/>
                <a:gd name="connsiteX2" fmla="*/ 1389888 w 1578437"/>
                <a:gd name="connsiteY2" fmla="*/ 279098 h 314133"/>
                <a:gd name="connsiteX3" fmla="*/ 1572768 w 1578437"/>
                <a:gd name="connsiteY3" fmla="*/ 115243 h 314133"/>
                <a:gd name="connsiteX4" fmla="*/ 1365853 w 1578437"/>
                <a:gd name="connsiteY4" fmla="*/ 13707 h 314133"/>
                <a:gd name="connsiteX5" fmla="*/ 170688 w 1578437"/>
                <a:gd name="connsiteY5" fmla="*/ 310316 h 314133"/>
                <a:gd name="connsiteX6" fmla="*/ 0 w 1578437"/>
                <a:gd name="connsiteY6" fmla="*/ 176204 h 314133"/>
                <a:gd name="connsiteX0" fmla="*/ 0 w 1588644"/>
                <a:gd name="connsiteY0" fmla="*/ 176204 h 314133"/>
                <a:gd name="connsiteX1" fmla="*/ 195072 w 1588644"/>
                <a:gd name="connsiteY1" fmla="*/ 5516 h 314133"/>
                <a:gd name="connsiteX2" fmla="*/ 1389888 w 1588644"/>
                <a:gd name="connsiteY2" fmla="*/ 279098 h 314133"/>
                <a:gd name="connsiteX3" fmla="*/ 1584844 w 1588644"/>
                <a:gd name="connsiteY3" fmla="*/ 117513 h 314133"/>
                <a:gd name="connsiteX4" fmla="*/ 1365853 w 1588644"/>
                <a:gd name="connsiteY4" fmla="*/ 13707 h 314133"/>
                <a:gd name="connsiteX5" fmla="*/ 170688 w 1588644"/>
                <a:gd name="connsiteY5" fmla="*/ 310316 h 314133"/>
                <a:gd name="connsiteX6" fmla="*/ 0 w 1588644"/>
                <a:gd name="connsiteY6" fmla="*/ 176204 h 314133"/>
                <a:gd name="connsiteX0" fmla="*/ 0 w 1587618"/>
                <a:gd name="connsiteY0" fmla="*/ 169307 h 307236"/>
                <a:gd name="connsiteX1" fmla="*/ 243375 w 1587618"/>
                <a:gd name="connsiteY1" fmla="*/ 14509 h 307236"/>
                <a:gd name="connsiteX2" fmla="*/ 1389888 w 1587618"/>
                <a:gd name="connsiteY2" fmla="*/ 272201 h 307236"/>
                <a:gd name="connsiteX3" fmla="*/ 1584844 w 1587618"/>
                <a:gd name="connsiteY3" fmla="*/ 110616 h 307236"/>
                <a:gd name="connsiteX4" fmla="*/ 1365853 w 1587618"/>
                <a:gd name="connsiteY4" fmla="*/ 6810 h 307236"/>
                <a:gd name="connsiteX5" fmla="*/ 170688 w 1587618"/>
                <a:gd name="connsiteY5" fmla="*/ 303419 h 307236"/>
                <a:gd name="connsiteX6" fmla="*/ 0 w 1587618"/>
                <a:gd name="connsiteY6" fmla="*/ 169307 h 307236"/>
                <a:gd name="connsiteX0" fmla="*/ 0 w 1587618"/>
                <a:gd name="connsiteY0" fmla="*/ 169307 h 287427"/>
                <a:gd name="connsiteX1" fmla="*/ 243375 w 1587618"/>
                <a:gd name="connsiteY1" fmla="*/ 14509 h 287427"/>
                <a:gd name="connsiteX2" fmla="*/ 1389888 w 1587618"/>
                <a:gd name="connsiteY2" fmla="*/ 272201 h 287427"/>
                <a:gd name="connsiteX3" fmla="*/ 1584844 w 1587618"/>
                <a:gd name="connsiteY3" fmla="*/ 110616 h 287427"/>
                <a:gd name="connsiteX4" fmla="*/ 1365853 w 1587618"/>
                <a:gd name="connsiteY4" fmla="*/ 6810 h 287427"/>
                <a:gd name="connsiteX5" fmla="*/ 235896 w 1587618"/>
                <a:gd name="connsiteY5" fmla="*/ 282988 h 287427"/>
                <a:gd name="connsiteX6" fmla="*/ 0 w 1587618"/>
                <a:gd name="connsiteY6" fmla="*/ 169307 h 28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618" h="287427">
                  <a:moveTo>
                    <a:pt x="0" y="169307"/>
                  </a:moveTo>
                  <a:cubicBezTo>
                    <a:pt x="32512" y="-4429"/>
                    <a:pt x="11727" y="-2640"/>
                    <a:pt x="243375" y="14509"/>
                  </a:cubicBezTo>
                  <a:cubicBezTo>
                    <a:pt x="475023" y="31658"/>
                    <a:pt x="1166310" y="256183"/>
                    <a:pt x="1389888" y="272201"/>
                  </a:cubicBezTo>
                  <a:cubicBezTo>
                    <a:pt x="1613466" y="288219"/>
                    <a:pt x="1588850" y="154848"/>
                    <a:pt x="1584844" y="110616"/>
                  </a:cubicBezTo>
                  <a:cubicBezTo>
                    <a:pt x="1580838" y="66384"/>
                    <a:pt x="1599533" y="-25702"/>
                    <a:pt x="1365853" y="6810"/>
                  </a:cubicBezTo>
                  <a:cubicBezTo>
                    <a:pt x="1132173" y="39322"/>
                    <a:pt x="463538" y="255905"/>
                    <a:pt x="235896" y="282988"/>
                  </a:cubicBezTo>
                  <a:cubicBezTo>
                    <a:pt x="8254" y="310071"/>
                    <a:pt x="36576" y="205883"/>
                    <a:pt x="0" y="169307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 algn="ctr">
              <a:solidFill>
                <a:srgbClr val="CC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2" name="フリーフォーム 50">
              <a:extLst>
                <a:ext uri="{FF2B5EF4-FFF2-40B4-BE49-F238E27FC236}">
                  <a16:creationId xmlns:a16="http://schemas.microsoft.com/office/drawing/2014/main" id="{963276A9-270B-05B5-669B-3815B8BCFB38}"/>
                </a:ext>
              </a:extLst>
            </p:cNvPr>
            <p:cNvSpPr/>
            <p:nvPr/>
          </p:nvSpPr>
          <p:spPr bwMode="auto">
            <a:xfrm>
              <a:off x="7091505" y="4512293"/>
              <a:ext cx="1462520" cy="281689"/>
            </a:xfrm>
            <a:custGeom>
              <a:avLst/>
              <a:gdLst>
                <a:gd name="connsiteX0" fmla="*/ 0 w 1627943"/>
                <a:gd name="connsiteY0" fmla="*/ 451183 h 697565"/>
                <a:gd name="connsiteX1" fmla="*/ 316992 w 1627943"/>
                <a:gd name="connsiteY1" fmla="*/ 134191 h 697565"/>
                <a:gd name="connsiteX2" fmla="*/ 1511808 w 1627943"/>
                <a:gd name="connsiteY2" fmla="*/ 634063 h 697565"/>
                <a:gd name="connsiteX3" fmla="*/ 1450848 w 1627943"/>
                <a:gd name="connsiteY3" fmla="*/ 79 h 697565"/>
                <a:gd name="connsiteX4" fmla="*/ 353568 w 1627943"/>
                <a:gd name="connsiteY4" fmla="*/ 682831 h 697565"/>
                <a:gd name="connsiteX5" fmla="*/ 36576 w 1627943"/>
                <a:gd name="connsiteY5" fmla="*/ 402415 h 697565"/>
                <a:gd name="connsiteX0" fmla="*/ 0 w 1622480"/>
                <a:gd name="connsiteY0" fmla="*/ 320494 h 558952"/>
                <a:gd name="connsiteX1" fmla="*/ 316992 w 1622480"/>
                <a:gd name="connsiteY1" fmla="*/ 3502 h 558952"/>
                <a:gd name="connsiteX2" fmla="*/ 1511808 w 1622480"/>
                <a:gd name="connsiteY2" fmla="*/ 503374 h 558952"/>
                <a:gd name="connsiteX3" fmla="*/ 1438656 w 1622480"/>
                <a:gd name="connsiteY3" fmla="*/ 27886 h 558952"/>
                <a:gd name="connsiteX4" fmla="*/ 353568 w 1622480"/>
                <a:gd name="connsiteY4" fmla="*/ 552142 h 558952"/>
                <a:gd name="connsiteX5" fmla="*/ 36576 w 1622480"/>
                <a:gd name="connsiteY5" fmla="*/ 271726 h 558952"/>
                <a:gd name="connsiteX0" fmla="*/ 0 w 1438656"/>
                <a:gd name="connsiteY0" fmla="*/ 317003 h 555461"/>
                <a:gd name="connsiteX1" fmla="*/ 316992 w 1438656"/>
                <a:gd name="connsiteY1" fmla="*/ 11 h 555461"/>
                <a:gd name="connsiteX2" fmla="*/ 1426464 w 1438656"/>
                <a:gd name="connsiteY2" fmla="*/ 304811 h 555461"/>
                <a:gd name="connsiteX3" fmla="*/ 1438656 w 1438656"/>
                <a:gd name="connsiteY3" fmla="*/ 24395 h 555461"/>
                <a:gd name="connsiteX4" fmla="*/ 353568 w 1438656"/>
                <a:gd name="connsiteY4" fmla="*/ 548651 h 555461"/>
                <a:gd name="connsiteX5" fmla="*/ 36576 w 1438656"/>
                <a:gd name="connsiteY5" fmla="*/ 268235 h 555461"/>
                <a:gd name="connsiteX0" fmla="*/ 0 w 1438656"/>
                <a:gd name="connsiteY0" fmla="*/ 317003 h 406963"/>
                <a:gd name="connsiteX1" fmla="*/ 316992 w 1438656"/>
                <a:gd name="connsiteY1" fmla="*/ 11 h 406963"/>
                <a:gd name="connsiteX2" fmla="*/ 1426464 w 1438656"/>
                <a:gd name="connsiteY2" fmla="*/ 304811 h 406963"/>
                <a:gd name="connsiteX3" fmla="*/ 1438656 w 1438656"/>
                <a:gd name="connsiteY3" fmla="*/ 24395 h 406963"/>
                <a:gd name="connsiteX4" fmla="*/ 353568 w 1438656"/>
                <a:gd name="connsiteY4" fmla="*/ 377963 h 406963"/>
                <a:gd name="connsiteX5" fmla="*/ 36576 w 1438656"/>
                <a:gd name="connsiteY5" fmla="*/ 268235 h 406963"/>
                <a:gd name="connsiteX0" fmla="*/ 0 w 1575055"/>
                <a:gd name="connsiteY0" fmla="*/ 292989 h 382949"/>
                <a:gd name="connsiteX1" fmla="*/ 231648 w 1575055"/>
                <a:gd name="connsiteY1" fmla="*/ 49149 h 382949"/>
                <a:gd name="connsiteX2" fmla="*/ 1426464 w 1575055"/>
                <a:gd name="connsiteY2" fmla="*/ 280797 h 382949"/>
                <a:gd name="connsiteX3" fmla="*/ 1438656 w 1575055"/>
                <a:gd name="connsiteY3" fmla="*/ 381 h 382949"/>
                <a:gd name="connsiteX4" fmla="*/ 353568 w 1575055"/>
                <a:gd name="connsiteY4" fmla="*/ 353949 h 382949"/>
                <a:gd name="connsiteX5" fmla="*/ 36576 w 1575055"/>
                <a:gd name="connsiteY5" fmla="*/ 244221 h 382949"/>
                <a:gd name="connsiteX0" fmla="*/ 0 w 1613026"/>
                <a:gd name="connsiteY0" fmla="*/ 297332 h 387292"/>
                <a:gd name="connsiteX1" fmla="*/ 231648 w 1613026"/>
                <a:gd name="connsiteY1" fmla="*/ 53492 h 387292"/>
                <a:gd name="connsiteX2" fmla="*/ 1426464 w 1613026"/>
                <a:gd name="connsiteY2" fmla="*/ 285140 h 387292"/>
                <a:gd name="connsiteX3" fmla="*/ 1609344 w 1613026"/>
                <a:gd name="connsiteY3" fmla="*/ 163219 h 387292"/>
                <a:gd name="connsiteX4" fmla="*/ 1438656 w 1613026"/>
                <a:gd name="connsiteY4" fmla="*/ 4724 h 387292"/>
                <a:gd name="connsiteX5" fmla="*/ 353568 w 1613026"/>
                <a:gd name="connsiteY5" fmla="*/ 358292 h 387292"/>
                <a:gd name="connsiteX6" fmla="*/ 36576 w 1613026"/>
                <a:gd name="connsiteY6" fmla="*/ 248564 h 387292"/>
                <a:gd name="connsiteX0" fmla="*/ 0 w 1613026"/>
                <a:gd name="connsiteY0" fmla="*/ 297332 h 387292"/>
                <a:gd name="connsiteX1" fmla="*/ 231648 w 1613026"/>
                <a:gd name="connsiteY1" fmla="*/ 53492 h 387292"/>
                <a:gd name="connsiteX2" fmla="*/ 1426464 w 1613026"/>
                <a:gd name="connsiteY2" fmla="*/ 285140 h 387292"/>
                <a:gd name="connsiteX3" fmla="*/ 1609344 w 1613026"/>
                <a:gd name="connsiteY3" fmla="*/ 163219 h 387292"/>
                <a:gd name="connsiteX4" fmla="*/ 1438656 w 1613026"/>
                <a:gd name="connsiteY4" fmla="*/ 4724 h 387292"/>
                <a:gd name="connsiteX5" fmla="*/ 353568 w 1613026"/>
                <a:gd name="connsiteY5" fmla="*/ 358292 h 387292"/>
                <a:gd name="connsiteX6" fmla="*/ 36576 w 1613026"/>
                <a:gd name="connsiteY6" fmla="*/ 248564 h 387292"/>
                <a:gd name="connsiteX0" fmla="*/ 0 w 1613026"/>
                <a:gd name="connsiteY0" fmla="*/ 297332 h 382579"/>
                <a:gd name="connsiteX1" fmla="*/ 231648 w 1613026"/>
                <a:gd name="connsiteY1" fmla="*/ 53492 h 382579"/>
                <a:gd name="connsiteX2" fmla="*/ 1426464 w 1613026"/>
                <a:gd name="connsiteY2" fmla="*/ 285140 h 382579"/>
                <a:gd name="connsiteX3" fmla="*/ 1609344 w 1613026"/>
                <a:gd name="connsiteY3" fmla="*/ 163219 h 382579"/>
                <a:gd name="connsiteX4" fmla="*/ 1438656 w 1613026"/>
                <a:gd name="connsiteY4" fmla="*/ 4724 h 382579"/>
                <a:gd name="connsiteX5" fmla="*/ 353568 w 1613026"/>
                <a:gd name="connsiteY5" fmla="*/ 358292 h 382579"/>
                <a:gd name="connsiteX6" fmla="*/ 12192 w 1613026"/>
                <a:gd name="connsiteY6" fmla="*/ 236372 h 382579"/>
                <a:gd name="connsiteX0" fmla="*/ 0 w 1613026"/>
                <a:gd name="connsiteY0" fmla="*/ 297332 h 382579"/>
                <a:gd name="connsiteX1" fmla="*/ 231648 w 1613026"/>
                <a:gd name="connsiteY1" fmla="*/ 53492 h 382579"/>
                <a:gd name="connsiteX2" fmla="*/ 1426464 w 1613026"/>
                <a:gd name="connsiteY2" fmla="*/ 285140 h 382579"/>
                <a:gd name="connsiteX3" fmla="*/ 1609344 w 1613026"/>
                <a:gd name="connsiteY3" fmla="*/ 163219 h 382579"/>
                <a:gd name="connsiteX4" fmla="*/ 1438656 w 1613026"/>
                <a:gd name="connsiteY4" fmla="*/ 4724 h 382579"/>
                <a:gd name="connsiteX5" fmla="*/ 353568 w 1613026"/>
                <a:gd name="connsiteY5" fmla="*/ 358292 h 382579"/>
                <a:gd name="connsiteX6" fmla="*/ 12192 w 1613026"/>
                <a:gd name="connsiteY6" fmla="*/ 236372 h 382579"/>
                <a:gd name="connsiteX0" fmla="*/ 60960 w 1673986"/>
                <a:gd name="connsiteY0" fmla="*/ 297332 h 360656"/>
                <a:gd name="connsiteX1" fmla="*/ 292608 w 1673986"/>
                <a:gd name="connsiteY1" fmla="*/ 53492 h 360656"/>
                <a:gd name="connsiteX2" fmla="*/ 1487424 w 1673986"/>
                <a:gd name="connsiteY2" fmla="*/ 285140 h 360656"/>
                <a:gd name="connsiteX3" fmla="*/ 1670304 w 1673986"/>
                <a:gd name="connsiteY3" fmla="*/ 163219 h 360656"/>
                <a:gd name="connsiteX4" fmla="*/ 1499616 w 1673986"/>
                <a:gd name="connsiteY4" fmla="*/ 4724 h 360656"/>
                <a:gd name="connsiteX5" fmla="*/ 414528 w 1673986"/>
                <a:gd name="connsiteY5" fmla="*/ 358292 h 360656"/>
                <a:gd name="connsiteX6" fmla="*/ 0 w 1673986"/>
                <a:gd name="connsiteY6" fmla="*/ 114452 h 360656"/>
                <a:gd name="connsiteX0" fmla="*/ 0 w 1613026"/>
                <a:gd name="connsiteY0" fmla="*/ 297332 h 358292"/>
                <a:gd name="connsiteX1" fmla="*/ 231648 w 1613026"/>
                <a:gd name="connsiteY1" fmla="*/ 53492 h 358292"/>
                <a:gd name="connsiteX2" fmla="*/ 1426464 w 1613026"/>
                <a:gd name="connsiteY2" fmla="*/ 285140 h 358292"/>
                <a:gd name="connsiteX3" fmla="*/ 1609344 w 1613026"/>
                <a:gd name="connsiteY3" fmla="*/ 163219 h 358292"/>
                <a:gd name="connsiteX4" fmla="*/ 1438656 w 1613026"/>
                <a:gd name="connsiteY4" fmla="*/ 4724 h 358292"/>
                <a:gd name="connsiteX5" fmla="*/ 353568 w 1613026"/>
                <a:gd name="connsiteY5" fmla="*/ 358292 h 358292"/>
                <a:gd name="connsiteX0" fmla="*/ 0 w 1600834"/>
                <a:gd name="connsiteY0" fmla="*/ 175412 h 358292"/>
                <a:gd name="connsiteX1" fmla="*/ 219456 w 1600834"/>
                <a:gd name="connsiteY1" fmla="*/ 53492 h 358292"/>
                <a:gd name="connsiteX2" fmla="*/ 1414272 w 1600834"/>
                <a:gd name="connsiteY2" fmla="*/ 285140 h 358292"/>
                <a:gd name="connsiteX3" fmla="*/ 1597152 w 1600834"/>
                <a:gd name="connsiteY3" fmla="*/ 163219 h 358292"/>
                <a:gd name="connsiteX4" fmla="*/ 1426464 w 1600834"/>
                <a:gd name="connsiteY4" fmla="*/ 4724 h 358292"/>
                <a:gd name="connsiteX5" fmla="*/ 341376 w 1600834"/>
                <a:gd name="connsiteY5" fmla="*/ 358292 h 358292"/>
                <a:gd name="connsiteX0" fmla="*/ 0 w 1588642"/>
                <a:gd name="connsiteY0" fmla="*/ 260756 h 358292"/>
                <a:gd name="connsiteX1" fmla="*/ 207264 w 1588642"/>
                <a:gd name="connsiteY1" fmla="*/ 53492 h 358292"/>
                <a:gd name="connsiteX2" fmla="*/ 1402080 w 1588642"/>
                <a:gd name="connsiteY2" fmla="*/ 285140 h 358292"/>
                <a:gd name="connsiteX3" fmla="*/ 1584960 w 1588642"/>
                <a:gd name="connsiteY3" fmla="*/ 163219 h 358292"/>
                <a:gd name="connsiteX4" fmla="*/ 1414272 w 1588642"/>
                <a:gd name="connsiteY4" fmla="*/ 4724 h 358292"/>
                <a:gd name="connsiteX5" fmla="*/ 329184 w 1588642"/>
                <a:gd name="connsiteY5" fmla="*/ 358292 h 358292"/>
                <a:gd name="connsiteX0" fmla="*/ 0 w 1600079"/>
                <a:gd name="connsiteY0" fmla="*/ 258141 h 284864"/>
                <a:gd name="connsiteX1" fmla="*/ 207264 w 1600079"/>
                <a:gd name="connsiteY1" fmla="*/ 50877 h 284864"/>
                <a:gd name="connsiteX2" fmla="*/ 1402080 w 1600079"/>
                <a:gd name="connsiteY2" fmla="*/ 282525 h 284864"/>
                <a:gd name="connsiteX3" fmla="*/ 1584960 w 1600079"/>
                <a:gd name="connsiteY3" fmla="*/ 160604 h 284864"/>
                <a:gd name="connsiteX4" fmla="*/ 1414272 w 1600079"/>
                <a:gd name="connsiteY4" fmla="*/ 2109 h 284864"/>
                <a:gd name="connsiteX5" fmla="*/ 36576 w 1600079"/>
                <a:gd name="connsiteY5" fmla="*/ 282525 h 284864"/>
                <a:gd name="connsiteX0" fmla="*/ 0 w 1600079"/>
                <a:gd name="connsiteY0" fmla="*/ 258141 h 284864"/>
                <a:gd name="connsiteX1" fmla="*/ 207264 w 1600079"/>
                <a:gd name="connsiteY1" fmla="*/ 50877 h 284864"/>
                <a:gd name="connsiteX2" fmla="*/ 1402080 w 1600079"/>
                <a:gd name="connsiteY2" fmla="*/ 282525 h 284864"/>
                <a:gd name="connsiteX3" fmla="*/ 1584960 w 1600079"/>
                <a:gd name="connsiteY3" fmla="*/ 160604 h 284864"/>
                <a:gd name="connsiteX4" fmla="*/ 1414272 w 1600079"/>
                <a:gd name="connsiteY4" fmla="*/ 2109 h 284864"/>
                <a:gd name="connsiteX5" fmla="*/ 36576 w 1600079"/>
                <a:gd name="connsiteY5" fmla="*/ 282525 h 284864"/>
                <a:gd name="connsiteX6" fmla="*/ 0 w 1600079"/>
                <a:gd name="connsiteY6" fmla="*/ 258141 h 284864"/>
                <a:gd name="connsiteX0" fmla="*/ 0 w 1600079"/>
                <a:gd name="connsiteY0" fmla="*/ 258141 h 284864"/>
                <a:gd name="connsiteX1" fmla="*/ 207264 w 1600079"/>
                <a:gd name="connsiteY1" fmla="*/ 50877 h 284864"/>
                <a:gd name="connsiteX2" fmla="*/ 1402080 w 1600079"/>
                <a:gd name="connsiteY2" fmla="*/ 282525 h 284864"/>
                <a:gd name="connsiteX3" fmla="*/ 1584960 w 1600079"/>
                <a:gd name="connsiteY3" fmla="*/ 160604 h 284864"/>
                <a:gd name="connsiteX4" fmla="*/ 1414272 w 1600079"/>
                <a:gd name="connsiteY4" fmla="*/ 2109 h 284864"/>
                <a:gd name="connsiteX5" fmla="*/ 36576 w 1600079"/>
                <a:gd name="connsiteY5" fmla="*/ 282525 h 284864"/>
                <a:gd name="connsiteX6" fmla="*/ 0 w 1600079"/>
                <a:gd name="connsiteY6" fmla="*/ 258141 h 284864"/>
                <a:gd name="connsiteX0" fmla="*/ 0 w 1592642"/>
                <a:gd name="connsiteY0" fmla="*/ 260272 h 345616"/>
                <a:gd name="connsiteX1" fmla="*/ 207264 w 1592642"/>
                <a:gd name="connsiteY1" fmla="*/ 53008 h 345616"/>
                <a:gd name="connsiteX2" fmla="*/ 1402080 w 1592642"/>
                <a:gd name="connsiteY2" fmla="*/ 284656 h 345616"/>
                <a:gd name="connsiteX3" fmla="*/ 1584960 w 1592642"/>
                <a:gd name="connsiteY3" fmla="*/ 162735 h 345616"/>
                <a:gd name="connsiteX4" fmla="*/ 1414272 w 1592642"/>
                <a:gd name="connsiteY4" fmla="*/ 4240 h 345616"/>
                <a:gd name="connsiteX5" fmla="*/ 207264 w 1592642"/>
                <a:gd name="connsiteY5" fmla="*/ 345616 h 345616"/>
                <a:gd name="connsiteX6" fmla="*/ 0 w 1592642"/>
                <a:gd name="connsiteY6" fmla="*/ 260272 h 345616"/>
                <a:gd name="connsiteX0" fmla="*/ 0 w 1593590"/>
                <a:gd name="connsiteY0" fmla="*/ 260756 h 358292"/>
                <a:gd name="connsiteX1" fmla="*/ 207264 w 1593590"/>
                <a:gd name="connsiteY1" fmla="*/ 53492 h 358292"/>
                <a:gd name="connsiteX2" fmla="*/ 1402080 w 1593590"/>
                <a:gd name="connsiteY2" fmla="*/ 285140 h 358292"/>
                <a:gd name="connsiteX3" fmla="*/ 1584960 w 1593590"/>
                <a:gd name="connsiteY3" fmla="*/ 163219 h 358292"/>
                <a:gd name="connsiteX4" fmla="*/ 1414272 w 1593590"/>
                <a:gd name="connsiteY4" fmla="*/ 4724 h 358292"/>
                <a:gd name="connsiteX5" fmla="*/ 182880 w 1593590"/>
                <a:gd name="connsiteY5" fmla="*/ 358292 h 358292"/>
                <a:gd name="connsiteX6" fmla="*/ 0 w 1593590"/>
                <a:gd name="connsiteY6" fmla="*/ 260756 h 358292"/>
                <a:gd name="connsiteX0" fmla="*/ 15996 w 1536434"/>
                <a:gd name="connsiteY0" fmla="*/ 248564 h 366939"/>
                <a:gd name="connsiteX1" fmla="*/ 150108 w 1536434"/>
                <a:gd name="connsiteY1" fmla="*/ 53492 h 366939"/>
                <a:gd name="connsiteX2" fmla="*/ 1344924 w 1536434"/>
                <a:gd name="connsiteY2" fmla="*/ 285140 h 366939"/>
                <a:gd name="connsiteX3" fmla="*/ 1527804 w 1536434"/>
                <a:gd name="connsiteY3" fmla="*/ 163219 h 366939"/>
                <a:gd name="connsiteX4" fmla="*/ 1357116 w 1536434"/>
                <a:gd name="connsiteY4" fmla="*/ 4724 h 366939"/>
                <a:gd name="connsiteX5" fmla="*/ 125724 w 1536434"/>
                <a:gd name="connsiteY5" fmla="*/ 358292 h 366939"/>
                <a:gd name="connsiteX6" fmla="*/ 15996 w 1536434"/>
                <a:gd name="connsiteY6" fmla="*/ 248564 h 366939"/>
                <a:gd name="connsiteX0" fmla="*/ 0 w 1581398"/>
                <a:gd name="connsiteY0" fmla="*/ 224180 h 364550"/>
                <a:gd name="connsiteX1" fmla="*/ 195072 w 1581398"/>
                <a:gd name="connsiteY1" fmla="*/ 53492 h 364550"/>
                <a:gd name="connsiteX2" fmla="*/ 1389888 w 1581398"/>
                <a:gd name="connsiteY2" fmla="*/ 285140 h 364550"/>
                <a:gd name="connsiteX3" fmla="*/ 1572768 w 1581398"/>
                <a:gd name="connsiteY3" fmla="*/ 163219 h 364550"/>
                <a:gd name="connsiteX4" fmla="*/ 1402080 w 1581398"/>
                <a:gd name="connsiteY4" fmla="*/ 4724 h 364550"/>
                <a:gd name="connsiteX5" fmla="*/ 170688 w 1581398"/>
                <a:gd name="connsiteY5" fmla="*/ 358292 h 364550"/>
                <a:gd name="connsiteX6" fmla="*/ 0 w 1581398"/>
                <a:gd name="connsiteY6" fmla="*/ 224180 h 364550"/>
                <a:gd name="connsiteX0" fmla="*/ 0 w 1581398"/>
                <a:gd name="connsiteY0" fmla="*/ 224375 h 364745"/>
                <a:gd name="connsiteX1" fmla="*/ 195072 w 1581398"/>
                <a:gd name="connsiteY1" fmla="*/ 53687 h 364745"/>
                <a:gd name="connsiteX2" fmla="*/ 1389888 w 1581398"/>
                <a:gd name="connsiteY2" fmla="*/ 327269 h 364745"/>
                <a:gd name="connsiteX3" fmla="*/ 1572768 w 1581398"/>
                <a:gd name="connsiteY3" fmla="*/ 163414 h 364745"/>
                <a:gd name="connsiteX4" fmla="*/ 1402080 w 1581398"/>
                <a:gd name="connsiteY4" fmla="*/ 4919 h 364745"/>
                <a:gd name="connsiteX5" fmla="*/ 170688 w 1581398"/>
                <a:gd name="connsiteY5" fmla="*/ 358487 h 364745"/>
                <a:gd name="connsiteX6" fmla="*/ 0 w 1581398"/>
                <a:gd name="connsiteY6" fmla="*/ 224375 h 364745"/>
                <a:gd name="connsiteX0" fmla="*/ 0 w 1581398"/>
                <a:gd name="connsiteY0" fmla="*/ 176204 h 314314"/>
                <a:gd name="connsiteX1" fmla="*/ 195072 w 1581398"/>
                <a:gd name="connsiteY1" fmla="*/ 5516 h 314314"/>
                <a:gd name="connsiteX2" fmla="*/ 1389888 w 1581398"/>
                <a:gd name="connsiteY2" fmla="*/ 279098 h 314314"/>
                <a:gd name="connsiteX3" fmla="*/ 1572768 w 1581398"/>
                <a:gd name="connsiteY3" fmla="*/ 115243 h 314314"/>
                <a:gd name="connsiteX4" fmla="*/ 1402080 w 1581398"/>
                <a:gd name="connsiteY4" fmla="*/ 9166 h 314314"/>
                <a:gd name="connsiteX5" fmla="*/ 170688 w 1581398"/>
                <a:gd name="connsiteY5" fmla="*/ 310316 h 314314"/>
                <a:gd name="connsiteX6" fmla="*/ 0 w 1581398"/>
                <a:gd name="connsiteY6" fmla="*/ 176204 h 314314"/>
                <a:gd name="connsiteX0" fmla="*/ 0 w 1578437"/>
                <a:gd name="connsiteY0" fmla="*/ 176204 h 314133"/>
                <a:gd name="connsiteX1" fmla="*/ 195072 w 1578437"/>
                <a:gd name="connsiteY1" fmla="*/ 5516 h 314133"/>
                <a:gd name="connsiteX2" fmla="*/ 1389888 w 1578437"/>
                <a:gd name="connsiteY2" fmla="*/ 279098 h 314133"/>
                <a:gd name="connsiteX3" fmla="*/ 1572768 w 1578437"/>
                <a:gd name="connsiteY3" fmla="*/ 115243 h 314133"/>
                <a:gd name="connsiteX4" fmla="*/ 1365853 w 1578437"/>
                <a:gd name="connsiteY4" fmla="*/ 13707 h 314133"/>
                <a:gd name="connsiteX5" fmla="*/ 170688 w 1578437"/>
                <a:gd name="connsiteY5" fmla="*/ 310316 h 314133"/>
                <a:gd name="connsiteX6" fmla="*/ 0 w 1578437"/>
                <a:gd name="connsiteY6" fmla="*/ 176204 h 314133"/>
                <a:gd name="connsiteX0" fmla="*/ 0 w 1588644"/>
                <a:gd name="connsiteY0" fmla="*/ 176204 h 314133"/>
                <a:gd name="connsiteX1" fmla="*/ 195072 w 1588644"/>
                <a:gd name="connsiteY1" fmla="*/ 5516 h 314133"/>
                <a:gd name="connsiteX2" fmla="*/ 1389888 w 1588644"/>
                <a:gd name="connsiteY2" fmla="*/ 279098 h 314133"/>
                <a:gd name="connsiteX3" fmla="*/ 1584844 w 1588644"/>
                <a:gd name="connsiteY3" fmla="*/ 117513 h 314133"/>
                <a:gd name="connsiteX4" fmla="*/ 1365853 w 1588644"/>
                <a:gd name="connsiteY4" fmla="*/ 13707 h 314133"/>
                <a:gd name="connsiteX5" fmla="*/ 170688 w 1588644"/>
                <a:gd name="connsiteY5" fmla="*/ 310316 h 314133"/>
                <a:gd name="connsiteX6" fmla="*/ 0 w 1588644"/>
                <a:gd name="connsiteY6" fmla="*/ 176204 h 314133"/>
                <a:gd name="connsiteX0" fmla="*/ 0 w 1587618"/>
                <a:gd name="connsiteY0" fmla="*/ 169307 h 307236"/>
                <a:gd name="connsiteX1" fmla="*/ 243375 w 1587618"/>
                <a:gd name="connsiteY1" fmla="*/ 14509 h 307236"/>
                <a:gd name="connsiteX2" fmla="*/ 1389888 w 1587618"/>
                <a:gd name="connsiteY2" fmla="*/ 272201 h 307236"/>
                <a:gd name="connsiteX3" fmla="*/ 1584844 w 1587618"/>
                <a:gd name="connsiteY3" fmla="*/ 110616 h 307236"/>
                <a:gd name="connsiteX4" fmla="*/ 1365853 w 1587618"/>
                <a:gd name="connsiteY4" fmla="*/ 6810 h 307236"/>
                <a:gd name="connsiteX5" fmla="*/ 170688 w 1587618"/>
                <a:gd name="connsiteY5" fmla="*/ 303419 h 307236"/>
                <a:gd name="connsiteX6" fmla="*/ 0 w 1587618"/>
                <a:gd name="connsiteY6" fmla="*/ 169307 h 307236"/>
                <a:gd name="connsiteX0" fmla="*/ 0 w 1587618"/>
                <a:gd name="connsiteY0" fmla="*/ 169307 h 287427"/>
                <a:gd name="connsiteX1" fmla="*/ 243375 w 1587618"/>
                <a:gd name="connsiteY1" fmla="*/ 14509 h 287427"/>
                <a:gd name="connsiteX2" fmla="*/ 1389888 w 1587618"/>
                <a:gd name="connsiteY2" fmla="*/ 272201 h 287427"/>
                <a:gd name="connsiteX3" fmla="*/ 1584844 w 1587618"/>
                <a:gd name="connsiteY3" fmla="*/ 110616 h 287427"/>
                <a:gd name="connsiteX4" fmla="*/ 1365853 w 1587618"/>
                <a:gd name="connsiteY4" fmla="*/ 6810 h 287427"/>
                <a:gd name="connsiteX5" fmla="*/ 235896 w 1587618"/>
                <a:gd name="connsiteY5" fmla="*/ 282988 h 287427"/>
                <a:gd name="connsiteX6" fmla="*/ 0 w 1587618"/>
                <a:gd name="connsiteY6" fmla="*/ 169307 h 28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618" h="287427">
                  <a:moveTo>
                    <a:pt x="0" y="169307"/>
                  </a:moveTo>
                  <a:cubicBezTo>
                    <a:pt x="32512" y="-4429"/>
                    <a:pt x="11727" y="-2640"/>
                    <a:pt x="243375" y="14509"/>
                  </a:cubicBezTo>
                  <a:cubicBezTo>
                    <a:pt x="475023" y="31658"/>
                    <a:pt x="1166310" y="256183"/>
                    <a:pt x="1389888" y="272201"/>
                  </a:cubicBezTo>
                  <a:cubicBezTo>
                    <a:pt x="1613466" y="288219"/>
                    <a:pt x="1588850" y="154848"/>
                    <a:pt x="1584844" y="110616"/>
                  </a:cubicBezTo>
                  <a:cubicBezTo>
                    <a:pt x="1580838" y="66384"/>
                    <a:pt x="1599533" y="-25702"/>
                    <a:pt x="1365853" y="6810"/>
                  </a:cubicBezTo>
                  <a:cubicBezTo>
                    <a:pt x="1132173" y="39322"/>
                    <a:pt x="463538" y="255905"/>
                    <a:pt x="235896" y="282988"/>
                  </a:cubicBezTo>
                  <a:cubicBezTo>
                    <a:pt x="8254" y="310071"/>
                    <a:pt x="36576" y="205883"/>
                    <a:pt x="0" y="169307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 algn="ctr">
              <a:solidFill>
                <a:srgbClr val="CC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3" name="フリーフォーム 50">
              <a:extLst>
                <a:ext uri="{FF2B5EF4-FFF2-40B4-BE49-F238E27FC236}">
                  <a16:creationId xmlns:a16="http://schemas.microsoft.com/office/drawing/2014/main" id="{D90F5B65-2962-9C6F-1ACA-78898918B9D5}"/>
                </a:ext>
              </a:extLst>
            </p:cNvPr>
            <p:cNvSpPr/>
            <p:nvPr/>
          </p:nvSpPr>
          <p:spPr bwMode="auto">
            <a:xfrm>
              <a:off x="7091505" y="4887321"/>
              <a:ext cx="1462520" cy="281689"/>
            </a:xfrm>
            <a:custGeom>
              <a:avLst/>
              <a:gdLst>
                <a:gd name="connsiteX0" fmla="*/ 0 w 1627943"/>
                <a:gd name="connsiteY0" fmla="*/ 451183 h 697565"/>
                <a:gd name="connsiteX1" fmla="*/ 316992 w 1627943"/>
                <a:gd name="connsiteY1" fmla="*/ 134191 h 697565"/>
                <a:gd name="connsiteX2" fmla="*/ 1511808 w 1627943"/>
                <a:gd name="connsiteY2" fmla="*/ 634063 h 697565"/>
                <a:gd name="connsiteX3" fmla="*/ 1450848 w 1627943"/>
                <a:gd name="connsiteY3" fmla="*/ 79 h 697565"/>
                <a:gd name="connsiteX4" fmla="*/ 353568 w 1627943"/>
                <a:gd name="connsiteY4" fmla="*/ 682831 h 697565"/>
                <a:gd name="connsiteX5" fmla="*/ 36576 w 1627943"/>
                <a:gd name="connsiteY5" fmla="*/ 402415 h 697565"/>
                <a:gd name="connsiteX0" fmla="*/ 0 w 1622480"/>
                <a:gd name="connsiteY0" fmla="*/ 320494 h 558952"/>
                <a:gd name="connsiteX1" fmla="*/ 316992 w 1622480"/>
                <a:gd name="connsiteY1" fmla="*/ 3502 h 558952"/>
                <a:gd name="connsiteX2" fmla="*/ 1511808 w 1622480"/>
                <a:gd name="connsiteY2" fmla="*/ 503374 h 558952"/>
                <a:gd name="connsiteX3" fmla="*/ 1438656 w 1622480"/>
                <a:gd name="connsiteY3" fmla="*/ 27886 h 558952"/>
                <a:gd name="connsiteX4" fmla="*/ 353568 w 1622480"/>
                <a:gd name="connsiteY4" fmla="*/ 552142 h 558952"/>
                <a:gd name="connsiteX5" fmla="*/ 36576 w 1622480"/>
                <a:gd name="connsiteY5" fmla="*/ 271726 h 558952"/>
                <a:gd name="connsiteX0" fmla="*/ 0 w 1438656"/>
                <a:gd name="connsiteY0" fmla="*/ 317003 h 555461"/>
                <a:gd name="connsiteX1" fmla="*/ 316992 w 1438656"/>
                <a:gd name="connsiteY1" fmla="*/ 11 h 555461"/>
                <a:gd name="connsiteX2" fmla="*/ 1426464 w 1438656"/>
                <a:gd name="connsiteY2" fmla="*/ 304811 h 555461"/>
                <a:gd name="connsiteX3" fmla="*/ 1438656 w 1438656"/>
                <a:gd name="connsiteY3" fmla="*/ 24395 h 555461"/>
                <a:gd name="connsiteX4" fmla="*/ 353568 w 1438656"/>
                <a:gd name="connsiteY4" fmla="*/ 548651 h 555461"/>
                <a:gd name="connsiteX5" fmla="*/ 36576 w 1438656"/>
                <a:gd name="connsiteY5" fmla="*/ 268235 h 555461"/>
                <a:gd name="connsiteX0" fmla="*/ 0 w 1438656"/>
                <a:gd name="connsiteY0" fmla="*/ 317003 h 406963"/>
                <a:gd name="connsiteX1" fmla="*/ 316992 w 1438656"/>
                <a:gd name="connsiteY1" fmla="*/ 11 h 406963"/>
                <a:gd name="connsiteX2" fmla="*/ 1426464 w 1438656"/>
                <a:gd name="connsiteY2" fmla="*/ 304811 h 406963"/>
                <a:gd name="connsiteX3" fmla="*/ 1438656 w 1438656"/>
                <a:gd name="connsiteY3" fmla="*/ 24395 h 406963"/>
                <a:gd name="connsiteX4" fmla="*/ 353568 w 1438656"/>
                <a:gd name="connsiteY4" fmla="*/ 377963 h 406963"/>
                <a:gd name="connsiteX5" fmla="*/ 36576 w 1438656"/>
                <a:gd name="connsiteY5" fmla="*/ 268235 h 406963"/>
                <a:gd name="connsiteX0" fmla="*/ 0 w 1575055"/>
                <a:gd name="connsiteY0" fmla="*/ 292989 h 382949"/>
                <a:gd name="connsiteX1" fmla="*/ 231648 w 1575055"/>
                <a:gd name="connsiteY1" fmla="*/ 49149 h 382949"/>
                <a:gd name="connsiteX2" fmla="*/ 1426464 w 1575055"/>
                <a:gd name="connsiteY2" fmla="*/ 280797 h 382949"/>
                <a:gd name="connsiteX3" fmla="*/ 1438656 w 1575055"/>
                <a:gd name="connsiteY3" fmla="*/ 381 h 382949"/>
                <a:gd name="connsiteX4" fmla="*/ 353568 w 1575055"/>
                <a:gd name="connsiteY4" fmla="*/ 353949 h 382949"/>
                <a:gd name="connsiteX5" fmla="*/ 36576 w 1575055"/>
                <a:gd name="connsiteY5" fmla="*/ 244221 h 382949"/>
                <a:gd name="connsiteX0" fmla="*/ 0 w 1613026"/>
                <a:gd name="connsiteY0" fmla="*/ 297332 h 387292"/>
                <a:gd name="connsiteX1" fmla="*/ 231648 w 1613026"/>
                <a:gd name="connsiteY1" fmla="*/ 53492 h 387292"/>
                <a:gd name="connsiteX2" fmla="*/ 1426464 w 1613026"/>
                <a:gd name="connsiteY2" fmla="*/ 285140 h 387292"/>
                <a:gd name="connsiteX3" fmla="*/ 1609344 w 1613026"/>
                <a:gd name="connsiteY3" fmla="*/ 163219 h 387292"/>
                <a:gd name="connsiteX4" fmla="*/ 1438656 w 1613026"/>
                <a:gd name="connsiteY4" fmla="*/ 4724 h 387292"/>
                <a:gd name="connsiteX5" fmla="*/ 353568 w 1613026"/>
                <a:gd name="connsiteY5" fmla="*/ 358292 h 387292"/>
                <a:gd name="connsiteX6" fmla="*/ 36576 w 1613026"/>
                <a:gd name="connsiteY6" fmla="*/ 248564 h 387292"/>
                <a:gd name="connsiteX0" fmla="*/ 0 w 1613026"/>
                <a:gd name="connsiteY0" fmla="*/ 297332 h 387292"/>
                <a:gd name="connsiteX1" fmla="*/ 231648 w 1613026"/>
                <a:gd name="connsiteY1" fmla="*/ 53492 h 387292"/>
                <a:gd name="connsiteX2" fmla="*/ 1426464 w 1613026"/>
                <a:gd name="connsiteY2" fmla="*/ 285140 h 387292"/>
                <a:gd name="connsiteX3" fmla="*/ 1609344 w 1613026"/>
                <a:gd name="connsiteY3" fmla="*/ 163219 h 387292"/>
                <a:gd name="connsiteX4" fmla="*/ 1438656 w 1613026"/>
                <a:gd name="connsiteY4" fmla="*/ 4724 h 387292"/>
                <a:gd name="connsiteX5" fmla="*/ 353568 w 1613026"/>
                <a:gd name="connsiteY5" fmla="*/ 358292 h 387292"/>
                <a:gd name="connsiteX6" fmla="*/ 36576 w 1613026"/>
                <a:gd name="connsiteY6" fmla="*/ 248564 h 387292"/>
                <a:gd name="connsiteX0" fmla="*/ 0 w 1613026"/>
                <a:gd name="connsiteY0" fmla="*/ 297332 h 382579"/>
                <a:gd name="connsiteX1" fmla="*/ 231648 w 1613026"/>
                <a:gd name="connsiteY1" fmla="*/ 53492 h 382579"/>
                <a:gd name="connsiteX2" fmla="*/ 1426464 w 1613026"/>
                <a:gd name="connsiteY2" fmla="*/ 285140 h 382579"/>
                <a:gd name="connsiteX3" fmla="*/ 1609344 w 1613026"/>
                <a:gd name="connsiteY3" fmla="*/ 163219 h 382579"/>
                <a:gd name="connsiteX4" fmla="*/ 1438656 w 1613026"/>
                <a:gd name="connsiteY4" fmla="*/ 4724 h 382579"/>
                <a:gd name="connsiteX5" fmla="*/ 353568 w 1613026"/>
                <a:gd name="connsiteY5" fmla="*/ 358292 h 382579"/>
                <a:gd name="connsiteX6" fmla="*/ 12192 w 1613026"/>
                <a:gd name="connsiteY6" fmla="*/ 236372 h 382579"/>
                <a:gd name="connsiteX0" fmla="*/ 0 w 1613026"/>
                <a:gd name="connsiteY0" fmla="*/ 297332 h 382579"/>
                <a:gd name="connsiteX1" fmla="*/ 231648 w 1613026"/>
                <a:gd name="connsiteY1" fmla="*/ 53492 h 382579"/>
                <a:gd name="connsiteX2" fmla="*/ 1426464 w 1613026"/>
                <a:gd name="connsiteY2" fmla="*/ 285140 h 382579"/>
                <a:gd name="connsiteX3" fmla="*/ 1609344 w 1613026"/>
                <a:gd name="connsiteY3" fmla="*/ 163219 h 382579"/>
                <a:gd name="connsiteX4" fmla="*/ 1438656 w 1613026"/>
                <a:gd name="connsiteY4" fmla="*/ 4724 h 382579"/>
                <a:gd name="connsiteX5" fmla="*/ 353568 w 1613026"/>
                <a:gd name="connsiteY5" fmla="*/ 358292 h 382579"/>
                <a:gd name="connsiteX6" fmla="*/ 12192 w 1613026"/>
                <a:gd name="connsiteY6" fmla="*/ 236372 h 382579"/>
                <a:gd name="connsiteX0" fmla="*/ 60960 w 1673986"/>
                <a:gd name="connsiteY0" fmla="*/ 297332 h 360656"/>
                <a:gd name="connsiteX1" fmla="*/ 292608 w 1673986"/>
                <a:gd name="connsiteY1" fmla="*/ 53492 h 360656"/>
                <a:gd name="connsiteX2" fmla="*/ 1487424 w 1673986"/>
                <a:gd name="connsiteY2" fmla="*/ 285140 h 360656"/>
                <a:gd name="connsiteX3" fmla="*/ 1670304 w 1673986"/>
                <a:gd name="connsiteY3" fmla="*/ 163219 h 360656"/>
                <a:gd name="connsiteX4" fmla="*/ 1499616 w 1673986"/>
                <a:gd name="connsiteY4" fmla="*/ 4724 h 360656"/>
                <a:gd name="connsiteX5" fmla="*/ 414528 w 1673986"/>
                <a:gd name="connsiteY5" fmla="*/ 358292 h 360656"/>
                <a:gd name="connsiteX6" fmla="*/ 0 w 1673986"/>
                <a:gd name="connsiteY6" fmla="*/ 114452 h 360656"/>
                <a:gd name="connsiteX0" fmla="*/ 0 w 1613026"/>
                <a:gd name="connsiteY0" fmla="*/ 297332 h 358292"/>
                <a:gd name="connsiteX1" fmla="*/ 231648 w 1613026"/>
                <a:gd name="connsiteY1" fmla="*/ 53492 h 358292"/>
                <a:gd name="connsiteX2" fmla="*/ 1426464 w 1613026"/>
                <a:gd name="connsiteY2" fmla="*/ 285140 h 358292"/>
                <a:gd name="connsiteX3" fmla="*/ 1609344 w 1613026"/>
                <a:gd name="connsiteY3" fmla="*/ 163219 h 358292"/>
                <a:gd name="connsiteX4" fmla="*/ 1438656 w 1613026"/>
                <a:gd name="connsiteY4" fmla="*/ 4724 h 358292"/>
                <a:gd name="connsiteX5" fmla="*/ 353568 w 1613026"/>
                <a:gd name="connsiteY5" fmla="*/ 358292 h 358292"/>
                <a:gd name="connsiteX0" fmla="*/ 0 w 1600834"/>
                <a:gd name="connsiteY0" fmla="*/ 175412 h 358292"/>
                <a:gd name="connsiteX1" fmla="*/ 219456 w 1600834"/>
                <a:gd name="connsiteY1" fmla="*/ 53492 h 358292"/>
                <a:gd name="connsiteX2" fmla="*/ 1414272 w 1600834"/>
                <a:gd name="connsiteY2" fmla="*/ 285140 h 358292"/>
                <a:gd name="connsiteX3" fmla="*/ 1597152 w 1600834"/>
                <a:gd name="connsiteY3" fmla="*/ 163219 h 358292"/>
                <a:gd name="connsiteX4" fmla="*/ 1426464 w 1600834"/>
                <a:gd name="connsiteY4" fmla="*/ 4724 h 358292"/>
                <a:gd name="connsiteX5" fmla="*/ 341376 w 1600834"/>
                <a:gd name="connsiteY5" fmla="*/ 358292 h 358292"/>
                <a:gd name="connsiteX0" fmla="*/ 0 w 1588642"/>
                <a:gd name="connsiteY0" fmla="*/ 260756 h 358292"/>
                <a:gd name="connsiteX1" fmla="*/ 207264 w 1588642"/>
                <a:gd name="connsiteY1" fmla="*/ 53492 h 358292"/>
                <a:gd name="connsiteX2" fmla="*/ 1402080 w 1588642"/>
                <a:gd name="connsiteY2" fmla="*/ 285140 h 358292"/>
                <a:gd name="connsiteX3" fmla="*/ 1584960 w 1588642"/>
                <a:gd name="connsiteY3" fmla="*/ 163219 h 358292"/>
                <a:gd name="connsiteX4" fmla="*/ 1414272 w 1588642"/>
                <a:gd name="connsiteY4" fmla="*/ 4724 h 358292"/>
                <a:gd name="connsiteX5" fmla="*/ 329184 w 1588642"/>
                <a:gd name="connsiteY5" fmla="*/ 358292 h 358292"/>
                <a:gd name="connsiteX0" fmla="*/ 0 w 1600079"/>
                <a:gd name="connsiteY0" fmla="*/ 258141 h 284864"/>
                <a:gd name="connsiteX1" fmla="*/ 207264 w 1600079"/>
                <a:gd name="connsiteY1" fmla="*/ 50877 h 284864"/>
                <a:gd name="connsiteX2" fmla="*/ 1402080 w 1600079"/>
                <a:gd name="connsiteY2" fmla="*/ 282525 h 284864"/>
                <a:gd name="connsiteX3" fmla="*/ 1584960 w 1600079"/>
                <a:gd name="connsiteY3" fmla="*/ 160604 h 284864"/>
                <a:gd name="connsiteX4" fmla="*/ 1414272 w 1600079"/>
                <a:gd name="connsiteY4" fmla="*/ 2109 h 284864"/>
                <a:gd name="connsiteX5" fmla="*/ 36576 w 1600079"/>
                <a:gd name="connsiteY5" fmla="*/ 282525 h 284864"/>
                <a:gd name="connsiteX0" fmla="*/ 0 w 1600079"/>
                <a:gd name="connsiteY0" fmla="*/ 258141 h 284864"/>
                <a:gd name="connsiteX1" fmla="*/ 207264 w 1600079"/>
                <a:gd name="connsiteY1" fmla="*/ 50877 h 284864"/>
                <a:gd name="connsiteX2" fmla="*/ 1402080 w 1600079"/>
                <a:gd name="connsiteY2" fmla="*/ 282525 h 284864"/>
                <a:gd name="connsiteX3" fmla="*/ 1584960 w 1600079"/>
                <a:gd name="connsiteY3" fmla="*/ 160604 h 284864"/>
                <a:gd name="connsiteX4" fmla="*/ 1414272 w 1600079"/>
                <a:gd name="connsiteY4" fmla="*/ 2109 h 284864"/>
                <a:gd name="connsiteX5" fmla="*/ 36576 w 1600079"/>
                <a:gd name="connsiteY5" fmla="*/ 282525 h 284864"/>
                <a:gd name="connsiteX6" fmla="*/ 0 w 1600079"/>
                <a:gd name="connsiteY6" fmla="*/ 258141 h 284864"/>
                <a:gd name="connsiteX0" fmla="*/ 0 w 1600079"/>
                <a:gd name="connsiteY0" fmla="*/ 258141 h 284864"/>
                <a:gd name="connsiteX1" fmla="*/ 207264 w 1600079"/>
                <a:gd name="connsiteY1" fmla="*/ 50877 h 284864"/>
                <a:gd name="connsiteX2" fmla="*/ 1402080 w 1600079"/>
                <a:gd name="connsiteY2" fmla="*/ 282525 h 284864"/>
                <a:gd name="connsiteX3" fmla="*/ 1584960 w 1600079"/>
                <a:gd name="connsiteY3" fmla="*/ 160604 h 284864"/>
                <a:gd name="connsiteX4" fmla="*/ 1414272 w 1600079"/>
                <a:gd name="connsiteY4" fmla="*/ 2109 h 284864"/>
                <a:gd name="connsiteX5" fmla="*/ 36576 w 1600079"/>
                <a:gd name="connsiteY5" fmla="*/ 282525 h 284864"/>
                <a:gd name="connsiteX6" fmla="*/ 0 w 1600079"/>
                <a:gd name="connsiteY6" fmla="*/ 258141 h 284864"/>
                <a:gd name="connsiteX0" fmla="*/ 0 w 1592642"/>
                <a:gd name="connsiteY0" fmla="*/ 260272 h 345616"/>
                <a:gd name="connsiteX1" fmla="*/ 207264 w 1592642"/>
                <a:gd name="connsiteY1" fmla="*/ 53008 h 345616"/>
                <a:gd name="connsiteX2" fmla="*/ 1402080 w 1592642"/>
                <a:gd name="connsiteY2" fmla="*/ 284656 h 345616"/>
                <a:gd name="connsiteX3" fmla="*/ 1584960 w 1592642"/>
                <a:gd name="connsiteY3" fmla="*/ 162735 h 345616"/>
                <a:gd name="connsiteX4" fmla="*/ 1414272 w 1592642"/>
                <a:gd name="connsiteY4" fmla="*/ 4240 h 345616"/>
                <a:gd name="connsiteX5" fmla="*/ 207264 w 1592642"/>
                <a:gd name="connsiteY5" fmla="*/ 345616 h 345616"/>
                <a:gd name="connsiteX6" fmla="*/ 0 w 1592642"/>
                <a:gd name="connsiteY6" fmla="*/ 260272 h 345616"/>
                <a:gd name="connsiteX0" fmla="*/ 0 w 1593590"/>
                <a:gd name="connsiteY0" fmla="*/ 260756 h 358292"/>
                <a:gd name="connsiteX1" fmla="*/ 207264 w 1593590"/>
                <a:gd name="connsiteY1" fmla="*/ 53492 h 358292"/>
                <a:gd name="connsiteX2" fmla="*/ 1402080 w 1593590"/>
                <a:gd name="connsiteY2" fmla="*/ 285140 h 358292"/>
                <a:gd name="connsiteX3" fmla="*/ 1584960 w 1593590"/>
                <a:gd name="connsiteY3" fmla="*/ 163219 h 358292"/>
                <a:gd name="connsiteX4" fmla="*/ 1414272 w 1593590"/>
                <a:gd name="connsiteY4" fmla="*/ 4724 h 358292"/>
                <a:gd name="connsiteX5" fmla="*/ 182880 w 1593590"/>
                <a:gd name="connsiteY5" fmla="*/ 358292 h 358292"/>
                <a:gd name="connsiteX6" fmla="*/ 0 w 1593590"/>
                <a:gd name="connsiteY6" fmla="*/ 260756 h 358292"/>
                <a:gd name="connsiteX0" fmla="*/ 15996 w 1536434"/>
                <a:gd name="connsiteY0" fmla="*/ 248564 h 366939"/>
                <a:gd name="connsiteX1" fmla="*/ 150108 w 1536434"/>
                <a:gd name="connsiteY1" fmla="*/ 53492 h 366939"/>
                <a:gd name="connsiteX2" fmla="*/ 1344924 w 1536434"/>
                <a:gd name="connsiteY2" fmla="*/ 285140 h 366939"/>
                <a:gd name="connsiteX3" fmla="*/ 1527804 w 1536434"/>
                <a:gd name="connsiteY3" fmla="*/ 163219 h 366939"/>
                <a:gd name="connsiteX4" fmla="*/ 1357116 w 1536434"/>
                <a:gd name="connsiteY4" fmla="*/ 4724 h 366939"/>
                <a:gd name="connsiteX5" fmla="*/ 125724 w 1536434"/>
                <a:gd name="connsiteY5" fmla="*/ 358292 h 366939"/>
                <a:gd name="connsiteX6" fmla="*/ 15996 w 1536434"/>
                <a:gd name="connsiteY6" fmla="*/ 248564 h 366939"/>
                <a:gd name="connsiteX0" fmla="*/ 0 w 1581398"/>
                <a:gd name="connsiteY0" fmla="*/ 224180 h 364550"/>
                <a:gd name="connsiteX1" fmla="*/ 195072 w 1581398"/>
                <a:gd name="connsiteY1" fmla="*/ 53492 h 364550"/>
                <a:gd name="connsiteX2" fmla="*/ 1389888 w 1581398"/>
                <a:gd name="connsiteY2" fmla="*/ 285140 h 364550"/>
                <a:gd name="connsiteX3" fmla="*/ 1572768 w 1581398"/>
                <a:gd name="connsiteY3" fmla="*/ 163219 h 364550"/>
                <a:gd name="connsiteX4" fmla="*/ 1402080 w 1581398"/>
                <a:gd name="connsiteY4" fmla="*/ 4724 h 364550"/>
                <a:gd name="connsiteX5" fmla="*/ 170688 w 1581398"/>
                <a:gd name="connsiteY5" fmla="*/ 358292 h 364550"/>
                <a:gd name="connsiteX6" fmla="*/ 0 w 1581398"/>
                <a:gd name="connsiteY6" fmla="*/ 224180 h 364550"/>
                <a:gd name="connsiteX0" fmla="*/ 0 w 1581398"/>
                <a:gd name="connsiteY0" fmla="*/ 224375 h 364745"/>
                <a:gd name="connsiteX1" fmla="*/ 195072 w 1581398"/>
                <a:gd name="connsiteY1" fmla="*/ 53687 h 364745"/>
                <a:gd name="connsiteX2" fmla="*/ 1389888 w 1581398"/>
                <a:gd name="connsiteY2" fmla="*/ 327269 h 364745"/>
                <a:gd name="connsiteX3" fmla="*/ 1572768 w 1581398"/>
                <a:gd name="connsiteY3" fmla="*/ 163414 h 364745"/>
                <a:gd name="connsiteX4" fmla="*/ 1402080 w 1581398"/>
                <a:gd name="connsiteY4" fmla="*/ 4919 h 364745"/>
                <a:gd name="connsiteX5" fmla="*/ 170688 w 1581398"/>
                <a:gd name="connsiteY5" fmla="*/ 358487 h 364745"/>
                <a:gd name="connsiteX6" fmla="*/ 0 w 1581398"/>
                <a:gd name="connsiteY6" fmla="*/ 224375 h 364745"/>
                <a:gd name="connsiteX0" fmla="*/ 0 w 1581398"/>
                <a:gd name="connsiteY0" fmla="*/ 176204 h 314314"/>
                <a:gd name="connsiteX1" fmla="*/ 195072 w 1581398"/>
                <a:gd name="connsiteY1" fmla="*/ 5516 h 314314"/>
                <a:gd name="connsiteX2" fmla="*/ 1389888 w 1581398"/>
                <a:gd name="connsiteY2" fmla="*/ 279098 h 314314"/>
                <a:gd name="connsiteX3" fmla="*/ 1572768 w 1581398"/>
                <a:gd name="connsiteY3" fmla="*/ 115243 h 314314"/>
                <a:gd name="connsiteX4" fmla="*/ 1402080 w 1581398"/>
                <a:gd name="connsiteY4" fmla="*/ 9166 h 314314"/>
                <a:gd name="connsiteX5" fmla="*/ 170688 w 1581398"/>
                <a:gd name="connsiteY5" fmla="*/ 310316 h 314314"/>
                <a:gd name="connsiteX6" fmla="*/ 0 w 1581398"/>
                <a:gd name="connsiteY6" fmla="*/ 176204 h 314314"/>
                <a:gd name="connsiteX0" fmla="*/ 0 w 1578437"/>
                <a:gd name="connsiteY0" fmla="*/ 176204 h 314133"/>
                <a:gd name="connsiteX1" fmla="*/ 195072 w 1578437"/>
                <a:gd name="connsiteY1" fmla="*/ 5516 h 314133"/>
                <a:gd name="connsiteX2" fmla="*/ 1389888 w 1578437"/>
                <a:gd name="connsiteY2" fmla="*/ 279098 h 314133"/>
                <a:gd name="connsiteX3" fmla="*/ 1572768 w 1578437"/>
                <a:gd name="connsiteY3" fmla="*/ 115243 h 314133"/>
                <a:gd name="connsiteX4" fmla="*/ 1365853 w 1578437"/>
                <a:gd name="connsiteY4" fmla="*/ 13707 h 314133"/>
                <a:gd name="connsiteX5" fmla="*/ 170688 w 1578437"/>
                <a:gd name="connsiteY5" fmla="*/ 310316 h 314133"/>
                <a:gd name="connsiteX6" fmla="*/ 0 w 1578437"/>
                <a:gd name="connsiteY6" fmla="*/ 176204 h 314133"/>
                <a:gd name="connsiteX0" fmla="*/ 0 w 1588644"/>
                <a:gd name="connsiteY0" fmla="*/ 176204 h 314133"/>
                <a:gd name="connsiteX1" fmla="*/ 195072 w 1588644"/>
                <a:gd name="connsiteY1" fmla="*/ 5516 h 314133"/>
                <a:gd name="connsiteX2" fmla="*/ 1389888 w 1588644"/>
                <a:gd name="connsiteY2" fmla="*/ 279098 h 314133"/>
                <a:gd name="connsiteX3" fmla="*/ 1584844 w 1588644"/>
                <a:gd name="connsiteY3" fmla="*/ 117513 h 314133"/>
                <a:gd name="connsiteX4" fmla="*/ 1365853 w 1588644"/>
                <a:gd name="connsiteY4" fmla="*/ 13707 h 314133"/>
                <a:gd name="connsiteX5" fmla="*/ 170688 w 1588644"/>
                <a:gd name="connsiteY5" fmla="*/ 310316 h 314133"/>
                <a:gd name="connsiteX6" fmla="*/ 0 w 1588644"/>
                <a:gd name="connsiteY6" fmla="*/ 176204 h 314133"/>
                <a:gd name="connsiteX0" fmla="*/ 0 w 1587618"/>
                <a:gd name="connsiteY0" fmla="*/ 169307 h 307236"/>
                <a:gd name="connsiteX1" fmla="*/ 243375 w 1587618"/>
                <a:gd name="connsiteY1" fmla="*/ 14509 h 307236"/>
                <a:gd name="connsiteX2" fmla="*/ 1389888 w 1587618"/>
                <a:gd name="connsiteY2" fmla="*/ 272201 h 307236"/>
                <a:gd name="connsiteX3" fmla="*/ 1584844 w 1587618"/>
                <a:gd name="connsiteY3" fmla="*/ 110616 h 307236"/>
                <a:gd name="connsiteX4" fmla="*/ 1365853 w 1587618"/>
                <a:gd name="connsiteY4" fmla="*/ 6810 h 307236"/>
                <a:gd name="connsiteX5" fmla="*/ 170688 w 1587618"/>
                <a:gd name="connsiteY5" fmla="*/ 303419 h 307236"/>
                <a:gd name="connsiteX6" fmla="*/ 0 w 1587618"/>
                <a:gd name="connsiteY6" fmla="*/ 169307 h 307236"/>
                <a:gd name="connsiteX0" fmla="*/ 0 w 1587618"/>
                <a:gd name="connsiteY0" fmla="*/ 169307 h 287427"/>
                <a:gd name="connsiteX1" fmla="*/ 243375 w 1587618"/>
                <a:gd name="connsiteY1" fmla="*/ 14509 h 287427"/>
                <a:gd name="connsiteX2" fmla="*/ 1389888 w 1587618"/>
                <a:gd name="connsiteY2" fmla="*/ 272201 h 287427"/>
                <a:gd name="connsiteX3" fmla="*/ 1584844 w 1587618"/>
                <a:gd name="connsiteY3" fmla="*/ 110616 h 287427"/>
                <a:gd name="connsiteX4" fmla="*/ 1365853 w 1587618"/>
                <a:gd name="connsiteY4" fmla="*/ 6810 h 287427"/>
                <a:gd name="connsiteX5" fmla="*/ 235896 w 1587618"/>
                <a:gd name="connsiteY5" fmla="*/ 282988 h 287427"/>
                <a:gd name="connsiteX6" fmla="*/ 0 w 1587618"/>
                <a:gd name="connsiteY6" fmla="*/ 169307 h 28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618" h="287427">
                  <a:moveTo>
                    <a:pt x="0" y="169307"/>
                  </a:moveTo>
                  <a:cubicBezTo>
                    <a:pt x="32512" y="-4429"/>
                    <a:pt x="11727" y="-2640"/>
                    <a:pt x="243375" y="14509"/>
                  </a:cubicBezTo>
                  <a:cubicBezTo>
                    <a:pt x="475023" y="31658"/>
                    <a:pt x="1166310" y="256183"/>
                    <a:pt x="1389888" y="272201"/>
                  </a:cubicBezTo>
                  <a:cubicBezTo>
                    <a:pt x="1613466" y="288219"/>
                    <a:pt x="1588850" y="154848"/>
                    <a:pt x="1584844" y="110616"/>
                  </a:cubicBezTo>
                  <a:cubicBezTo>
                    <a:pt x="1580838" y="66384"/>
                    <a:pt x="1599533" y="-25702"/>
                    <a:pt x="1365853" y="6810"/>
                  </a:cubicBezTo>
                  <a:cubicBezTo>
                    <a:pt x="1132173" y="39322"/>
                    <a:pt x="463538" y="255905"/>
                    <a:pt x="235896" y="282988"/>
                  </a:cubicBezTo>
                  <a:cubicBezTo>
                    <a:pt x="8254" y="310071"/>
                    <a:pt x="36576" y="205883"/>
                    <a:pt x="0" y="169307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 algn="ctr">
              <a:solidFill>
                <a:srgbClr val="CC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7" name="角丸四角形 48">
              <a:extLst>
                <a:ext uri="{FF2B5EF4-FFF2-40B4-BE49-F238E27FC236}">
                  <a16:creationId xmlns:a16="http://schemas.microsoft.com/office/drawing/2014/main" id="{79F66B46-193A-3ADA-FC90-8A15E5AB9DE7}"/>
                </a:ext>
              </a:extLst>
            </p:cNvPr>
            <p:cNvSpPr/>
            <p:nvPr/>
          </p:nvSpPr>
          <p:spPr bwMode="auto">
            <a:xfrm>
              <a:off x="5544031" y="4793982"/>
              <a:ext cx="927302" cy="27391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18" name="タイトル 17">
            <a:extLst>
              <a:ext uri="{FF2B5EF4-FFF2-40B4-BE49-F238E27FC236}">
                <a16:creationId xmlns:a16="http://schemas.microsoft.com/office/drawing/2014/main" id="{95FF89B2-4E9A-C19E-8648-BD102F3CE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9714" cy="522514"/>
          </a:xfrm>
        </p:spPr>
        <p:txBody>
          <a:bodyPr/>
          <a:lstStyle/>
          <a:p>
            <a:pPr algn="l"/>
            <a:r>
              <a:rPr kumimoji="1" lang="ja-JP" altLang="en-US" sz="2800" dirty="0">
                <a:solidFill>
                  <a:srgbClr val="0000FF"/>
                </a:solidFill>
              </a:rPr>
              <a:t>要点</a:t>
            </a:r>
          </a:p>
        </p:txBody>
      </p:sp>
      <p:sp>
        <p:nvSpPr>
          <p:cNvPr id="21" name="Rectangle 46">
            <a:extLst>
              <a:ext uri="{FF2B5EF4-FFF2-40B4-BE49-F238E27FC236}">
                <a16:creationId xmlns:a16="http://schemas.microsoft.com/office/drawing/2014/main" id="{C6EE9680-E825-AF36-2E4A-8310448BF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" y="679848"/>
            <a:ext cx="9103186" cy="3576877"/>
          </a:xfrm>
          <a:prstGeom prst="rect">
            <a:avLst/>
          </a:prstGeom>
          <a:solidFill>
            <a:srgbClr val="FFF0DC"/>
          </a:solidFill>
          <a:ln w="9525">
            <a:solidFill>
              <a:srgbClr val="FFCC99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101DF52C-5B70-A08F-DDBD-4F82B05B0141}"/>
              </a:ext>
            </a:extLst>
          </p:cNvPr>
          <p:cNvGrpSpPr/>
          <p:nvPr/>
        </p:nvGrpSpPr>
        <p:grpSpPr>
          <a:xfrm>
            <a:off x="7612" y="622673"/>
            <a:ext cx="9178164" cy="3667383"/>
            <a:chOff x="7612" y="692920"/>
            <a:chExt cx="9178164" cy="3667383"/>
          </a:xfrm>
        </p:grpSpPr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C1CD0C34-8738-0942-129F-8AAE0FF1EEE2}"/>
                </a:ext>
              </a:extLst>
            </p:cNvPr>
            <p:cNvGrpSpPr/>
            <p:nvPr/>
          </p:nvGrpSpPr>
          <p:grpSpPr>
            <a:xfrm>
              <a:off x="40814" y="692920"/>
              <a:ext cx="9144962" cy="3211588"/>
              <a:chOff x="0" y="517721"/>
              <a:chExt cx="9144962" cy="3211588"/>
            </a:xfrm>
          </p:grpSpPr>
          <p:grpSp>
            <p:nvGrpSpPr>
              <p:cNvPr id="48" name="グループ化 47">
                <a:extLst>
                  <a:ext uri="{FF2B5EF4-FFF2-40B4-BE49-F238E27FC236}">
                    <a16:creationId xmlns:a16="http://schemas.microsoft.com/office/drawing/2014/main" id="{9351ADCC-A553-9C81-510C-DFE168F1B9D1}"/>
                  </a:ext>
                </a:extLst>
              </p:cNvPr>
              <p:cNvGrpSpPr/>
              <p:nvPr/>
            </p:nvGrpSpPr>
            <p:grpSpPr>
              <a:xfrm>
                <a:off x="0" y="517721"/>
                <a:ext cx="9144962" cy="2511217"/>
                <a:chOff x="0" y="-29910"/>
                <a:chExt cx="9144962" cy="2511217"/>
              </a:xfrm>
            </p:grpSpPr>
            <p:sp>
              <p:nvSpPr>
                <p:cNvPr id="59" name="Rectangle 17">
                  <a:extLst>
                    <a:ext uri="{FF2B5EF4-FFF2-40B4-BE49-F238E27FC236}">
                      <a16:creationId xmlns:a16="http://schemas.microsoft.com/office/drawing/2014/main" id="{F9CFE35C-9AB7-C24F-F267-21AD465E85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64084"/>
                  <a:ext cx="2780778" cy="519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charset="-128"/>
                      <a:cs typeface="+mn-cs"/>
                    </a:rPr>
                    <a:t>位置エネルギー</a:t>
                  </a:r>
                </a:p>
              </p:txBody>
            </p:sp>
            <p:grpSp>
              <p:nvGrpSpPr>
                <p:cNvPr id="60" name="グループ化 59">
                  <a:extLst>
                    <a:ext uri="{FF2B5EF4-FFF2-40B4-BE49-F238E27FC236}">
                      <a16:creationId xmlns:a16="http://schemas.microsoft.com/office/drawing/2014/main" id="{714BFBE0-E23D-3B09-AB5F-AB6AF60CC31F}"/>
                    </a:ext>
                  </a:extLst>
                </p:cNvPr>
                <p:cNvGrpSpPr/>
                <p:nvPr/>
              </p:nvGrpSpPr>
              <p:grpSpPr>
                <a:xfrm>
                  <a:off x="250723" y="1954053"/>
                  <a:ext cx="5732564" cy="527254"/>
                  <a:chOff x="250723" y="1954053"/>
                  <a:chExt cx="5732564" cy="527254"/>
                </a:xfrm>
              </p:grpSpPr>
              <p:sp>
                <p:nvSpPr>
                  <p:cNvPr id="80" name="Rectangle 67">
                    <a:extLst>
                      <a:ext uri="{FF2B5EF4-FFF2-40B4-BE49-F238E27FC236}">
                        <a16:creationId xmlns:a16="http://schemas.microsoft.com/office/drawing/2014/main" id="{4847193A-3336-C495-57CF-4FB41E8D88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78312" y="1962195"/>
                    <a:ext cx="758825" cy="5191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ja-JP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ookman Old Style" pitchFamily="18" charset="0"/>
                        <a:ea typeface="ＭＳ Ｐゴシック" charset="-128"/>
                        <a:cs typeface="+mn-cs"/>
                      </a:rPr>
                      <a:t>U </a:t>
                    </a:r>
                    <a:r>
                      <a:rPr kumimoji="0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ookman Old Style" pitchFamily="18" charset="0"/>
                        <a:ea typeface="ＭＳ Ｐゴシック" charset="-128"/>
                        <a:cs typeface="+mn-cs"/>
                      </a:rPr>
                      <a:t>=</a:t>
                    </a:r>
                  </a:p>
                </p:txBody>
              </p:sp>
              <p:sp>
                <p:nvSpPr>
                  <p:cNvPr id="81" name="Rectangle 68">
                    <a:extLst>
                      <a:ext uri="{FF2B5EF4-FFF2-40B4-BE49-F238E27FC236}">
                        <a16:creationId xmlns:a16="http://schemas.microsoft.com/office/drawing/2014/main" id="{2DA42044-72C4-BE5C-11B2-EADF52040F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97450" y="1962195"/>
                    <a:ext cx="985837" cy="5191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ja-JP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ookman Old Style" pitchFamily="18" charset="0"/>
                        <a:ea typeface="ＭＳ ゴシック" pitchFamily="49" charset="-128"/>
                        <a:cs typeface="+mn-cs"/>
                      </a:rPr>
                      <a:t>kx</a:t>
                    </a:r>
                    <a:r>
                      <a:rPr kumimoji="0" lang="en-US" altLang="ja-JP" sz="2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ＭＳ ゴシック" pitchFamily="49" charset="-128"/>
                        <a:cs typeface="+mn-cs"/>
                      </a:rPr>
                      <a:t>2</a:t>
                    </a:r>
                    <a:r>
                      <a:rPr kumimoji="0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ＭＳ ゴシック" pitchFamily="49" charset="-128"/>
                        <a:cs typeface="+mn-cs"/>
                      </a:rPr>
                      <a:t>/2</a:t>
                    </a:r>
                    <a:endParaRPr kumimoji="1" lang="en-US" altLang="ja-JP" sz="2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ymbol" pitchFamily="18" charset="2"/>
                      <a:ea typeface="ＭＳ Ｐゴシック" charset="-128"/>
                      <a:cs typeface="+mn-cs"/>
                    </a:endParaRPr>
                  </a:p>
                </p:txBody>
              </p:sp>
              <p:sp>
                <p:nvSpPr>
                  <p:cNvPr id="82" name="Rectangle 65">
                    <a:extLst>
                      <a:ext uri="{FF2B5EF4-FFF2-40B4-BE49-F238E27FC236}">
                        <a16:creationId xmlns:a16="http://schemas.microsoft.com/office/drawing/2014/main" id="{34C48599-A193-3FBC-88FD-EB6D7373D1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0723" y="1954053"/>
                    <a:ext cx="4005263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ja-JP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ＭＳ Ｐゴシック" charset="-128"/>
                        <a:cs typeface="+mn-cs"/>
                      </a:rPr>
                      <a:t>弾性力の位置エネルギー</a:t>
                    </a:r>
                  </a:p>
                </p:txBody>
              </p:sp>
            </p:grpSp>
            <p:sp>
              <p:nvSpPr>
                <p:cNvPr id="61" name="Rectangle 36">
                  <a:extLst>
                    <a:ext uri="{FF2B5EF4-FFF2-40B4-BE49-F238E27FC236}">
                      <a16:creationId xmlns:a16="http://schemas.microsoft.com/office/drawing/2014/main" id="{104AAC85-E681-D279-D56D-F4CE51386A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29910"/>
                  <a:ext cx="2730137" cy="519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ＭＳ ゴシック" pitchFamily="49" charset="-128"/>
                      <a:ea typeface="ＭＳ ゴシック" pitchFamily="49" charset="-128"/>
                      <a:cs typeface="Times New Roman" pitchFamily="18" charset="0"/>
                    </a:rPr>
                    <a:t>エネルギー</a:t>
                  </a:r>
                  <a:r>
                    <a:rPr kumimoji="1" lang="ja-JP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ゴシック" pitchFamily="49" charset="-128"/>
                      <a:ea typeface="ＭＳ ゴシック" pitchFamily="49" charset="-128"/>
                      <a:cs typeface="Times New Roman" pitchFamily="18" charset="0"/>
                    </a:rPr>
                    <a:t>　</a:t>
                  </a:r>
                  <a:endPara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ゴシック" pitchFamily="49" charset="-128"/>
                    <a:cs typeface="Times New Roman" pitchFamily="18" charset="0"/>
                  </a:endParaRPr>
                </a:p>
              </p:txBody>
            </p:sp>
            <p:sp>
              <p:nvSpPr>
                <p:cNvPr id="62" name="Rectangle 17">
                  <a:extLst>
                    <a:ext uri="{FF2B5EF4-FFF2-40B4-BE49-F238E27FC236}">
                      <a16:creationId xmlns:a16="http://schemas.microsoft.com/office/drawing/2014/main" id="{3996D16D-061B-817B-7C16-DED5E1AC08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38975"/>
                  <a:ext cx="2780778" cy="519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charset="-128"/>
                      <a:cs typeface="+mn-cs"/>
                    </a:rPr>
                    <a:t>運動エネルギー</a:t>
                  </a:r>
                </a:p>
              </p:txBody>
            </p:sp>
            <p:graphicFrame>
              <p:nvGraphicFramePr>
                <p:cNvPr id="63" name="Object 33">
                  <a:extLst>
                    <a:ext uri="{FF2B5EF4-FFF2-40B4-BE49-F238E27FC236}">
                      <a16:creationId xmlns:a16="http://schemas.microsoft.com/office/drawing/2014/main" id="{01459149-408C-4881-41E9-0449D5BC4BA8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196496" y="418055"/>
                <a:ext cx="343368" cy="7419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数式" r:id="rId4" imgW="152280" imgH="393480" progId="Equation.3">
                        <p:embed/>
                      </p:oleObj>
                    </mc:Choice>
                    <mc:Fallback>
                      <p:oleObj name="数式" r:id="rId4" imgW="152280" imgH="393480" progId="Equation.3">
                        <p:embed/>
                        <p:pic>
                          <p:nvPicPr>
                            <p:cNvPr id="63" name="Object 33">
                              <a:extLst>
                                <a:ext uri="{FF2B5EF4-FFF2-40B4-BE49-F238E27FC236}">
                                  <a16:creationId xmlns:a16="http://schemas.microsoft.com/office/drawing/2014/main" id="{01459149-408C-4881-41E9-0449D5BC4BA8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96496" y="418055"/>
                              <a:ext cx="343368" cy="7419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4" name="Object 15">
                  <a:extLst>
                    <a:ext uri="{FF2B5EF4-FFF2-40B4-BE49-F238E27FC236}">
                      <a16:creationId xmlns:a16="http://schemas.microsoft.com/office/drawing/2014/main" id="{D316C595-4BD3-E731-6A55-B8EDDC749B7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480757" y="587924"/>
                <a:ext cx="684327" cy="3673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数式" r:id="rId6" imgW="304536" imgH="164957" progId="Equation.3">
                        <p:embed/>
                      </p:oleObj>
                    </mc:Choice>
                    <mc:Fallback>
                      <p:oleObj name="数式" r:id="rId6" imgW="304536" imgH="164957" progId="Equation.3">
                        <p:embed/>
                        <p:pic>
                          <p:nvPicPr>
                            <p:cNvPr id="64" name="Object 15">
                              <a:extLst>
                                <a:ext uri="{FF2B5EF4-FFF2-40B4-BE49-F238E27FC236}">
                                  <a16:creationId xmlns:a16="http://schemas.microsoft.com/office/drawing/2014/main" id="{D316C595-4BD3-E731-6A55-B8EDDC749B7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80757" y="587924"/>
                              <a:ext cx="684327" cy="3673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5" name="Object 33">
                  <a:extLst>
                    <a:ext uri="{FF2B5EF4-FFF2-40B4-BE49-F238E27FC236}">
                      <a16:creationId xmlns:a16="http://schemas.microsoft.com/office/drawing/2014/main" id="{91178B60-9F15-6A1C-9FC7-480CED5697A1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497705" y="507645"/>
                <a:ext cx="713492" cy="45336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数式" r:id="rId8" imgW="317160" imgH="203040" progId="Equation.3">
                        <p:embed/>
                      </p:oleObj>
                    </mc:Choice>
                    <mc:Fallback>
                      <p:oleObj name="数式" r:id="rId8" imgW="317160" imgH="203040" progId="Equation.3">
                        <p:embed/>
                        <p:pic>
                          <p:nvPicPr>
                            <p:cNvPr id="65" name="Object 33">
                              <a:extLst>
                                <a:ext uri="{FF2B5EF4-FFF2-40B4-BE49-F238E27FC236}">
                                  <a16:creationId xmlns:a16="http://schemas.microsoft.com/office/drawing/2014/main" id="{91178B60-9F15-6A1C-9FC7-480CED5697A1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97705" y="507645"/>
                              <a:ext cx="713492" cy="45336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6" name="Rectangle 11">
                  <a:extLst>
                    <a:ext uri="{FF2B5EF4-FFF2-40B4-BE49-F238E27FC236}">
                      <a16:creationId xmlns:a16="http://schemas.microsoft.com/office/drawing/2014/main" id="{8ADA503A-F825-B73E-DFD1-74610060A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57918" y="650724"/>
                  <a:ext cx="1173719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Ｐゴシック" charset="-128"/>
                      <a:cs typeface="+mn-cs"/>
                    </a:rPr>
                    <a:t>v</a:t>
                  </a:r>
                  <a:r>
                    <a:rPr kumimoji="1" lang="ja-JP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Ｐゴシック" charset="-128"/>
                      <a:cs typeface="+mn-cs"/>
                    </a:rPr>
                    <a:t>：</a:t>
                  </a:r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ゴシック" pitchFamily="49" charset="-128"/>
                      <a:cs typeface="Times New Roman" pitchFamily="18" charset="0"/>
                    </a:rPr>
                    <a:t>速度</a:t>
                  </a:r>
                </a:p>
              </p:txBody>
            </p:sp>
            <p:sp>
              <p:nvSpPr>
                <p:cNvPr id="67" name="Rectangle 30">
                  <a:extLst>
                    <a:ext uri="{FF2B5EF4-FFF2-40B4-BE49-F238E27FC236}">
                      <a16:creationId xmlns:a16="http://schemas.microsoft.com/office/drawing/2014/main" id="{24106C22-C7E0-094A-8D3E-567647A62A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48149" y="337904"/>
                  <a:ext cx="1295547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Ｐゴシック" charset="-128"/>
                      <a:cs typeface="+mn-cs"/>
                    </a:rPr>
                    <a:t>m</a:t>
                  </a:r>
                  <a:r>
                    <a:rPr kumimoji="1" lang="ja-JP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Ｐゴシック" charset="-128"/>
                      <a:cs typeface="+mn-cs"/>
                    </a:rPr>
                    <a:t>：</a:t>
                  </a:r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Ｐゴシック" charset="-128"/>
                      <a:cs typeface="+mn-cs"/>
                    </a:rPr>
                    <a:t>質量</a:t>
                  </a:r>
                  <a:endPara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itchFamily="18" charset="0"/>
                    <a:ea typeface="ＭＳ ゴシック" pitchFamily="49" charset="-128"/>
                    <a:cs typeface="Times New Roman" pitchFamily="18" charset="0"/>
                  </a:endParaRPr>
                </a:p>
              </p:txBody>
            </p:sp>
            <p:graphicFrame>
              <p:nvGraphicFramePr>
                <p:cNvPr id="68" name="Object 15">
                  <a:extLst>
                    <a:ext uri="{FF2B5EF4-FFF2-40B4-BE49-F238E27FC236}">
                      <a16:creationId xmlns:a16="http://schemas.microsoft.com/office/drawing/2014/main" id="{15FE2F40-B801-44BB-0AD1-93ACFC1B9C6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6770323" y="751479"/>
                <a:ext cx="1692283" cy="4386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数式" r:id="rId10" imgW="825480" imgH="215640" progId="Equation.3">
                        <p:embed/>
                      </p:oleObj>
                    </mc:Choice>
                    <mc:Fallback>
                      <p:oleObj name="数式" r:id="rId10" imgW="825480" imgH="215640" progId="Equation.3">
                        <p:embed/>
                        <p:pic>
                          <p:nvPicPr>
                            <p:cNvPr id="68" name="Object 15">
                              <a:extLst>
                                <a:ext uri="{FF2B5EF4-FFF2-40B4-BE49-F238E27FC236}">
                                  <a16:creationId xmlns:a16="http://schemas.microsoft.com/office/drawing/2014/main" id="{15FE2F40-B801-44BB-0AD1-93ACFC1B9C6D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770323" y="751479"/>
                              <a:ext cx="1692283" cy="4386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9" name="Rectangle 38">
                  <a:extLst>
                    <a:ext uri="{FF2B5EF4-FFF2-40B4-BE49-F238E27FC236}">
                      <a16:creationId xmlns:a16="http://schemas.microsoft.com/office/drawing/2014/main" id="{1B08BB86-4F27-F151-EB45-30A39EF90B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28655" y="402109"/>
                  <a:ext cx="232627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ゴシック" pitchFamily="49" charset="-128"/>
                      <a:ea typeface="ＭＳ ゴシック" pitchFamily="49" charset="-128"/>
                      <a:cs typeface="Times New Roman" pitchFamily="18" charset="0"/>
                    </a:rPr>
                    <a:t>受けとる仕事</a:t>
                  </a:r>
                  <a:r>
                    <a:rPr kumimoji="1" lang="en-US" altLang="ja-JP" sz="2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Ｐゴシック" charset="-128"/>
                      <a:cs typeface="+mn-cs"/>
                    </a:rPr>
                    <a:t>W</a:t>
                  </a:r>
                  <a:endPara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ゴシック" pitchFamily="49" charset="-128"/>
                    <a:ea typeface="ＭＳ ゴシック" pitchFamily="49" charset="-128"/>
                    <a:cs typeface="Times New Roman" pitchFamily="18" charset="0"/>
                  </a:endParaRPr>
                </a:p>
              </p:txBody>
            </p:sp>
            <p:sp>
              <p:nvSpPr>
                <p:cNvPr id="70" name="Rectangle 38">
                  <a:extLst>
                    <a:ext uri="{FF2B5EF4-FFF2-40B4-BE49-F238E27FC236}">
                      <a16:creationId xmlns:a16="http://schemas.microsoft.com/office/drawing/2014/main" id="{059EFE5F-F240-1E93-F5F3-06F5D3A0AB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8527" y="-29910"/>
                  <a:ext cx="5391219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ゴシック" pitchFamily="49" charset="-128"/>
                      <a:ea typeface="ＭＳ ゴシック" pitchFamily="49" charset="-128"/>
                      <a:cs typeface="Times New Roman" pitchFamily="18" charset="0"/>
                    </a:rPr>
                    <a:t>:</a:t>
                  </a:r>
                  <a:r>
                    <a:rPr kumimoji="1" lang="ja-JP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ゴシック" pitchFamily="49" charset="-128"/>
                      <a:ea typeface="ＭＳ ゴシック" pitchFamily="49" charset="-128"/>
                      <a:cs typeface="Times New Roman" pitchFamily="18" charset="0"/>
                    </a:rPr>
                    <a:t>系がすることのできる仕事の量</a:t>
                  </a:r>
                </a:p>
              </p:txBody>
            </p:sp>
            <p:sp>
              <p:nvSpPr>
                <p:cNvPr id="71" name="Rectangle 48">
                  <a:extLst>
                    <a:ext uri="{FF2B5EF4-FFF2-40B4-BE49-F238E27FC236}">
                      <a16:creationId xmlns:a16="http://schemas.microsoft.com/office/drawing/2014/main" id="{F941AF74-DB74-C88E-FE67-E50905A482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3814" y="-29910"/>
                  <a:ext cx="1850186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uLnTx/>
                      <a:uFillTx/>
                      <a:latin typeface="ＭＳ ゴシック" pitchFamily="49" charset="-128"/>
                      <a:ea typeface="ＭＳ ゴシック" pitchFamily="49" charset="-128"/>
                      <a:cs typeface="Times New Roman" pitchFamily="18" charset="0"/>
                    </a:rPr>
                    <a:t>添字</a:t>
                  </a:r>
                  <a:r>
                    <a:rPr kumimoji="1" lang="en-US" altLang="ja-JP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ゴシック" pitchFamily="49" charset="-128"/>
                      <a:cs typeface="Times New Roman" pitchFamily="18" charset="0"/>
                    </a:rPr>
                    <a:t>i:</a:t>
                  </a:r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uLnTx/>
                      <a:uFillTx/>
                      <a:latin typeface="ＭＳ ゴシック" pitchFamily="49" charset="-128"/>
                      <a:ea typeface="ＭＳ ゴシック" pitchFamily="49" charset="-128"/>
                      <a:cs typeface="Times New Roman" pitchFamily="18" charset="0"/>
                    </a:rPr>
                    <a:t>始</a:t>
                  </a:r>
                  <a:r>
                    <a:rPr kumimoji="1" lang="en-US" altLang="ja-JP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ゴシック" pitchFamily="49" charset="-128"/>
                      <a:cs typeface="Times New Roman" pitchFamily="18" charset="0"/>
                    </a:rPr>
                    <a:t>,f:</a:t>
                  </a:r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uLnTx/>
                      <a:uFillTx/>
                      <a:latin typeface="ＭＳ ゴシック" pitchFamily="49" charset="-128"/>
                      <a:ea typeface="ＭＳ ゴシック" pitchFamily="49" charset="-128"/>
                      <a:cs typeface="Times New Roman" pitchFamily="18" charset="0"/>
                    </a:rPr>
                    <a:t>終</a:t>
                  </a:r>
                  <a:endPara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ＭＳ ゴシック" pitchFamily="49" charset="-128"/>
                    <a:cs typeface="Times New Roman" pitchFamily="18" charset="0"/>
                  </a:endParaRPr>
                </a:p>
              </p:txBody>
            </p:sp>
            <p:sp>
              <p:nvSpPr>
                <p:cNvPr id="72" name="Rectangle 19">
                  <a:extLst>
                    <a:ext uri="{FF2B5EF4-FFF2-40B4-BE49-F238E27FC236}">
                      <a16:creationId xmlns:a16="http://schemas.microsoft.com/office/drawing/2014/main" id="{E7BDE2A9-7B10-C757-B205-32CC167F6F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6678" y="1062392"/>
                  <a:ext cx="550022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charset="-128"/>
                      <a:cs typeface="+mn-cs"/>
                    </a:rPr>
                    <a:t>基準状態になるまでに保存力がする仕事</a:t>
                  </a:r>
                </a:p>
              </p:txBody>
            </p:sp>
            <p:sp>
              <p:nvSpPr>
                <p:cNvPr id="73" name="Rectangle 69">
                  <a:extLst>
                    <a:ext uri="{FF2B5EF4-FFF2-40B4-BE49-F238E27FC236}">
                      <a16:creationId xmlns:a16="http://schemas.microsoft.com/office/drawing/2014/main" id="{FD9F14A6-CBFB-7412-C05F-F719104C0E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78537" y="1932378"/>
                  <a:ext cx="2675732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2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ゴシック" pitchFamily="49" charset="-128"/>
                      <a:cs typeface="+mn-cs"/>
                    </a:rPr>
                    <a:t>x</a:t>
                  </a:r>
                  <a:r>
                    <a:rPr kumimoji="0" lang="en-US" altLang="ja-JP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ゴシック" pitchFamily="49" charset="-128"/>
                      <a:cs typeface="+mn-cs"/>
                    </a:rPr>
                    <a:t>:</a:t>
                  </a:r>
                  <a:r>
                    <a:rPr kumimoji="0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ゴシック" pitchFamily="49" charset="-128"/>
                      <a:cs typeface="+mn-cs"/>
                    </a:rPr>
                    <a:t>のび</a:t>
                  </a:r>
                  <a:r>
                    <a:rPr kumimoji="0" lang="en-US" altLang="ja-JP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ゴシック" pitchFamily="49" charset="-128"/>
                      <a:cs typeface="+mn-cs"/>
                    </a:rPr>
                    <a:t>,</a:t>
                  </a:r>
                  <a:r>
                    <a:rPr kumimoji="0" lang="en-US" altLang="ja-JP" sz="2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ゴシック" pitchFamily="49" charset="-128"/>
                      <a:cs typeface="+mn-cs"/>
                    </a:rPr>
                    <a:t>k</a:t>
                  </a:r>
                  <a:r>
                    <a:rPr kumimoji="0" lang="en-US" altLang="ja-JP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ゴシック" pitchFamily="49" charset="-128"/>
                      <a:cs typeface="+mn-cs"/>
                    </a:rPr>
                    <a:t>:</a:t>
                  </a:r>
                  <a:r>
                    <a:rPr kumimoji="0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ゴシック" pitchFamily="49" charset="-128"/>
                      <a:cs typeface="+mn-cs"/>
                    </a:rPr>
                    <a:t>バネ定数</a:t>
                  </a:r>
                </a:p>
              </p:txBody>
            </p:sp>
            <p:sp>
              <p:nvSpPr>
                <p:cNvPr id="74" name="Rectangle 17">
                  <a:extLst>
                    <a:ext uri="{FF2B5EF4-FFF2-40B4-BE49-F238E27FC236}">
                      <a16:creationId xmlns:a16="http://schemas.microsoft.com/office/drawing/2014/main" id="{B45C007B-F956-304E-FBB6-9D47B6D7D2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973" y="1469653"/>
                  <a:ext cx="4731625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charset="-128"/>
                      <a:cs typeface="+mn-cs"/>
                    </a:rPr>
                    <a:t>一様重力の位置エネルギー</a:t>
                  </a:r>
                </a:p>
              </p:txBody>
            </p:sp>
            <p:grpSp>
              <p:nvGrpSpPr>
                <p:cNvPr id="75" name="グループ化 74">
                  <a:extLst>
                    <a:ext uri="{FF2B5EF4-FFF2-40B4-BE49-F238E27FC236}">
                      <a16:creationId xmlns:a16="http://schemas.microsoft.com/office/drawing/2014/main" id="{9890A3CD-EC5C-9976-ED68-8CC28F7CEA43}"/>
                    </a:ext>
                  </a:extLst>
                </p:cNvPr>
                <p:cNvGrpSpPr/>
                <p:nvPr/>
              </p:nvGrpSpPr>
              <p:grpSpPr>
                <a:xfrm>
                  <a:off x="4470275" y="1451047"/>
                  <a:ext cx="1449085" cy="577495"/>
                  <a:chOff x="3772361" y="1489119"/>
                  <a:chExt cx="1449085" cy="577495"/>
                </a:xfrm>
              </p:grpSpPr>
              <p:sp>
                <p:nvSpPr>
                  <p:cNvPr id="78" name="Rectangle 62">
                    <a:extLst>
                      <a:ext uri="{FF2B5EF4-FFF2-40B4-BE49-F238E27FC236}">
                        <a16:creationId xmlns:a16="http://schemas.microsoft.com/office/drawing/2014/main" id="{4216327F-E57E-C5E4-9DB7-7559C5C46B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2361" y="1547501"/>
                    <a:ext cx="758825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ja-JP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ookman Old Style" pitchFamily="18" charset="0"/>
                        <a:ea typeface="ＭＳ Ｐゴシック" charset="-128"/>
                        <a:cs typeface="+mn-cs"/>
                      </a:rPr>
                      <a:t>U </a:t>
                    </a:r>
                    <a:r>
                      <a:rPr kumimoji="0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ookman Old Style" pitchFamily="18" charset="0"/>
                        <a:ea typeface="ＭＳ Ｐゴシック" charset="-128"/>
                        <a:cs typeface="+mn-cs"/>
                      </a:rPr>
                      <a:t>=</a:t>
                    </a:r>
                  </a:p>
                </p:txBody>
              </p:sp>
              <p:sp>
                <p:nvSpPr>
                  <p:cNvPr id="79" name="Rectangle 63">
                    <a:extLst>
                      <a:ext uri="{FF2B5EF4-FFF2-40B4-BE49-F238E27FC236}">
                        <a16:creationId xmlns:a16="http://schemas.microsoft.com/office/drawing/2014/main" id="{01C73BC9-CB96-F953-04C3-F878B397B8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5459" y="1489119"/>
                    <a:ext cx="915987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ja-JP" sz="2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ookman Old Style" pitchFamily="18" charset="0"/>
                        <a:ea typeface="ＭＳ ゴシック" pitchFamily="49" charset="-128"/>
                        <a:cs typeface="+mn-cs"/>
                      </a:rPr>
                      <a:t>mgh</a:t>
                    </a:r>
                    <a:endParaRPr kumimoji="1" lang="en-US" altLang="ja-JP" sz="2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ymbol" pitchFamily="18" charset="2"/>
                      <a:ea typeface="ＭＳ Ｐゴシック" charset="-128"/>
                      <a:cs typeface="+mn-cs"/>
                    </a:endParaRPr>
                  </a:p>
                </p:txBody>
              </p:sp>
            </p:grpSp>
            <p:sp>
              <p:nvSpPr>
                <p:cNvPr id="76" name="Rectangle 13">
                  <a:extLst>
                    <a:ext uri="{FF2B5EF4-FFF2-40B4-BE49-F238E27FC236}">
                      <a16:creationId xmlns:a16="http://schemas.microsoft.com/office/drawing/2014/main" id="{B622E13D-F837-6372-AB08-1B6CE651EC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24170" y="1469673"/>
                  <a:ext cx="1390927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ookman Old Style" panose="02050604050505020204" pitchFamily="18" charset="0"/>
                      <a:ea typeface="ＭＳ ゴシック" panose="020B0609070205080204" pitchFamily="49" charset="-128"/>
                      <a:cs typeface="Times New Roman" pitchFamily="18" charset="0"/>
                    </a:rPr>
                    <a:t>h</a:t>
                  </a:r>
                  <a:r>
                    <a:rPr kumimoji="1" lang="en-US" altLang="ja-JP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ゴシック" pitchFamily="49" charset="-128"/>
                      <a:ea typeface="ＭＳ ゴシック" pitchFamily="49" charset="-128"/>
                      <a:cs typeface="Times New Roman" pitchFamily="18" charset="0"/>
                    </a:rPr>
                    <a:t>:</a:t>
                  </a:r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ゴシック" pitchFamily="49" charset="-128"/>
                      <a:ea typeface="ＭＳ ゴシック" pitchFamily="49" charset="-128"/>
                      <a:cs typeface="Times New Roman" pitchFamily="18" charset="0"/>
                    </a:rPr>
                    <a:t>高さ</a:t>
                  </a:r>
                </a:p>
              </p:txBody>
            </p:sp>
            <p:sp>
              <p:nvSpPr>
                <p:cNvPr id="77" name="Rectangle 13">
                  <a:extLst>
                    <a:ext uri="{FF2B5EF4-FFF2-40B4-BE49-F238E27FC236}">
                      <a16:creationId xmlns:a16="http://schemas.microsoft.com/office/drawing/2014/main" id="{F73E1B4F-1466-3FCE-854F-432231658B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5864" y="1428670"/>
                  <a:ext cx="2089098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ookman Old Style" panose="02050604050505020204" pitchFamily="18" charset="0"/>
                      <a:ea typeface="ＭＳ ゴシック" panose="020B0609070205080204" pitchFamily="49" charset="-128"/>
                      <a:cs typeface="Times New Roman" pitchFamily="18" charset="0"/>
                    </a:rPr>
                    <a:t>g</a:t>
                  </a:r>
                  <a:r>
                    <a:rPr kumimoji="1" lang="en-US" altLang="ja-JP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ゴシック" pitchFamily="49" charset="-128"/>
                      <a:ea typeface="ＭＳ ゴシック" pitchFamily="49" charset="-128"/>
                      <a:cs typeface="Times New Roman" pitchFamily="18" charset="0"/>
                    </a:rPr>
                    <a:t>:</a:t>
                  </a:r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ゴシック" pitchFamily="49" charset="-128"/>
                      <a:ea typeface="ＭＳ ゴシック" pitchFamily="49" charset="-128"/>
                      <a:cs typeface="Times New Roman" pitchFamily="18" charset="0"/>
                    </a:rPr>
                    <a:t>重力加速度</a:t>
                  </a:r>
                </a:p>
              </p:txBody>
            </p:sp>
          </p:grpSp>
          <p:sp>
            <p:nvSpPr>
              <p:cNvPr id="49" name="Rectangle 65">
                <a:extLst>
                  <a:ext uri="{FF2B5EF4-FFF2-40B4-BE49-F238E27FC236}">
                    <a16:creationId xmlns:a16="http://schemas.microsoft.com/office/drawing/2014/main" id="{71FE8046-BDC0-894A-2BD4-37648BD99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057" y="3059188"/>
                <a:ext cx="440216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charset="-128"/>
                    <a:cs typeface="+mn-cs"/>
                  </a:rPr>
                  <a:t>万有引力の位置エネルギー</a:t>
                </a:r>
              </a:p>
            </p:txBody>
          </p:sp>
          <p:sp>
            <p:nvSpPr>
              <p:cNvPr id="50" name="Rectangle 67">
                <a:extLst>
                  <a:ext uri="{FF2B5EF4-FFF2-40B4-BE49-F238E27FC236}">
                    <a16:creationId xmlns:a16="http://schemas.microsoft.com/office/drawing/2014/main" id="{DD1CCFE7-3183-D8AF-952C-7B16924AFB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033" y="3080562"/>
                <a:ext cx="758825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itchFamily="18" charset="0"/>
                    <a:ea typeface="ＭＳ Ｐゴシック" charset="-128"/>
                    <a:cs typeface="+mn-cs"/>
                  </a:rPr>
                  <a:t>U </a:t>
                </a: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itchFamily="18" charset="0"/>
                    <a:ea typeface="ＭＳ Ｐゴシック" charset="-128"/>
                    <a:cs typeface="+mn-cs"/>
                  </a:rPr>
                  <a:t>=</a:t>
                </a:r>
              </a:p>
            </p:txBody>
          </p:sp>
          <p:grpSp>
            <p:nvGrpSpPr>
              <p:cNvPr id="51" name="グループ化 50">
                <a:extLst>
                  <a:ext uri="{FF2B5EF4-FFF2-40B4-BE49-F238E27FC236}">
                    <a16:creationId xmlns:a16="http://schemas.microsoft.com/office/drawing/2014/main" id="{A16AC77B-943C-623A-4DBA-FD6E1CA5FE24}"/>
                  </a:ext>
                </a:extLst>
              </p:cNvPr>
              <p:cNvGrpSpPr/>
              <p:nvPr/>
            </p:nvGrpSpPr>
            <p:grpSpPr>
              <a:xfrm>
                <a:off x="6541547" y="2873253"/>
                <a:ext cx="2576848" cy="856056"/>
                <a:chOff x="6541547" y="2325622"/>
                <a:chExt cx="2576848" cy="856056"/>
              </a:xfrm>
            </p:grpSpPr>
            <p:sp>
              <p:nvSpPr>
                <p:cNvPr id="53" name="Rectangle 43">
                  <a:extLst>
                    <a:ext uri="{FF2B5EF4-FFF2-40B4-BE49-F238E27FC236}">
                      <a16:creationId xmlns:a16="http://schemas.microsoft.com/office/drawing/2014/main" id="{6046BBC6-1F1F-008F-7A85-AF745FD0DB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04898" y="2720013"/>
                  <a:ext cx="2031325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ゴシック" pitchFamily="49" charset="-128"/>
                      <a:ea typeface="ＭＳ ゴシック" pitchFamily="49" charset="-128"/>
                      <a:cs typeface="Times New Roman" pitchFamily="18" charset="0"/>
                    </a:rPr>
                    <a:t>万有引力定数</a:t>
                  </a:r>
                  <a:endPara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itchFamily="49" charset="-128"/>
                    <a:cs typeface="Times New Roman" pitchFamily="18" charset="0"/>
                  </a:endParaRPr>
                </a:p>
              </p:txBody>
            </p:sp>
            <p:graphicFrame>
              <p:nvGraphicFramePr>
                <p:cNvPr id="54" name="Object 39">
                  <a:extLst>
                    <a:ext uri="{FF2B5EF4-FFF2-40B4-BE49-F238E27FC236}">
                      <a16:creationId xmlns:a16="http://schemas.microsoft.com/office/drawing/2014/main" id="{BCDF49AC-F8D1-2DFC-E1CA-A6B3D0C80992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6550569" y="2363201"/>
                <a:ext cx="891319" cy="45719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数式" r:id="rId12" imgW="393529" imgH="203112" progId="Equation.3">
                        <p:embed/>
                      </p:oleObj>
                    </mc:Choice>
                    <mc:Fallback>
                      <p:oleObj name="数式" r:id="rId12" imgW="393529" imgH="203112" progId="Equation.3">
                        <p:embed/>
                        <p:pic>
                          <p:nvPicPr>
                            <p:cNvPr id="54" name="Object 39">
                              <a:extLst>
                                <a:ext uri="{FF2B5EF4-FFF2-40B4-BE49-F238E27FC236}">
                                  <a16:creationId xmlns:a16="http://schemas.microsoft.com/office/drawing/2014/main" id="{BCDF49AC-F8D1-2DFC-E1CA-A6B3D0C80992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550569" y="2363201"/>
                              <a:ext cx="891319" cy="457192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5" name="Object 38">
                  <a:extLst>
                    <a:ext uri="{FF2B5EF4-FFF2-40B4-BE49-F238E27FC236}">
                      <a16:creationId xmlns:a16="http://schemas.microsoft.com/office/drawing/2014/main" id="{731667DC-4067-81F5-AFBD-56158664566E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8129444" y="2453797"/>
                <a:ext cx="260477" cy="28218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数式" r:id="rId14" imgW="114102" imgH="126780" progId="Equation.3">
                        <p:embed/>
                      </p:oleObj>
                    </mc:Choice>
                    <mc:Fallback>
                      <p:oleObj name="数式" r:id="rId14" imgW="114102" imgH="126780" progId="Equation.3">
                        <p:embed/>
                        <p:pic>
                          <p:nvPicPr>
                            <p:cNvPr id="55" name="Object 38">
                              <a:extLst>
                                <a:ext uri="{FF2B5EF4-FFF2-40B4-BE49-F238E27FC236}">
                                  <a16:creationId xmlns:a16="http://schemas.microsoft.com/office/drawing/2014/main" id="{731667DC-4067-81F5-AFBD-56158664566E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129444" y="2453797"/>
                              <a:ext cx="260477" cy="282183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6" name="Rectangle 63">
                  <a:extLst>
                    <a:ext uri="{FF2B5EF4-FFF2-40B4-BE49-F238E27FC236}">
                      <a16:creationId xmlns:a16="http://schemas.microsoft.com/office/drawing/2014/main" id="{E06F34FC-37EE-1774-D3E9-C404D0CC65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3109" y="2325622"/>
                  <a:ext cx="80021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charset="-128"/>
                      <a:cs typeface="+mn-cs"/>
                    </a:rPr>
                    <a:t>質量</a:t>
                  </a:r>
                </a:p>
              </p:txBody>
            </p:sp>
            <p:sp>
              <p:nvSpPr>
                <p:cNvPr id="57" name="Rectangle 64">
                  <a:extLst>
                    <a:ext uri="{FF2B5EF4-FFF2-40B4-BE49-F238E27FC236}">
                      <a16:creationId xmlns:a16="http://schemas.microsoft.com/office/drawing/2014/main" id="{00617A9E-9823-A677-628C-9BB9C3EE8A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18176" y="2347043"/>
                  <a:ext cx="80021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charset="-128"/>
                      <a:cs typeface="+mn-cs"/>
                    </a:rPr>
                    <a:t>距離</a:t>
                  </a:r>
                </a:p>
              </p:txBody>
            </p:sp>
            <p:graphicFrame>
              <p:nvGraphicFramePr>
                <p:cNvPr id="58" name="Object 39">
                  <a:extLst>
                    <a:ext uri="{FF2B5EF4-FFF2-40B4-BE49-F238E27FC236}">
                      <a16:creationId xmlns:a16="http://schemas.microsoft.com/office/drawing/2014/main" id="{76219D63-6A37-1B93-88AA-3B097BBF9644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6541547" y="2746528"/>
                <a:ext cx="374436" cy="4002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数式" r:id="rId16" imgW="164880" imgH="177480" progId="Equation.3">
                        <p:embed/>
                      </p:oleObj>
                    </mc:Choice>
                    <mc:Fallback>
                      <p:oleObj name="数式" r:id="rId16" imgW="164880" imgH="177480" progId="Equation.3">
                        <p:embed/>
                        <p:pic>
                          <p:nvPicPr>
                            <p:cNvPr id="58" name="Object 39">
                              <a:extLst>
                                <a:ext uri="{FF2B5EF4-FFF2-40B4-BE49-F238E27FC236}">
                                  <a16:creationId xmlns:a16="http://schemas.microsoft.com/office/drawing/2014/main" id="{76219D63-6A37-1B93-88AA-3B097BBF9644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541547" y="2746528"/>
                              <a:ext cx="374436" cy="400212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52" name="Object 58">
                <a:extLst>
                  <a:ext uri="{FF2B5EF4-FFF2-40B4-BE49-F238E27FC236}">
                    <a16:creationId xmlns:a16="http://schemas.microsoft.com/office/drawing/2014/main" id="{D9ED510E-0566-F603-5D2A-605F2B26054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096326" y="2873341"/>
              <a:ext cx="1331913" cy="8541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数式" r:id="rId18" imgW="583920" imgH="393480" progId="Equation.3">
                      <p:embed/>
                    </p:oleObj>
                  </mc:Choice>
                  <mc:Fallback>
                    <p:oleObj name="数式" r:id="rId18" imgW="583920" imgH="393480" progId="Equation.3">
                      <p:embed/>
                      <p:pic>
                        <p:nvPicPr>
                          <p:cNvPr id="52" name="Object 58">
                            <a:extLst>
                              <a:ext uri="{FF2B5EF4-FFF2-40B4-BE49-F238E27FC236}">
                                <a16:creationId xmlns:a16="http://schemas.microsoft.com/office/drawing/2014/main" id="{D9ED510E-0566-F603-5D2A-605F2B26054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96326" y="2873341"/>
                            <a:ext cx="1331913" cy="854196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4" name="グループ化 83">
              <a:extLst>
                <a:ext uri="{FF2B5EF4-FFF2-40B4-BE49-F238E27FC236}">
                  <a16:creationId xmlns:a16="http://schemas.microsoft.com/office/drawing/2014/main" id="{0172263C-120C-E202-B327-8D2EFAB8DE92}"/>
                </a:ext>
              </a:extLst>
            </p:cNvPr>
            <p:cNvGrpSpPr/>
            <p:nvPr/>
          </p:nvGrpSpPr>
          <p:grpSpPr>
            <a:xfrm>
              <a:off x="4806890" y="3833813"/>
              <a:ext cx="2815823" cy="493195"/>
              <a:chOff x="6247871" y="4076272"/>
              <a:chExt cx="2815823" cy="493195"/>
            </a:xfrm>
          </p:grpSpPr>
          <p:graphicFrame>
            <p:nvGraphicFramePr>
              <p:cNvPr id="85" name="Object 15">
                <a:extLst>
                  <a:ext uri="{FF2B5EF4-FFF2-40B4-BE49-F238E27FC236}">
                    <a16:creationId xmlns:a16="http://schemas.microsoft.com/office/drawing/2014/main" id="{0239460E-8A41-9723-2F23-EF16B57EFD8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329246" y="4082879"/>
              <a:ext cx="1126837" cy="486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数式" r:id="rId20" imgW="495000" imgH="215640" progId="Equation.3">
                      <p:embed/>
                    </p:oleObj>
                  </mc:Choice>
                  <mc:Fallback>
                    <p:oleObj name="数式" r:id="rId20" imgW="495000" imgH="215640" progId="Equation.3">
                      <p:embed/>
                      <p:pic>
                        <p:nvPicPr>
                          <p:cNvPr id="85" name="Object 15">
                            <a:extLst>
                              <a:ext uri="{FF2B5EF4-FFF2-40B4-BE49-F238E27FC236}">
                                <a16:creationId xmlns:a16="http://schemas.microsoft.com/office/drawing/2014/main" id="{0239460E-8A41-9723-2F23-EF16B57EFD8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29246" y="4082879"/>
                            <a:ext cx="1126837" cy="4865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6" name="オブジェクト 85">
                <a:extLst>
                  <a:ext uri="{FF2B5EF4-FFF2-40B4-BE49-F238E27FC236}">
                    <a16:creationId xmlns:a16="http://schemas.microsoft.com/office/drawing/2014/main" id="{388E4754-DBD4-E136-EDBC-6A8C8AAA6F1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456083" y="4232350"/>
              <a:ext cx="289242" cy="2289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数式" r:id="rId22" imgW="126720" imgH="101520" progId="Equation.3">
                      <p:embed/>
                    </p:oleObj>
                  </mc:Choice>
                  <mc:Fallback>
                    <p:oleObj name="数式" r:id="rId22" imgW="126720" imgH="101520" progId="Equation.3">
                      <p:embed/>
                      <p:pic>
                        <p:nvPicPr>
                          <p:cNvPr id="86" name="オブジェクト 85">
                            <a:extLst>
                              <a:ext uri="{FF2B5EF4-FFF2-40B4-BE49-F238E27FC236}">
                                <a16:creationId xmlns:a16="http://schemas.microsoft.com/office/drawing/2014/main" id="{388E4754-DBD4-E136-EDBC-6A8C8AAA6F1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56083" y="4232350"/>
                            <a:ext cx="289242" cy="2289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7" name="オブジェクト 86">
                <a:extLst>
                  <a:ext uri="{FF2B5EF4-FFF2-40B4-BE49-F238E27FC236}">
                    <a16:creationId xmlns:a16="http://schemas.microsoft.com/office/drawing/2014/main" id="{9347738E-E051-69C8-33D2-D62687B8730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759057" y="4076272"/>
              <a:ext cx="1212706" cy="486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数式" r:id="rId24" imgW="533160" imgH="215640" progId="Equation.3">
                      <p:embed/>
                    </p:oleObj>
                  </mc:Choice>
                  <mc:Fallback>
                    <p:oleObj name="数式" r:id="rId24" imgW="533160" imgH="215640" progId="Equation.3">
                      <p:embed/>
                      <p:pic>
                        <p:nvPicPr>
                          <p:cNvPr id="87" name="オブジェクト 86">
                            <a:extLst>
                              <a:ext uri="{FF2B5EF4-FFF2-40B4-BE49-F238E27FC236}">
                                <a16:creationId xmlns:a16="http://schemas.microsoft.com/office/drawing/2014/main" id="{9347738E-E051-69C8-33D2-D62687B8730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59057" y="4076272"/>
                            <a:ext cx="1212706" cy="4865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8" name="正方形/長方形 87">
                <a:extLst>
                  <a:ext uri="{FF2B5EF4-FFF2-40B4-BE49-F238E27FC236}">
                    <a16:creationId xmlns:a16="http://schemas.microsoft.com/office/drawing/2014/main" id="{0DDAC653-423C-4373-4F30-5342203BD080}"/>
                  </a:ext>
                </a:extLst>
              </p:cNvPr>
              <p:cNvSpPr/>
              <p:nvPr/>
            </p:nvSpPr>
            <p:spPr bwMode="auto">
              <a:xfrm>
                <a:off x="6247871" y="4120713"/>
                <a:ext cx="2815823" cy="426579"/>
              </a:xfrm>
              <a:prstGeom prst="rect">
                <a:avLst/>
              </a:prstGeom>
              <a:noFill/>
              <a:ln w="1905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89" name="Rectangle 15">
              <a:extLst>
                <a:ext uri="{FF2B5EF4-FFF2-40B4-BE49-F238E27FC236}">
                  <a16:creationId xmlns:a16="http://schemas.microsoft.com/office/drawing/2014/main" id="{9255AEED-FD20-AB06-A6CA-6114C395C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2" y="3837083"/>
              <a:ext cx="499294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力学的エネルギー保存の法則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</p:grpSp>
      <p:sp>
        <p:nvSpPr>
          <p:cNvPr id="92" name="Rectangle 8">
            <a:extLst>
              <a:ext uri="{FF2B5EF4-FFF2-40B4-BE49-F238E27FC236}">
                <a16:creationId xmlns:a16="http://schemas.microsoft.com/office/drawing/2014/main" id="{BF1C15ED-D1B5-A649-CDBF-53D9D2B3A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35" y="6229015"/>
            <a:ext cx="27188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itchFamily="49" charset="-128"/>
                <a:cs typeface="Times New Roman" pitchFamily="18" charset="0"/>
              </a:rPr>
              <a:t>熱の仕事当量</a:t>
            </a:r>
          </a:p>
        </p:txBody>
      </p:sp>
      <p:sp>
        <p:nvSpPr>
          <p:cNvPr id="93" name="Rectangle 8">
            <a:extLst>
              <a:ext uri="{FF2B5EF4-FFF2-40B4-BE49-F238E27FC236}">
                <a16:creationId xmlns:a16="http://schemas.microsoft.com/office/drawing/2014/main" id="{1D609E2D-7311-ABF8-BF91-9BF8EF644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3763" y="6212072"/>
            <a:ext cx="18960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1cal=4.2J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209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1" grpId="0" animBg="1"/>
      <p:bldP spid="21" grpId="0" animBg="1"/>
      <p:bldP spid="21" grpId="1" animBg="1"/>
      <p:bldP spid="92" grpId="0"/>
      <p:bldP spid="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201051B9-CA7A-E040-6953-001FB0179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872" y="5515"/>
            <a:ext cx="1688356" cy="583791"/>
          </a:xfrm>
        </p:spPr>
        <p:txBody>
          <a:bodyPr/>
          <a:lstStyle/>
          <a:p>
            <a:pPr algn="l"/>
            <a:r>
              <a:rPr lang="ja-JP" altLang="en-US" sz="2800" i="0" kern="0" dirty="0">
                <a:solidFill>
                  <a:srgbClr val="0000FF"/>
                </a:solidFill>
              </a:rPr>
              <a:t>画面言語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20" name="Rectangle 108">
            <a:extLst>
              <a:ext uri="{FF2B5EF4-FFF2-40B4-BE49-F238E27FC236}">
                <a16:creationId xmlns:a16="http://schemas.microsoft.com/office/drawing/2014/main" id="{950281DE-8E58-6D67-E354-B7FDA586E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44" y="2137682"/>
            <a:ext cx="21321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画面要素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7" name="Rectangle 108">
            <a:extLst>
              <a:ext uri="{FF2B5EF4-FFF2-40B4-BE49-F238E27FC236}">
                <a16:creationId xmlns:a16="http://schemas.microsoft.com/office/drawing/2014/main" id="{76526495-B7B4-D972-680B-CC01D9980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268" y="2129693"/>
            <a:ext cx="885373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　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とは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文字、音声、記号、図、図形、図解、表、グラフ、動画、漫画、アニメ、ボタン、リンク、入力ボックス、チェックボックス等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108">
            <a:extLst>
              <a:ext uri="{FF2B5EF4-FFF2-40B4-BE49-F238E27FC236}">
                <a16:creationId xmlns:a16="http://schemas.microsoft.com/office/drawing/2014/main" id="{6BA0712F-76BF-394F-2BC4-83E420DC0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873" y="3412133"/>
            <a:ext cx="6891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画面要素の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配置、動作、操作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とは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2" name="Rectangle 108">
            <a:extLst>
              <a:ext uri="{FF2B5EF4-FFF2-40B4-BE49-F238E27FC236}">
                <a16:creationId xmlns:a16="http://schemas.microsoft.com/office/drawing/2014/main" id="{122B3C0A-74DE-4C0D-B534-1647FD531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6233"/>
            <a:ext cx="9151729" cy="1569660"/>
          </a:xfrm>
          <a:prstGeom prst="rect">
            <a:avLst/>
          </a:prstGeom>
          <a:solidFill>
            <a:srgbClr val="FFF0DC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画面言語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とは、テレビ、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PC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、スマホ等の画面上で、音声、文字と共に、図形、表、動画等あらゆる要素の配置、動作、操作等を駆使した情報伝達の形態を指します。これは、今や、音声言語、文字言語を超えて大きなウエイトを占める新しい「言語」になりつつあると考えられます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108">
            <a:extLst>
              <a:ext uri="{FF2B5EF4-FFF2-40B4-BE49-F238E27FC236}">
                <a16:creationId xmlns:a16="http://schemas.microsoft.com/office/drawing/2014/main" id="{08A4C1C6-60EB-6AC5-C687-886F6212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97" y="3843020"/>
            <a:ext cx="88537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配置　位置、相対位置、面的表記と線状性、重層的系列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4" name="Rectangle 108">
            <a:extLst>
              <a:ext uri="{FF2B5EF4-FFF2-40B4-BE49-F238E27FC236}">
                <a16:creationId xmlns:a16="http://schemas.microsoft.com/office/drawing/2014/main" id="{242507DF-0995-00B8-F58B-E8C1744ED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19" y="4281148"/>
            <a:ext cx="88303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動作　表示、消滅、移動、変化、点滅、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ポップアップ等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108">
            <a:extLst>
              <a:ext uri="{FF2B5EF4-FFF2-40B4-BE49-F238E27FC236}">
                <a16:creationId xmlns:a16="http://schemas.microsoft.com/office/drawing/2014/main" id="{21895D31-6E0E-A70B-7AD6-F719ECFB7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19" y="4721504"/>
            <a:ext cx="86934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操作　クリック、タップ、スワイプ、ドラッグ、プルダウン等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9" name="Rectangle 108">
            <a:extLst>
              <a:ext uri="{FF2B5EF4-FFF2-40B4-BE49-F238E27FC236}">
                <a16:creationId xmlns:a16="http://schemas.microsoft.com/office/drawing/2014/main" id="{BB7B8F9D-6C06-EF97-ED57-CCAC5CF04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874" y="5162949"/>
            <a:ext cx="15592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文法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とは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10" name="Rectangle 108">
            <a:extLst>
              <a:ext uri="{FF2B5EF4-FFF2-40B4-BE49-F238E27FC236}">
                <a16:creationId xmlns:a16="http://schemas.microsoft.com/office/drawing/2014/main" id="{EDCF7881-C60B-8B62-46D0-8B2972C33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142" y="5200085"/>
            <a:ext cx="7516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画面要素およびその配置、動作、操作の規則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11" name="Rectangle 108">
            <a:extLst>
              <a:ext uri="{FF2B5EF4-FFF2-40B4-BE49-F238E27FC236}">
                <a16:creationId xmlns:a16="http://schemas.microsoft.com/office/drawing/2014/main" id="{CE350ABE-F8F5-20EB-622D-2CC3F07D8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4540" y="80658"/>
            <a:ext cx="41833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hlinkClick r:id="rId3"/>
              </a:rPr>
              <a:t>筆者らの科研費研究報告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参照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Rectangle 108">
            <a:extLst>
              <a:ext uri="{FF2B5EF4-FFF2-40B4-BE49-F238E27FC236}">
                <a16:creationId xmlns:a16="http://schemas.microsoft.com/office/drawing/2014/main" id="{E2EEDC25-C1A4-1A2E-BF2B-2222A9326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873" y="5766770"/>
            <a:ext cx="91517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画面要素およびその配置、動作、操作の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象徴的意味と文法が送り手受け手に了解されていて、意味内容が伝達される。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87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8" grpId="0"/>
      <p:bldP spid="2" grpId="0" animBg="1"/>
      <p:bldP spid="3" grpId="0"/>
      <p:bldP spid="4" grpId="0"/>
      <p:bldP spid="6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8">
            <a:extLst>
              <a:ext uri="{FF2B5EF4-FFF2-40B4-BE49-F238E27FC236}">
                <a16:creationId xmlns:a16="http://schemas.microsoft.com/office/drawing/2014/main" id="{3B32CE1A-BD86-F5F6-CCB8-59018C0A0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01" y="558056"/>
            <a:ext cx="91686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青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字は標題、黒字は本文、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字は重要点、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字は補足。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01051B9-CA7A-E040-6953-001FB0179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602" y="12632"/>
            <a:ext cx="9006042" cy="523053"/>
          </a:xfrm>
        </p:spPr>
        <p:txBody>
          <a:bodyPr/>
          <a:lstStyle/>
          <a:p>
            <a:pPr algn="l"/>
            <a:r>
              <a:rPr lang="ja-JP" altLang="en-US" sz="2800" dirty="0">
                <a:solidFill>
                  <a:srgbClr val="0000FF"/>
                </a:solidFill>
                <a:ea typeface="ＭＳ Ｐゴシック" charset="-128"/>
              </a:rPr>
              <a:t>本書で使われる文字、記号の動作、操作の凡例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21" name="Rectangle 108">
            <a:extLst>
              <a:ext uri="{FF2B5EF4-FFF2-40B4-BE49-F238E27FC236}">
                <a16:creationId xmlns:a16="http://schemas.microsoft.com/office/drawing/2014/main" id="{95EB2735-A55D-8CFA-313A-EA94DB08E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75" y="1085814"/>
            <a:ext cx="81988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本体の場面の進退操作は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cursor key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　　　　　で行う。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65" name="Rectangle 108">
            <a:extLst>
              <a:ext uri="{FF2B5EF4-FFF2-40B4-BE49-F238E27FC236}">
                <a16:creationId xmlns:a16="http://schemas.microsoft.com/office/drawing/2014/main" id="{E94ED5CA-B0D7-CC51-1D3F-9F22D8A00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9921"/>
            <a:ext cx="57080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A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から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B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への論理展開で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C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を使うとき右図のような矢印等の動作は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26B0830B-F03B-0853-00DC-2BC0FF136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245" y="1682170"/>
            <a:ext cx="892261" cy="471487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22" name="Line 5">
            <a:extLst>
              <a:ext uri="{FF2B5EF4-FFF2-40B4-BE49-F238E27FC236}">
                <a16:creationId xmlns:a16="http://schemas.microsoft.com/office/drawing/2014/main" id="{0B7198CB-490C-930A-C29F-BD43C1047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8487" y="2121845"/>
            <a:ext cx="79051" cy="619215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23" name="AutoShape 10">
            <a:extLst>
              <a:ext uri="{FF2B5EF4-FFF2-40B4-BE49-F238E27FC236}">
                <a16:creationId xmlns:a16="http://schemas.microsoft.com/office/drawing/2014/main" id="{89D4F806-65A0-143C-5038-22F8C624E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230" y="2747379"/>
            <a:ext cx="937643" cy="473582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BCC663D9-3007-2386-624B-23E9A5E696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50516" y="2136957"/>
            <a:ext cx="620898" cy="604102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25" name="Rectangle 108">
            <a:extLst>
              <a:ext uri="{FF2B5EF4-FFF2-40B4-BE49-F238E27FC236}">
                <a16:creationId xmlns:a16="http://schemas.microsoft.com/office/drawing/2014/main" id="{DCB2841D-1255-45A8-B1EE-20552CDFC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3077" y="2701964"/>
            <a:ext cx="755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A</a:t>
            </a:r>
          </a:p>
        </p:txBody>
      </p:sp>
      <p:sp>
        <p:nvSpPr>
          <p:cNvPr id="27" name="Rectangle 108">
            <a:extLst>
              <a:ext uri="{FF2B5EF4-FFF2-40B4-BE49-F238E27FC236}">
                <a16:creationId xmlns:a16="http://schemas.microsoft.com/office/drawing/2014/main" id="{8E1C0DFA-7EA4-BBE0-12CE-11EE5BBFA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6684" y="2701964"/>
            <a:ext cx="6890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B</a:t>
            </a:r>
          </a:p>
        </p:txBody>
      </p:sp>
      <p:sp>
        <p:nvSpPr>
          <p:cNvPr id="28" name="Rectangle 108">
            <a:extLst>
              <a:ext uri="{FF2B5EF4-FFF2-40B4-BE49-F238E27FC236}">
                <a16:creationId xmlns:a16="http://schemas.microsoft.com/office/drawing/2014/main" id="{B63F1C78-0D0E-EAF0-3489-66C269B0F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678" y="1665038"/>
            <a:ext cx="755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C</a:t>
            </a:r>
          </a:p>
        </p:txBody>
      </p: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95F21933-E247-CA9B-05AA-6CE90D1FA585}"/>
              </a:ext>
            </a:extLst>
          </p:cNvPr>
          <p:cNvGrpSpPr/>
          <p:nvPr/>
        </p:nvGrpSpPr>
        <p:grpSpPr>
          <a:xfrm>
            <a:off x="5587646" y="1051517"/>
            <a:ext cx="1110811" cy="524942"/>
            <a:chOff x="5587646" y="1051517"/>
            <a:chExt cx="1110811" cy="524942"/>
          </a:xfrm>
        </p:grpSpPr>
        <p:sp>
          <p:nvSpPr>
            <p:cNvPr id="18" name="AutoShape 3">
              <a:extLst>
                <a:ext uri="{FF2B5EF4-FFF2-40B4-BE49-F238E27FC236}">
                  <a16:creationId xmlns:a16="http://schemas.microsoft.com/office/drawing/2014/main" id="{74CE94EB-1D95-BB0F-36A9-46CE6588F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7646" y="1156550"/>
              <a:ext cx="458186" cy="406317"/>
            </a:xfrm>
            <a:prstGeom prst="roundRect">
              <a:avLst>
                <a:gd name="adj" fmla="val 24906"/>
              </a:avLst>
            </a:prstGeom>
            <a:solidFill>
              <a:schemeClr val="bg1">
                <a:lumMod val="95000"/>
              </a:schemeClr>
            </a:solidFill>
            <a:ln w="12700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9" name="Rectangle 108">
              <a:extLst>
                <a:ext uri="{FF2B5EF4-FFF2-40B4-BE49-F238E27FC236}">
                  <a16:creationId xmlns:a16="http://schemas.microsoft.com/office/drawing/2014/main" id="{689EF0DF-CC3F-1B19-1FEE-869832F72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0856" y="1053239"/>
              <a:ext cx="5140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↓</a:t>
              </a: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9" name="AutoShape 3">
              <a:extLst>
                <a:ext uri="{FF2B5EF4-FFF2-40B4-BE49-F238E27FC236}">
                  <a16:creationId xmlns:a16="http://schemas.microsoft.com/office/drawing/2014/main" id="{F388F728-F7C4-B2A5-20C8-8175FC955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4891" y="1156550"/>
              <a:ext cx="458186" cy="406317"/>
            </a:xfrm>
            <a:prstGeom prst="roundRect">
              <a:avLst>
                <a:gd name="adj" fmla="val 24906"/>
              </a:avLst>
            </a:prstGeom>
            <a:solidFill>
              <a:schemeClr val="bg1">
                <a:lumMod val="95000"/>
              </a:schemeClr>
            </a:solidFill>
            <a:ln w="12700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0" name="Rectangle 108">
              <a:extLst>
                <a:ext uri="{FF2B5EF4-FFF2-40B4-BE49-F238E27FC236}">
                  <a16:creationId xmlns:a16="http://schemas.microsoft.com/office/drawing/2014/main" id="{99F1E8BB-5F7E-3F8D-1914-472A2D5AE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422" y="1051517"/>
              <a:ext cx="5140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↑</a:t>
              </a: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72" name="Rectangle 108">
            <a:extLst>
              <a:ext uri="{FF2B5EF4-FFF2-40B4-BE49-F238E27FC236}">
                <a16:creationId xmlns:a16="http://schemas.microsoft.com/office/drawing/2014/main" id="{9E01DE02-F926-5227-6B12-8A4F5AA36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3673"/>
            <a:ext cx="64462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「　 で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C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を検索、　    で検出、　で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C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を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適用して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B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が帰結すること」を意味する。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76" name="Rectangle 108">
            <a:extLst>
              <a:ext uri="{FF2B5EF4-FFF2-40B4-BE49-F238E27FC236}">
                <a16:creationId xmlns:a16="http://schemas.microsoft.com/office/drawing/2014/main" id="{98424C96-350E-243F-EF95-4A6A3BC03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75" y="1519580"/>
            <a:ext cx="71341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動画の操作は動画アプリの操作機能に従う。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20" name="Rectangle 144">
            <a:extLst>
              <a:ext uri="{FF2B5EF4-FFF2-40B4-BE49-F238E27FC236}">
                <a16:creationId xmlns:a16="http://schemas.microsoft.com/office/drawing/2014/main" id="{2A6C94AD-B5F9-0B1C-E053-C8586E3D5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6537" y="2711161"/>
            <a:ext cx="1109340" cy="50482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8EC44EEC-AE99-C1F7-0160-E6AA884E30E4}"/>
              </a:ext>
            </a:extLst>
          </p:cNvPr>
          <p:cNvGrpSpPr/>
          <p:nvPr/>
        </p:nvGrpSpPr>
        <p:grpSpPr>
          <a:xfrm>
            <a:off x="197166" y="2942676"/>
            <a:ext cx="4374834" cy="417435"/>
            <a:chOff x="197166" y="2942676"/>
            <a:chExt cx="4374834" cy="417435"/>
          </a:xfrm>
        </p:grpSpPr>
        <p:sp>
          <p:nvSpPr>
            <p:cNvPr id="29" name="Line 13">
              <a:extLst>
                <a:ext uri="{FF2B5EF4-FFF2-40B4-BE49-F238E27FC236}">
                  <a16:creationId xmlns:a16="http://schemas.microsoft.com/office/drawing/2014/main" id="{7D715A57-9033-401E-EF40-F33AD5A181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166" y="3006067"/>
              <a:ext cx="369643" cy="309607"/>
            </a:xfrm>
            <a:prstGeom prst="line">
              <a:avLst/>
            </a:prstGeom>
            <a:noFill/>
            <a:ln w="57150">
              <a:solidFill>
                <a:srgbClr val="FF99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0" name="AutoShape 3">
              <a:extLst>
                <a:ext uri="{FF2B5EF4-FFF2-40B4-BE49-F238E27FC236}">
                  <a16:creationId xmlns:a16="http://schemas.microsoft.com/office/drawing/2014/main" id="{A613015F-6760-D571-DF75-82A913CE6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897" y="2942676"/>
              <a:ext cx="651481" cy="385086"/>
            </a:xfrm>
            <a:prstGeom prst="roundRect">
              <a:avLst>
                <a:gd name="adj" fmla="val 36787"/>
              </a:avLst>
            </a:prstGeom>
            <a:noFill/>
            <a:ln w="28575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1" name="Line 5">
              <a:extLst>
                <a:ext uri="{FF2B5EF4-FFF2-40B4-BE49-F238E27FC236}">
                  <a16:creationId xmlns:a16="http://schemas.microsoft.com/office/drawing/2014/main" id="{39123586-CC6C-B4BE-D8CD-1971D20D0D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7200" y="3030288"/>
              <a:ext cx="304800" cy="329823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26" name="Rectangle 108">
            <a:extLst>
              <a:ext uri="{FF2B5EF4-FFF2-40B4-BE49-F238E27FC236}">
                <a16:creationId xmlns:a16="http://schemas.microsoft.com/office/drawing/2014/main" id="{63C88AEF-CE25-650A-6047-0B3854C5F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856" y="3268982"/>
            <a:ext cx="2565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ea typeface="ＭＳ Ｐゴシック" charset="-128"/>
              </a:rPr>
              <a:t>検出適用</a:t>
            </a:r>
            <a:r>
              <a:rPr lang="ja-JP" altLang="en-US" sz="2400" i="0" dirty="0">
                <a:solidFill>
                  <a:srgbClr val="CC00FF"/>
                </a:solidFill>
                <a:ea typeface="ＭＳ Ｐゴシック" charset="-128"/>
              </a:rPr>
              <a:t>サイクル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ea typeface="ＭＳ Ｐゴシック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371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65" grpId="0"/>
      <p:bldP spid="15" grpId="0" animBg="1"/>
      <p:bldP spid="15" grpId="1" animBg="1"/>
      <p:bldP spid="22" grpId="0" animBg="1"/>
      <p:bldP spid="23" grpId="0" animBg="1"/>
      <p:bldP spid="23" grpId="1" animBg="1"/>
      <p:bldP spid="24" grpId="0" animBg="1"/>
      <p:bldP spid="25" grpId="0"/>
      <p:bldP spid="27" grpId="0"/>
      <p:bldP spid="28" grpId="0"/>
      <p:bldP spid="72" grpId="0"/>
      <p:bldP spid="76" grpId="0"/>
      <p:bldP spid="20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8">
            <a:extLst>
              <a:ext uri="{FF2B5EF4-FFF2-40B4-BE49-F238E27FC236}">
                <a16:creationId xmlns:a16="http://schemas.microsoft.com/office/drawing/2014/main" id="{3B32CE1A-BD86-F5F6-CCB8-59018C0A0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01" y="558056"/>
            <a:ext cx="91686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青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字は標題、黒字は本文、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字は重要点、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字は補足。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01051B9-CA7A-E040-6953-001FB0179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602" y="12632"/>
            <a:ext cx="9006042" cy="523053"/>
          </a:xfrm>
        </p:spPr>
        <p:txBody>
          <a:bodyPr/>
          <a:lstStyle/>
          <a:p>
            <a:pPr algn="l"/>
            <a:r>
              <a:rPr lang="ja-JP" altLang="en-US" sz="2800" dirty="0">
                <a:solidFill>
                  <a:srgbClr val="0000FF"/>
                </a:solidFill>
                <a:ea typeface="ＭＳ Ｐゴシック" charset="-128"/>
              </a:rPr>
              <a:t>本書で使われる文字、記号の動作、操作の凡例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21" name="Rectangle 108">
            <a:extLst>
              <a:ext uri="{FF2B5EF4-FFF2-40B4-BE49-F238E27FC236}">
                <a16:creationId xmlns:a16="http://schemas.microsoft.com/office/drawing/2014/main" id="{95EB2735-A55D-8CFA-313A-EA94DB08E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75" y="1085814"/>
            <a:ext cx="81988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本体の場面の進退操作は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cursor key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　　　　　で行う。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65" name="Rectangle 108">
            <a:extLst>
              <a:ext uri="{FF2B5EF4-FFF2-40B4-BE49-F238E27FC236}">
                <a16:creationId xmlns:a16="http://schemas.microsoft.com/office/drawing/2014/main" id="{E94ED5CA-B0D7-CC51-1D3F-9F22D8A00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9921"/>
            <a:ext cx="57080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A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から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B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への論理展開で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C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を使うとき右図のような矢印等の動作は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2" name="Rectangle 108">
            <a:extLst>
              <a:ext uri="{FF2B5EF4-FFF2-40B4-BE49-F238E27FC236}">
                <a16:creationId xmlns:a16="http://schemas.microsoft.com/office/drawing/2014/main" id="{29A191C5-492B-217E-207A-53670A241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90100"/>
            <a:ext cx="54649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シートの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slide in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は既掲、既知事項。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" name="Rectangle 108">
            <a:extLst>
              <a:ext uri="{FF2B5EF4-FFF2-40B4-BE49-F238E27FC236}">
                <a16:creationId xmlns:a16="http://schemas.microsoft.com/office/drawing/2014/main" id="{FBD74E94-A177-65D1-8674-B7C0B4B94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077" y="5623767"/>
            <a:ext cx="32987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は補足説明。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4" name="Rectangle 108">
            <a:extLst>
              <a:ext uri="{FF2B5EF4-FFF2-40B4-BE49-F238E27FC236}">
                <a16:creationId xmlns:a16="http://schemas.microsoft.com/office/drawing/2014/main" id="{1D0BB6BD-6E93-89E3-537D-E15EBA022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02" y="6218562"/>
            <a:ext cx="6466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ピンク枠は重要事項、オレンジ枠は要点。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6" name="Rectangle 108">
            <a:extLst>
              <a:ext uri="{FF2B5EF4-FFF2-40B4-BE49-F238E27FC236}">
                <a16:creationId xmlns:a16="http://schemas.microsoft.com/office/drawing/2014/main" id="{DB18F180-90B3-5F09-85F1-7474C663A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02" y="6855411"/>
            <a:ext cx="7028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独立した枠は全体のテーマ、流れを表示。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13" name="Rectangle 108">
            <a:extLst>
              <a:ext uri="{FF2B5EF4-FFF2-40B4-BE49-F238E27FC236}">
                <a16:creationId xmlns:a16="http://schemas.microsoft.com/office/drawing/2014/main" id="{BD1B4FA0-BC5B-EFC7-2F92-0C5809307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327" y="5623767"/>
            <a:ext cx="62483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A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　　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B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」は「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A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から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B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が帰結」を意味する。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14" name="円形吹き出し 183">
            <a:extLst>
              <a:ext uri="{FF2B5EF4-FFF2-40B4-BE49-F238E27FC236}">
                <a16:creationId xmlns:a16="http://schemas.microsoft.com/office/drawing/2014/main" id="{4C0F1649-0679-5314-D42B-52571B907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9" y="5620211"/>
            <a:ext cx="673854" cy="426392"/>
          </a:xfrm>
          <a:prstGeom prst="wedgeEllipseCallout">
            <a:avLst>
              <a:gd name="adj1" fmla="val 70184"/>
              <a:gd name="adj2" fmla="val 49422"/>
            </a:avLst>
          </a:prstGeom>
          <a:noFill/>
          <a:ln w="1905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itchFamily="18" charset="0"/>
            </a:endParaRPr>
          </a:p>
        </p:txBody>
      </p:sp>
      <p:sp>
        <p:nvSpPr>
          <p:cNvPr id="67" name="Rectangle 108">
            <a:extLst>
              <a:ext uri="{FF2B5EF4-FFF2-40B4-BE49-F238E27FC236}">
                <a16:creationId xmlns:a16="http://schemas.microsoft.com/office/drawing/2014/main" id="{7F831CEC-0267-C0D5-BE1B-BC2144BA5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24659"/>
            <a:ext cx="62483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slide out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したシートは後で再用する。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A0D5CD54-CC9C-FC67-7688-7E6E354E5D5C}"/>
              </a:ext>
            </a:extLst>
          </p:cNvPr>
          <p:cNvSpPr/>
          <p:nvPr/>
        </p:nvSpPr>
        <p:spPr bwMode="auto">
          <a:xfrm>
            <a:off x="3518623" y="5772600"/>
            <a:ext cx="314632" cy="25451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Rectangle 108">
            <a:extLst>
              <a:ext uri="{FF2B5EF4-FFF2-40B4-BE49-F238E27FC236}">
                <a16:creationId xmlns:a16="http://schemas.microsoft.com/office/drawing/2014/main" id="{90E2145B-BED6-987B-F77E-8A4C195E5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5382" y="6218562"/>
            <a:ext cx="1133395" cy="461665"/>
          </a:xfrm>
          <a:prstGeom prst="rect">
            <a:avLst/>
          </a:prstGeom>
          <a:noFill/>
          <a:ln w="19050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（重要）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10" name="Rectangle 108">
            <a:extLst>
              <a:ext uri="{FF2B5EF4-FFF2-40B4-BE49-F238E27FC236}">
                <a16:creationId xmlns:a16="http://schemas.microsoft.com/office/drawing/2014/main" id="{5A1AD3B2-C4E2-A45B-D7E3-307BCF3E7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6494" y="6218562"/>
            <a:ext cx="1196719" cy="461665"/>
          </a:xfrm>
          <a:prstGeom prst="rect">
            <a:avLst/>
          </a:prstGeom>
          <a:noFill/>
          <a:ln w="19050">
            <a:solidFill>
              <a:srgbClr val="FF7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（要点）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16" name="AutoShape 160">
            <a:extLst>
              <a:ext uri="{FF2B5EF4-FFF2-40B4-BE49-F238E27FC236}">
                <a16:creationId xmlns:a16="http://schemas.microsoft.com/office/drawing/2014/main" id="{E9752DA6-B872-EC7E-69EA-954424B04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9443" y="3917127"/>
            <a:ext cx="2983770" cy="811882"/>
          </a:xfrm>
          <a:prstGeom prst="roundRect">
            <a:avLst>
              <a:gd name="adj" fmla="val 16667"/>
            </a:avLst>
          </a:prstGeom>
          <a:solidFill>
            <a:srgbClr val="FFF0DC"/>
          </a:solidFill>
          <a:ln w="285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（既掲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、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既知事項）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AutoShape 240">
            <a:extLst>
              <a:ext uri="{FF2B5EF4-FFF2-40B4-BE49-F238E27FC236}">
                <a16:creationId xmlns:a16="http://schemas.microsoft.com/office/drawing/2014/main" id="{17803B85-2E36-B37E-BFF8-99E8F3352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830" y="6855412"/>
            <a:ext cx="2393383" cy="523220"/>
          </a:xfrm>
          <a:prstGeom prst="roundRect">
            <a:avLst>
              <a:gd name="adj" fmla="val 42278"/>
            </a:avLst>
          </a:prstGeom>
          <a:solidFill>
            <a:srgbClr val="FFF0DC"/>
          </a:solidFill>
          <a:ln w="2857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（テーマ、流れ）</a:t>
            </a:r>
          </a:p>
        </p:txBody>
      </p: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95F21933-E247-CA9B-05AA-6CE90D1FA585}"/>
              </a:ext>
            </a:extLst>
          </p:cNvPr>
          <p:cNvGrpSpPr/>
          <p:nvPr/>
        </p:nvGrpSpPr>
        <p:grpSpPr>
          <a:xfrm>
            <a:off x="5587646" y="1051517"/>
            <a:ext cx="1110811" cy="524942"/>
            <a:chOff x="5587646" y="1051517"/>
            <a:chExt cx="1110811" cy="524942"/>
          </a:xfrm>
        </p:grpSpPr>
        <p:sp>
          <p:nvSpPr>
            <p:cNvPr id="18" name="AutoShape 3">
              <a:extLst>
                <a:ext uri="{FF2B5EF4-FFF2-40B4-BE49-F238E27FC236}">
                  <a16:creationId xmlns:a16="http://schemas.microsoft.com/office/drawing/2014/main" id="{74CE94EB-1D95-BB0F-36A9-46CE6588F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7646" y="1156550"/>
              <a:ext cx="458186" cy="406317"/>
            </a:xfrm>
            <a:prstGeom prst="roundRect">
              <a:avLst>
                <a:gd name="adj" fmla="val 24906"/>
              </a:avLst>
            </a:prstGeom>
            <a:solidFill>
              <a:schemeClr val="bg1">
                <a:lumMod val="95000"/>
              </a:schemeClr>
            </a:solidFill>
            <a:ln w="12700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9" name="Rectangle 108">
              <a:extLst>
                <a:ext uri="{FF2B5EF4-FFF2-40B4-BE49-F238E27FC236}">
                  <a16:creationId xmlns:a16="http://schemas.microsoft.com/office/drawing/2014/main" id="{689EF0DF-CC3F-1B19-1FEE-869832F72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0856" y="1053239"/>
              <a:ext cx="5140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↓</a:t>
              </a: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9" name="AutoShape 3">
              <a:extLst>
                <a:ext uri="{FF2B5EF4-FFF2-40B4-BE49-F238E27FC236}">
                  <a16:creationId xmlns:a16="http://schemas.microsoft.com/office/drawing/2014/main" id="{F388F728-F7C4-B2A5-20C8-8175FC955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4891" y="1156550"/>
              <a:ext cx="458186" cy="406317"/>
            </a:xfrm>
            <a:prstGeom prst="roundRect">
              <a:avLst>
                <a:gd name="adj" fmla="val 24906"/>
              </a:avLst>
            </a:prstGeom>
            <a:solidFill>
              <a:schemeClr val="bg1">
                <a:lumMod val="95000"/>
              </a:schemeClr>
            </a:solidFill>
            <a:ln w="12700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0" name="Rectangle 108">
              <a:extLst>
                <a:ext uri="{FF2B5EF4-FFF2-40B4-BE49-F238E27FC236}">
                  <a16:creationId xmlns:a16="http://schemas.microsoft.com/office/drawing/2014/main" id="{99F1E8BB-5F7E-3F8D-1914-472A2D5AE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422" y="1051517"/>
              <a:ext cx="5140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↑</a:t>
              </a: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72" name="Rectangle 108">
            <a:extLst>
              <a:ext uri="{FF2B5EF4-FFF2-40B4-BE49-F238E27FC236}">
                <a16:creationId xmlns:a16="http://schemas.microsoft.com/office/drawing/2014/main" id="{9E01DE02-F926-5227-6B12-8A4F5AA36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3673"/>
            <a:ext cx="64462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「　 で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C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を検索、　    で検出、　で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C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を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適用して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B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が帰結すること」を意味する。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76" name="Rectangle 108">
            <a:extLst>
              <a:ext uri="{FF2B5EF4-FFF2-40B4-BE49-F238E27FC236}">
                <a16:creationId xmlns:a16="http://schemas.microsoft.com/office/drawing/2014/main" id="{98424C96-350E-243F-EF95-4A6A3BC03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75" y="1519580"/>
            <a:ext cx="71341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動画の操作は動画アプリの操作機能に従う。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11" name="Rectangle 108">
            <a:extLst>
              <a:ext uri="{FF2B5EF4-FFF2-40B4-BE49-F238E27FC236}">
                <a16:creationId xmlns:a16="http://schemas.microsoft.com/office/drawing/2014/main" id="{53D2285C-92E7-3DA7-1547-CC4EF7419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02" y="4986918"/>
            <a:ext cx="7028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独立した枠は全体のテーマ、流れを表示。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12" name="AutoShape 240">
            <a:extLst>
              <a:ext uri="{FF2B5EF4-FFF2-40B4-BE49-F238E27FC236}">
                <a16:creationId xmlns:a16="http://schemas.microsoft.com/office/drawing/2014/main" id="{E111FD67-6856-BF2D-0DC8-0871C575F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830" y="4986919"/>
            <a:ext cx="2393383" cy="523220"/>
          </a:xfrm>
          <a:prstGeom prst="roundRect">
            <a:avLst>
              <a:gd name="adj" fmla="val 42278"/>
            </a:avLst>
          </a:prstGeom>
          <a:solidFill>
            <a:srgbClr val="FFF0DC"/>
          </a:solidFill>
          <a:ln w="2857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（テーマ、流れ）</a:t>
            </a:r>
          </a:p>
        </p:txBody>
      </p: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8EC44EEC-AE99-C1F7-0160-E6AA884E30E4}"/>
              </a:ext>
            </a:extLst>
          </p:cNvPr>
          <p:cNvGrpSpPr/>
          <p:nvPr/>
        </p:nvGrpSpPr>
        <p:grpSpPr>
          <a:xfrm>
            <a:off x="197166" y="2942676"/>
            <a:ext cx="4374834" cy="417435"/>
            <a:chOff x="197166" y="2942676"/>
            <a:chExt cx="4374834" cy="417435"/>
          </a:xfrm>
        </p:grpSpPr>
        <p:sp>
          <p:nvSpPr>
            <p:cNvPr id="29" name="Line 13">
              <a:extLst>
                <a:ext uri="{FF2B5EF4-FFF2-40B4-BE49-F238E27FC236}">
                  <a16:creationId xmlns:a16="http://schemas.microsoft.com/office/drawing/2014/main" id="{7D715A57-9033-401E-EF40-F33AD5A181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166" y="3006067"/>
              <a:ext cx="369643" cy="309607"/>
            </a:xfrm>
            <a:prstGeom prst="line">
              <a:avLst/>
            </a:prstGeom>
            <a:noFill/>
            <a:ln w="57150">
              <a:solidFill>
                <a:srgbClr val="FF99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0" name="AutoShape 3">
              <a:extLst>
                <a:ext uri="{FF2B5EF4-FFF2-40B4-BE49-F238E27FC236}">
                  <a16:creationId xmlns:a16="http://schemas.microsoft.com/office/drawing/2014/main" id="{A613015F-6760-D571-DF75-82A913CE6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897" y="2942676"/>
              <a:ext cx="651481" cy="385086"/>
            </a:xfrm>
            <a:prstGeom prst="roundRect">
              <a:avLst>
                <a:gd name="adj" fmla="val 36787"/>
              </a:avLst>
            </a:prstGeom>
            <a:noFill/>
            <a:ln w="28575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1" name="Line 5">
              <a:extLst>
                <a:ext uri="{FF2B5EF4-FFF2-40B4-BE49-F238E27FC236}">
                  <a16:creationId xmlns:a16="http://schemas.microsoft.com/office/drawing/2014/main" id="{39123586-CC6C-B4BE-D8CD-1971D20D0D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7200" y="3030288"/>
              <a:ext cx="304800" cy="329823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C198A2CB-1920-CDBB-B4D7-DC6D452D4144}"/>
              </a:ext>
            </a:extLst>
          </p:cNvPr>
          <p:cNvGrpSpPr/>
          <p:nvPr/>
        </p:nvGrpSpPr>
        <p:grpSpPr>
          <a:xfrm>
            <a:off x="6244856" y="1665038"/>
            <a:ext cx="2565275" cy="2065609"/>
            <a:chOff x="6244856" y="1665038"/>
            <a:chExt cx="2565275" cy="2065609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D9960175-1C02-044B-BDCE-3B484530C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9245" y="1682170"/>
              <a:ext cx="892261" cy="471487"/>
            </a:xfrm>
            <a:prstGeom prst="roundRect">
              <a:avLst>
                <a:gd name="adj" fmla="val 36787"/>
              </a:avLst>
            </a:prstGeom>
            <a:noFill/>
            <a:ln w="28575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2" name="Line 5">
              <a:extLst>
                <a:ext uri="{FF2B5EF4-FFF2-40B4-BE49-F238E27FC236}">
                  <a16:creationId xmlns:a16="http://schemas.microsoft.com/office/drawing/2014/main" id="{E822DDBD-19F5-0291-AE33-9A92D44D8B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8487" y="2121845"/>
              <a:ext cx="79051" cy="619215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3" name="AutoShape 10">
              <a:extLst>
                <a:ext uri="{FF2B5EF4-FFF2-40B4-BE49-F238E27FC236}">
                  <a16:creationId xmlns:a16="http://schemas.microsoft.com/office/drawing/2014/main" id="{9E837F65-2E47-7410-C72A-1F3EDB654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2230" y="2747379"/>
              <a:ext cx="937643" cy="473582"/>
            </a:xfrm>
            <a:prstGeom prst="roundRect">
              <a:avLst>
                <a:gd name="adj" fmla="val 36787"/>
              </a:avLst>
            </a:prstGeom>
            <a:noFill/>
            <a:ln w="57150" algn="ctr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4" name="Line 13">
              <a:extLst>
                <a:ext uri="{FF2B5EF4-FFF2-40B4-BE49-F238E27FC236}">
                  <a16:creationId xmlns:a16="http://schemas.microsoft.com/office/drawing/2014/main" id="{891A6F2C-96B1-B9F3-5153-7BF1B1E4F4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50516" y="2136957"/>
              <a:ext cx="620898" cy="604102"/>
            </a:xfrm>
            <a:prstGeom prst="line">
              <a:avLst/>
            </a:prstGeom>
            <a:noFill/>
            <a:ln w="57150">
              <a:solidFill>
                <a:srgbClr val="FF99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5" name="Rectangle 108">
              <a:extLst>
                <a:ext uri="{FF2B5EF4-FFF2-40B4-BE49-F238E27FC236}">
                  <a16:creationId xmlns:a16="http://schemas.microsoft.com/office/drawing/2014/main" id="{4128BFF8-ECD0-2E4F-BB81-7623BBD65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3077" y="2701964"/>
              <a:ext cx="7559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A</a:t>
              </a:r>
            </a:p>
          </p:txBody>
        </p:sp>
        <p:sp>
          <p:nvSpPr>
            <p:cNvPr id="36" name="Rectangle 108">
              <a:extLst>
                <a:ext uri="{FF2B5EF4-FFF2-40B4-BE49-F238E27FC236}">
                  <a16:creationId xmlns:a16="http://schemas.microsoft.com/office/drawing/2014/main" id="{CD33CDEA-15F3-0EB3-A859-6E9FFA7F3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6684" y="2701964"/>
              <a:ext cx="68904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B</a:t>
              </a:r>
            </a:p>
          </p:txBody>
        </p:sp>
        <p:sp>
          <p:nvSpPr>
            <p:cNvPr id="37" name="Rectangle 108">
              <a:extLst>
                <a:ext uri="{FF2B5EF4-FFF2-40B4-BE49-F238E27FC236}">
                  <a16:creationId xmlns:a16="http://schemas.microsoft.com/office/drawing/2014/main" id="{DD49A65A-6250-A36A-EE63-6B9D5D1A8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1678" y="1665038"/>
              <a:ext cx="7559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C</a:t>
              </a:r>
            </a:p>
          </p:txBody>
        </p:sp>
        <p:sp>
          <p:nvSpPr>
            <p:cNvPr id="38" name="Rectangle 144">
              <a:extLst>
                <a:ext uri="{FF2B5EF4-FFF2-40B4-BE49-F238E27FC236}">
                  <a16:creationId xmlns:a16="http://schemas.microsoft.com/office/drawing/2014/main" id="{48542F8C-AA36-A836-646F-0C17E68D5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6537" y="2711161"/>
              <a:ext cx="1109340" cy="50482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9" name="Rectangle 108">
              <a:extLst>
                <a:ext uri="{FF2B5EF4-FFF2-40B4-BE49-F238E27FC236}">
                  <a16:creationId xmlns:a16="http://schemas.microsoft.com/office/drawing/2014/main" id="{1006E02B-171B-B91B-847C-AA8DB8259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4856" y="3268982"/>
              <a:ext cx="25652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ea typeface="ＭＳ Ｐゴシック" charset="-128"/>
                </a:rPr>
                <a:t>検出適用</a:t>
              </a:r>
              <a:r>
                <a:rPr lang="ja-JP" altLang="en-US" sz="2400" i="0" dirty="0">
                  <a:solidFill>
                    <a:srgbClr val="CC00FF"/>
                  </a:solidFill>
                  <a:ea typeface="ＭＳ Ｐゴシック" charset="-128"/>
                </a:rPr>
                <a:t>サイクル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ea typeface="ＭＳ Ｐゴシック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7605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3" grpId="0"/>
      <p:bldP spid="14" grpId="0" animBg="1"/>
      <p:bldP spid="67" grpId="0"/>
      <p:bldP spid="8" grpId="0" animBg="1"/>
      <p:bldP spid="9" grpId="0" animBg="1"/>
      <p:bldP spid="10" grpId="0" animBg="1"/>
      <p:bldP spid="16" grpId="0" animBg="1"/>
      <p:bldP spid="16" grpId="1" animBg="1"/>
      <p:bldP spid="16" grpId="2" animBg="1"/>
      <p:bldP spid="17" grpId="0" animBg="1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2C0CC0-742E-40F9-9D4D-98A6E1543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35899"/>
            <a:ext cx="5287617" cy="639466"/>
          </a:xfrm>
        </p:spPr>
        <p:txBody>
          <a:bodyPr/>
          <a:lstStyle/>
          <a:p>
            <a:pPr algn="l"/>
            <a:r>
              <a:rPr kumimoji="1" lang="en-US" altLang="ja-JP" sz="3600" dirty="0"/>
              <a:t>4</a:t>
            </a:r>
            <a:r>
              <a:rPr kumimoji="1" lang="ja-JP" altLang="en-US" sz="3600" dirty="0"/>
              <a:t>．</a:t>
            </a:r>
            <a:r>
              <a:rPr lang="ja-JP" altLang="en-US" sz="3600" dirty="0"/>
              <a:t>エネルギー保存の法則</a:t>
            </a:r>
            <a:endParaRPr kumimoji="1" lang="ja-JP" altLang="en-US" sz="3600" dirty="0"/>
          </a:p>
        </p:txBody>
      </p:sp>
      <p:sp>
        <p:nvSpPr>
          <p:cNvPr id="46" name="Rectangle 108">
            <a:extLst>
              <a:ext uri="{FF2B5EF4-FFF2-40B4-BE49-F238E27FC236}">
                <a16:creationId xmlns:a16="http://schemas.microsoft.com/office/drawing/2014/main" id="{4F031869-9D9D-3E15-474A-D27059448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58"/>
            <a:ext cx="9144000" cy="400110"/>
          </a:xfrm>
          <a:prstGeom prst="rect">
            <a:avLst/>
          </a:prstGeom>
          <a:solidFill>
            <a:srgbClr val="008888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0FFFF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画面言語で理解スムーズ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A0FFFF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!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0FFFF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　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動く電子教科書　力学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(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上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)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　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4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章　エネルギー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47" name="Rectangle 108">
            <a:hlinkClick r:id="rId3"/>
            <a:extLst>
              <a:ext uri="{FF2B5EF4-FFF2-40B4-BE49-F238E27FC236}">
                <a16:creationId xmlns:a16="http://schemas.microsoft.com/office/drawing/2014/main" id="{D7EF1698-7165-D737-651D-95755C395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4247"/>
            <a:ext cx="9144000" cy="400110"/>
          </a:xfrm>
          <a:prstGeom prst="rect">
            <a:avLst/>
          </a:prstGeom>
          <a:solidFill>
            <a:srgbClr val="99CCCC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http://salmonpony2.sakura.ne.jp/physics/mechanics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  <a:hlinkClick r:id="rId3"/>
              </a:rPr>
              <a:t>/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80DF997-AFD7-4B06-8104-7517FE8BC139}"/>
              </a:ext>
            </a:extLst>
          </p:cNvPr>
          <p:cNvGrpSpPr/>
          <p:nvPr/>
        </p:nvGrpSpPr>
        <p:grpSpPr>
          <a:xfrm rot="21437993">
            <a:off x="6742627" y="2579188"/>
            <a:ext cx="564542" cy="866813"/>
            <a:chOff x="6633088" y="1823926"/>
            <a:chExt cx="971218" cy="1609162"/>
          </a:xfrm>
          <a:solidFill>
            <a:srgbClr val="CC99FF"/>
          </a:solidFill>
        </p:grpSpPr>
        <p:sp>
          <p:nvSpPr>
            <p:cNvPr id="18" name="四角形: 1 つの角を丸める 17">
              <a:extLst>
                <a:ext uri="{FF2B5EF4-FFF2-40B4-BE49-F238E27FC236}">
                  <a16:creationId xmlns:a16="http://schemas.microsoft.com/office/drawing/2014/main" id="{413E00BF-09BB-5534-6D87-9829987908A9}"/>
                </a:ext>
              </a:extLst>
            </p:cNvPr>
            <p:cNvSpPr/>
            <p:nvPr/>
          </p:nvSpPr>
          <p:spPr bwMode="auto">
            <a:xfrm rot="18679052">
              <a:off x="6741205" y="2574683"/>
              <a:ext cx="1265535" cy="451275"/>
            </a:xfrm>
            <a:custGeom>
              <a:avLst/>
              <a:gdLst>
                <a:gd name="connsiteX0" fmla="*/ 0 w 1058642"/>
                <a:gd name="connsiteY0" fmla="*/ 0 h 424437"/>
                <a:gd name="connsiteX1" fmla="*/ 987901 w 1058642"/>
                <a:gd name="connsiteY1" fmla="*/ 0 h 424437"/>
                <a:gd name="connsiteX2" fmla="*/ 1058642 w 1058642"/>
                <a:gd name="connsiteY2" fmla="*/ 70741 h 424437"/>
                <a:gd name="connsiteX3" fmla="*/ 1058642 w 1058642"/>
                <a:gd name="connsiteY3" fmla="*/ 424437 h 424437"/>
                <a:gd name="connsiteX4" fmla="*/ 0 w 1058642"/>
                <a:gd name="connsiteY4" fmla="*/ 424437 h 424437"/>
                <a:gd name="connsiteX5" fmla="*/ 0 w 1058642"/>
                <a:gd name="connsiteY5" fmla="*/ 0 h 424437"/>
                <a:gd name="connsiteX0" fmla="*/ 144173 w 1202815"/>
                <a:gd name="connsiteY0" fmla="*/ 0 h 451275"/>
                <a:gd name="connsiteX1" fmla="*/ 1132074 w 1202815"/>
                <a:gd name="connsiteY1" fmla="*/ 0 h 451275"/>
                <a:gd name="connsiteX2" fmla="*/ 1202815 w 1202815"/>
                <a:gd name="connsiteY2" fmla="*/ 70741 h 451275"/>
                <a:gd name="connsiteX3" fmla="*/ 1202815 w 1202815"/>
                <a:gd name="connsiteY3" fmla="*/ 424437 h 451275"/>
                <a:gd name="connsiteX4" fmla="*/ 0 w 1202815"/>
                <a:gd name="connsiteY4" fmla="*/ 451275 h 451275"/>
                <a:gd name="connsiteX5" fmla="*/ 144173 w 1202815"/>
                <a:gd name="connsiteY5" fmla="*/ 0 h 451275"/>
                <a:gd name="connsiteX0" fmla="*/ 144173 w 1253982"/>
                <a:gd name="connsiteY0" fmla="*/ 0 h 451275"/>
                <a:gd name="connsiteX1" fmla="*/ 1132074 w 1253982"/>
                <a:gd name="connsiteY1" fmla="*/ 0 h 451275"/>
                <a:gd name="connsiteX2" fmla="*/ 1253982 w 1253982"/>
                <a:gd name="connsiteY2" fmla="*/ 107153 h 451275"/>
                <a:gd name="connsiteX3" fmla="*/ 1202815 w 1253982"/>
                <a:gd name="connsiteY3" fmla="*/ 424437 h 451275"/>
                <a:gd name="connsiteX4" fmla="*/ 0 w 1253982"/>
                <a:gd name="connsiteY4" fmla="*/ 451275 h 451275"/>
                <a:gd name="connsiteX5" fmla="*/ 144173 w 1253982"/>
                <a:gd name="connsiteY5" fmla="*/ 0 h 451275"/>
                <a:gd name="connsiteX0" fmla="*/ 98307 w 1253982"/>
                <a:gd name="connsiteY0" fmla="*/ 80798 h 451275"/>
                <a:gd name="connsiteX1" fmla="*/ 1132074 w 1253982"/>
                <a:gd name="connsiteY1" fmla="*/ 0 h 451275"/>
                <a:gd name="connsiteX2" fmla="*/ 1253982 w 1253982"/>
                <a:gd name="connsiteY2" fmla="*/ 107153 h 451275"/>
                <a:gd name="connsiteX3" fmla="*/ 1202815 w 1253982"/>
                <a:gd name="connsiteY3" fmla="*/ 424437 h 451275"/>
                <a:gd name="connsiteX4" fmla="*/ 0 w 1253982"/>
                <a:gd name="connsiteY4" fmla="*/ 451275 h 451275"/>
                <a:gd name="connsiteX5" fmla="*/ 98307 w 1253982"/>
                <a:gd name="connsiteY5" fmla="*/ 80798 h 451275"/>
                <a:gd name="connsiteX0" fmla="*/ 109860 w 1265535"/>
                <a:gd name="connsiteY0" fmla="*/ 80798 h 451275"/>
                <a:gd name="connsiteX1" fmla="*/ 1143627 w 1265535"/>
                <a:gd name="connsiteY1" fmla="*/ 0 h 451275"/>
                <a:gd name="connsiteX2" fmla="*/ 1265535 w 1265535"/>
                <a:gd name="connsiteY2" fmla="*/ 107153 h 451275"/>
                <a:gd name="connsiteX3" fmla="*/ 1214368 w 1265535"/>
                <a:gd name="connsiteY3" fmla="*/ 424437 h 451275"/>
                <a:gd name="connsiteX4" fmla="*/ 11553 w 1265535"/>
                <a:gd name="connsiteY4" fmla="*/ 451275 h 451275"/>
                <a:gd name="connsiteX5" fmla="*/ 3375 w 1265535"/>
                <a:gd name="connsiteY5" fmla="*/ 252212 h 451275"/>
                <a:gd name="connsiteX6" fmla="*/ 109860 w 1265535"/>
                <a:gd name="connsiteY6" fmla="*/ 80798 h 451275"/>
                <a:gd name="connsiteX0" fmla="*/ 109860 w 1265535"/>
                <a:gd name="connsiteY0" fmla="*/ 80798 h 451275"/>
                <a:gd name="connsiteX1" fmla="*/ 1143627 w 1265535"/>
                <a:gd name="connsiteY1" fmla="*/ 0 h 451275"/>
                <a:gd name="connsiteX2" fmla="*/ 1265535 w 1265535"/>
                <a:gd name="connsiteY2" fmla="*/ 107153 h 451275"/>
                <a:gd name="connsiteX3" fmla="*/ 1214368 w 1265535"/>
                <a:gd name="connsiteY3" fmla="*/ 424437 h 451275"/>
                <a:gd name="connsiteX4" fmla="*/ 555614 w 1265535"/>
                <a:gd name="connsiteY4" fmla="*/ 418330 h 451275"/>
                <a:gd name="connsiteX5" fmla="*/ 11553 w 1265535"/>
                <a:gd name="connsiteY5" fmla="*/ 451275 h 451275"/>
                <a:gd name="connsiteX6" fmla="*/ 3375 w 1265535"/>
                <a:gd name="connsiteY6" fmla="*/ 252212 h 451275"/>
                <a:gd name="connsiteX7" fmla="*/ 109860 w 1265535"/>
                <a:gd name="connsiteY7" fmla="*/ 80798 h 45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5535" h="451275">
                  <a:moveTo>
                    <a:pt x="109860" y="80798"/>
                  </a:moveTo>
                  <a:lnTo>
                    <a:pt x="1143627" y="0"/>
                  </a:lnTo>
                  <a:cubicBezTo>
                    <a:pt x="1182696" y="0"/>
                    <a:pt x="1265535" y="68084"/>
                    <a:pt x="1265535" y="107153"/>
                  </a:cubicBezTo>
                  <a:lnTo>
                    <a:pt x="1214368" y="424437"/>
                  </a:lnTo>
                  <a:cubicBezTo>
                    <a:pt x="998372" y="426895"/>
                    <a:pt x="771610" y="415872"/>
                    <a:pt x="555614" y="418330"/>
                  </a:cubicBezTo>
                  <a:lnTo>
                    <a:pt x="11553" y="451275"/>
                  </a:lnTo>
                  <a:cubicBezTo>
                    <a:pt x="25883" y="397058"/>
                    <a:pt x="-10955" y="306429"/>
                    <a:pt x="3375" y="252212"/>
                  </a:cubicBezTo>
                  <a:lnTo>
                    <a:pt x="109860" y="8079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9" name="二等辺三角形 18">
              <a:extLst>
                <a:ext uri="{FF2B5EF4-FFF2-40B4-BE49-F238E27FC236}">
                  <a16:creationId xmlns:a16="http://schemas.microsoft.com/office/drawing/2014/main" id="{44E213A3-0475-213D-AF79-D341B530DE28}"/>
                </a:ext>
              </a:extLst>
            </p:cNvPr>
            <p:cNvSpPr/>
            <p:nvPr/>
          </p:nvSpPr>
          <p:spPr bwMode="auto">
            <a:xfrm rot="18643853">
              <a:off x="6773906" y="2571425"/>
              <a:ext cx="417444" cy="616226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1" name="二等辺三角形 20">
              <a:extLst>
                <a:ext uri="{FF2B5EF4-FFF2-40B4-BE49-F238E27FC236}">
                  <a16:creationId xmlns:a16="http://schemas.microsoft.com/office/drawing/2014/main" id="{22442977-CFFB-CCD3-2A47-1CCC58C75E3E}"/>
                </a:ext>
              </a:extLst>
            </p:cNvPr>
            <p:cNvSpPr/>
            <p:nvPr/>
          </p:nvSpPr>
          <p:spPr bwMode="auto">
            <a:xfrm rot="19296733">
              <a:off x="7051379" y="2350738"/>
              <a:ext cx="417444" cy="616226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44" name="二等辺三角形 43">
              <a:extLst>
                <a:ext uri="{FF2B5EF4-FFF2-40B4-BE49-F238E27FC236}">
                  <a16:creationId xmlns:a16="http://schemas.microsoft.com/office/drawing/2014/main" id="{FE967863-A254-3465-CE58-46CA666405FA}"/>
                </a:ext>
              </a:extLst>
            </p:cNvPr>
            <p:cNvSpPr/>
            <p:nvPr/>
          </p:nvSpPr>
          <p:spPr bwMode="auto">
            <a:xfrm rot="19631477">
              <a:off x="7186862" y="1996087"/>
              <a:ext cx="417444" cy="616226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49" name="楕円 48">
              <a:extLst>
                <a:ext uri="{FF2B5EF4-FFF2-40B4-BE49-F238E27FC236}">
                  <a16:creationId xmlns:a16="http://schemas.microsoft.com/office/drawing/2014/main" id="{47AE903A-D0D0-B0C4-00DB-F31F5A55A0A3}"/>
                </a:ext>
              </a:extLst>
            </p:cNvPr>
            <p:cNvSpPr/>
            <p:nvPr/>
          </p:nvSpPr>
          <p:spPr bwMode="auto">
            <a:xfrm rot="18597137">
              <a:off x="6632182" y="2580905"/>
              <a:ext cx="365267" cy="363455"/>
            </a:xfrm>
            <a:custGeom>
              <a:avLst/>
              <a:gdLst>
                <a:gd name="connsiteX0" fmla="*/ 0 w 400120"/>
                <a:gd name="connsiteY0" fmla="*/ 194586 h 389171"/>
                <a:gd name="connsiteX1" fmla="*/ 200060 w 400120"/>
                <a:gd name="connsiteY1" fmla="*/ 0 h 389171"/>
                <a:gd name="connsiteX2" fmla="*/ 400120 w 400120"/>
                <a:gd name="connsiteY2" fmla="*/ 194586 h 389171"/>
                <a:gd name="connsiteX3" fmla="*/ 200060 w 400120"/>
                <a:gd name="connsiteY3" fmla="*/ 389172 h 389171"/>
                <a:gd name="connsiteX4" fmla="*/ 0 w 400120"/>
                <a:gd name="connsiteY4" fmla="*/ 194586 h 389171"/>
                <a:gd name="connsiteX0" fmla="*/ 0 w 400120"/>
                <a:gd name="connsiteY0" fmla="*/ 194586 h 389430"/>
                <a:gd name="connsiteX1" fmla="*/ 200060 w 400120"/>
                <a:gd name="connsiteY1" fmla="*/ 0 h 389430"/>
                <a:gd name="connsiteX2" fmla="*/ 400120 w 400120"/>
                <a:gd name="connsiteY2" fmla="*/ 194586 h 389430"/>
                <a:gd name="connsiteX3" fmla="*/ 200060 w 400120"/>
                <a:gd name="connsiteY3" fmla="*/ 389172 h 389430"/>
                <a:gd name="connsiteX4" fmla="*/ 201055 w 400120"/>
                <a:gd name="connsiteY4" fmla="*/ 235214 h 389430"/>
                <a:gd name="connsiteX5" fmla="*/ 0 w 400120"/>
                <a:gd name="connsiteY5" fmla="*/ 194586 h 389430"/>
                <a:gd name="connsiteX0" fmla="*/ 0 w 400120"/>
                <a:gd name="connsiteY0" fmla="*/ 194586 h 278409"/>
                <a:gd name="connsiteX1" fmla="*/ 200060 w 400120"/>
                <a:gd name="connsiteY1" fmla="*/ 0 h 278409"/>
                <a:gd name="connsiteX2" fmla="*/ 400120 w 400120"/>
                <a:gd name="connsiteY2" fmla="*/ 194586 h 278409"/>
                <a:gd name="connsiteX3" fmla="*/ 62098 w 400120"/>
                <a:gd name="connsiteY3" fmla="*/ 276878 h 278409"/>
                <a:gd name="connsiteX4" fmla="*/ 201055 w 400120"/>
                <a:gd name="connsiteY4" fmla="*/ 235214 h 278409"/>
                <a:gd name="connsiteX5" fmla="*/ 0 w 400120"/>
                <a:gd name="connsiteY5" fmla="*/ 194586 h 278409"/>
                <a:gd name="connsiteX0" fmla="*/ 0 w 401240"/>
                <a:gd name="connsiteY0" fmla="*/ 194586 h 328763"/>
                <a:gd name="connsiteX1" fmla="*/ 200060 w 401240"/>
                <a:gd name="connsiteY1" fmla="*/ 0 h 328763"/>
                <a:gd name="connsiteX2" fmla="*/ 400120 w 401240"/>
                <a:gd name="connsiteY2" fmla="*/ 194586 h 328763"/>
                <a:gd name="connsiteX3" fmla="*/ 261957 w 401240"/>
                <a:gd name="connsiteY3" fmla="*/ 326327 h 328763"/>
                <a:gd name="connsiteX4" fmla="*/ 62098 w 401240"/>
                <a:gd name="connsiteY4" fmla="*/ 276878 h 328763"/>
                <a:gd name="connsiteX5" fmla="*/ 201055 w 401240"/>
                <a:gd name="connsiteY5" fmla="*/ 235214 h 328763"/>
                <a:gd name="connsiteX6" fmla="*/ 0 w 401240"/>
                <a:gd name="connsiteY6" fmla="*/ 194586 h 328763"/>
                <a:gd name="connsiteX0" fmla="*/ 0 w 401240"/>
                <a:gd name="connsiteY0" fmla="*/ 194586 h 363236"/>
                <a:gd name="connsiteX1" fmla="*/ 200060 w 401240"/>
                <a:gd name="connsiteY1" fmla="*/ 0 h 363236"/>
                <a:gd name="connsiteX2" fmla="*/ 400120 w 401240"/>
                <a:gd name="connsiteY2" fmla="*/ 194586 h 363236"/>
                <a:gd name="connsiteX3" fmla="*/ 261957 w 401240"/>
                <a:gd name="connsiteY3" fmla="*/ 361619 h 363236"/>
                <a:gd name="connsiteX4" fmla="*/ 62098 w 401240"/>
                <a:gd name="connsiteY4" fmla="*/ 276878 h 363236"/>
                <a:gd name="connsiteX5" fmla="*/ 201055 w 401240"/>
                <a:gd name="connsiteY5" fmla="*/ 235214 h 363236"/>
                <a:gd name="connsiteX6" fmla="*/ 0 w 401240"/>
                <a:gd name="connsiteY6" fmla="*/ 194586 h 363236"/>
                <a:gd name="connsiteX0" fmla="*/ 1 w 356323"/>
                <a:gd name="connsiteY0" fmla="*/ 213885 h 363285"/>
                <a:gd name="connsiteX1" fmla="*/ 155143 w 356323"/>
                <a:gd name="connsiteY1" fmla="*/ 49 h 363285"/>
                <a:gd name="connsiteX2" fmla="*/ 355203 w 356323"/>
                <a:gd name="connsiteY2" fmla="*/ 194635 h 363285"/>
                <a:gd name="connsiteX3" fmla="*/ 217040 w 356323"/>
                <a:gd name="connsiteY3" fmla="*/ 361668 h 363285"/>
                <a:gd name="connsiteX4" fmla="*/ 17181 w 356323"/>
                <a:gd name="connsiteY4" fmla="*/ 276927 h 363285"/>
                <a:gd name="connsiteX5" fmla="*/ 156138 w 356323"/>
                <a:gd name="connsiteY5" fmla="*/ 235263 h 363285"/>
                <a:gd name="connsiteX6" fmla="*/ 1 w 356323"/>
                <a:gd name="connsiteY6" fmla="*/ 213885 h 363285"/>
                <a:gd name="connsiteX0" fmla="*/ 10222 w 366544"/>
                <a:gd name="connsiteY0" fmla="*/ 216153 h 365553"/>
                <a:gd name="connsiteX1" fmla="*/ 31547 w 366544"/>
                <a:gd name="connsiteY1" fmla="*/ 97638 h 365553"/>
                <a:gd name="connsiteX2" fmla="*/ 165364 w 366544"/>
                <a:gd name="connsiteY2" fmla="*/ 2317 h 365553"/>
                <a:gd name="connsiteX3" fmla="*/ 365424 w 366544"/>
                <a:gd name="connsiteY3" fmla="*/ 196903 h 365553"/>
                <a:gd name="connsiteX4" fmla="*/ 227261 w 366544"/>
                <a:gd name="connsiteY4" fmla="*/ 363936 h 365553"/>
                <a:gd name="connsiteX5" fmla="*/ 27402 w 366544"/>
                <a:gd name="connsiteY5" fmla="*/ 279195 h 365553"/>
                <a:gd name="connsiteX6" fmla="*/ 166359 w 366544"/>
                <a:gd name="connsiteY6" fmla="*/ 237531 h 365553"/>
                <a:gd name="connsiteX7" fmla="*/ 10222 w 366544"/>
                <a:gd name="connsiteY7" fmla="*/ 216153 h 365553"/>
                <a:gd name="connsiteX0" fmla="*/ 10222 w 369583"/>
                <a:gd name="connsiteY0" fmla="*/ 214059 h 363459"/>
                <a:gd name="connsiteX1" fmla="*/ 31547 w 369583"/>
                <a:gd name="connsiteY1" fmla="*/ 95544 h 363459"/>
                <a:gd name="connsiteX2" fmla="*/ 165364 w 369583"/>
                <a:gd name="connsiteY2" fmla="*/ 223 h 363459"/>
                <a:gd name="connsiteX3" fmla="*/ 333139 w 369583"/>
                <a:gd name="connsiteY3" fmla="*/ 73085 h 363459"/>
                <a:gd name="connsiteX4" fmla="*/ 365424 w 369583"/>
                <a:gd name="connsiteY4" fmla="*/ 194809 h 363459"/>
                <a:gd name="connsiteX5" fmla="*/ 227261 w 369583"/>
                <a:gd name="connsiteY5" fmla="*/ 361842 h 363459"/>
                <a:gd name="connsiteX6" fmla="*/ 27402 w 369583"/>
                <a:gd name="connsiteY6" fmla="*/ 277101 h 363459"/>
                <a:gd name="connsiteX7" fmla="*/ 166359 w 369583"/>
                <a:gd name="connsiteY7" fmla="*/ 235437 h 363459"/>
                <a:gd name="connsiteX8" fmla="*/ 10222 w 369583"/>
                <a:gd name="connsiteY8" fmla="*/ 214059 h 363459"/>
                <a:gd name="connsiteX0" fmla="*/ 10222 w 369583"/>
                <a:gd name="connsiteY0" fmla="*/ 214059 h 363437"/>
                <a:gd name="connsiteX1" fmla="*/ 31547 w 369583"/>
                <a:gd name="connsiteY1" fmla="*/ 95544 h 363437"/>
                <a:gd name="connsiteX2" fmla="*/ 165364 w 369583"/>
                <a:gd name="connsiteY2" fmla="*/ 223 h 363437"/>
                <a:gd name="connsiteX3" fmla="*/ 333139 w 369583"/>
                <a:gd name="connsiteY3" fmla="*/ 73085 h 363437"/>
                <a:gd name="connsiteX4" fmla="*/ 365424 w 369583"/>
                <a:gd name="connsiteY4" fmla="*/ 194809 h 363437"/>
                <a:gd name="connsiteX5" fmla="*/ 227261 w 369583"/>
                <a:gd name="connsiteY5" fmla="*/ 361842 h 363437"/>
                <a:gd name="connsiteX6" fmla="*/ 27402 w 369583"/>
                <a:gd name="connsiteY6" fmla="*/ 277101 h 363437"/>
                <a:gd name="connsiteX7" fmla="*/ 143842 w 369583"/>
                <a:gd name="connsiteY7" fmla="*/ 243131 h 363437"/>
                <a:gd name="connsiteX8" fmla="*/ 166359 w 369583"/>
                <a:gd name="connsiteY8" fmla="*/ 235437 h 363437"/>
                <a:gd name="connsiteX9" fmla="*/ 10222 w 369583"/>
                <a:gd name="connsiteY9" fmla="*/ 214059 h 363437"/>
                <a:gd name="connsiteX0" fmla="*/ 5906 w 365267"/>
                <a:gd name="connsiteY0" fmla="*/ 214059 h 363437"/>
                <a:gd name="connsiteX1" fmla="*/ 27231 w 365267"/>
                <a:gd name="connsiteY1" fmla="*/ 95544 h 363437"/>
                <a:gd name="connsiteX2" fmla="*/ 161048 w 365267"/>
                <a:gd name="connsiteY2" fmla="*/ 223 h 363437"/>
                <a:gd name="connsiteX3" fmla="*/ 328823 w 365267"/>
                <a:gd name="connsiteY3" fmla="*/ 73085 h 363437"/>
                <a:gd name="connsiteX4" fmla="*/ 361108 w 365267"/>
                <a:gd name="connsiteY4" fmla="*/ 194809 h 363437"/>
                <a:gd name="connsiteX5" fmla="*/ 222945 w 365267"/>
                <a:gd name="connsiteY5" fmla="*/ 361842 h 363437"/>
                <a:gd name="connsiteX6" fmla="*/ 23086 w 365267"/>
                <a:gd name="connsiteY6" fmla="*/ 277101 h 363437"/>
                <a:gd name="connsiteX7" fmla="*/ 139526 w 365267"/>
                <a:gd name="connsiteY7" fmla="*/ 243131 h 363437"/>
                <a:gd name="connsiteX8" fmla="*/ 103648 w 365267"/>
                <a:gd name="connsiteY8" fmla="*/ 226580 h 363437"/>
                <a:gd name="connsiteX9" fmla="*/ 5906 w 365267"/>
                <a:gd name="connsiteY9" fmla="*/ 214059 h 363437"/>
                <a:gd name="connsiteX0" fmla="*/ 5906 w 365267"/>
                <a:gd name="connsiteY0" fmla="*/ 214059 h 363455"/>
                <a:gd name="connsiteX1" fmla="*/ 27231 w 365267"/>
                <a:gd name="connsiteY1" fmla="*/ 95544 h 363455"/>
                <a:gd name="connsiteX2" fmla="*/ 161048 w 365267"/>
                <a:gd name="connsiteY2" fmla="*/ 223 h 363455"/>
                <a:gd name="connsiteX3" fmla="*/ 328823 w 365267"/>
                <a:gd name="connsiteY3" fmla="*/ 73085 h 363455"/>
                <a:gd name="connsiteX4" fmla="*/ 361108 w 365267"/>
                <a:gd name="connsiteY4" fmla="*/ 194809 h 363455"/>
                <a:gd name="connsiteX5" fmla="*/ 222945 w 365267"/>
                <a:gd name="connsiteY5" fmla="*/ 361842 h 363455"/>
                <a:gd name="connsiteX6" fmla="*/ 23086 w 365267"/>
                <a:gd name="connsiteY6" fmla="*/ 277101 h 363455"/>
                <a:gd name="connsiteX7" fmla="*/ 90144 w 365267"/>
                <a:gd name="connsiteY7" fmla="*/ 236920 h 363455"/>
                <a:gd name="connsiteX8" fmla="*/ 103648 w 365267"/>
                <a:gd name="connsiteY8" fmla="*/ 226580 h 363455"/>
                <a:gd name="connsiteX9" fmla="*/ 5906 w 365267"/>
                <a:gd name="connsiteY9" fmla="*/ 214059 h 36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267" h="363455">
                  <a:moveTo>
                    <a:pt x="5906" y="214059"/>
                  </a:moveTo>
                  <a:cubicBezTo>
                    <a:pt x="-6830" y="192220"/>
                    <a:pt x="1374" y="131183"/>
                    <a:pt x="27231" y="95544"/>
                  </a:cubicBezTo>
                  <a:cubicBezTo>
                    <a:pt x="53088" y="59905"/>
                    <a:pt x="110783" y="3966"/>
                    <a:pt x="161048" y="223"/>
                  </a:cubicBezTo>
                  <a:cubicBezTo>
                    <a:pt x="211313" y="-3520"/>
                    <a:pt x="295480" y="40654"/>
                    <a:pt x="328823" y="73085"/>
                  </a:cubicBezTo>
                  <a:cubicBezTo>
                    <a:pt x="362166" y="105516"/>
                    <a:pt x="371803" y="149357"/>
                    <a:pt x="361108" y="194809"/>
                  </a:cubicBezTo>
                  <a:cubicBezTo>
                    <a:pt x="350413" y="240261"/>
                    <a:pt x="279282" y="348127"/>
                    <a:pt x="222945" y="361842"/>
                  </a:cubicBezTo>
                  <a:cubicBezTo>
                    <a:pt x="166608" y="375557"/>
                    <a:pt x="45219" y="297921"/>
                    <a:pt x="23086" y="277101"/>
                  </a:cubicBezTo>
                  <a:cubicBezTo>
                    <a:pt x="953" y="256281"/>
                    <a:pt x="66985" y="243864"/>
                    <a:pt x="90144" y="236920"/>
                  </a:cubicBezTo>
                  <a:cubicBezTo>
                    <a:pt x="113303" y="229976"/>
                    <a:pt x="123779" y="233030"/>
                    <a:pt x="103648" y="226580"/>
                  </a:cubicBezTo>
                  <a:cubicBezTo>
                    <a:pt x="70305" y="194149"/>
                    <a:pt x="18642" y="235898"/>
                    <a:pt x="5906" y="214059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50" name="楕円 49">
              <a:extLst>
                <a:ext uri="{FF2B5EF4-FFF2-40B4-BE49-F238E27FC236}">
                  <a16:creationId xmlns:a16="http://schemas.microsoft.com/office/drawing/2014/main" id="{CD133CC5-310E-3F36-AD87-4B38143F832E}"/>
                </a:ext>
              </a:extLst>
            </p:cNvPr>
            <p:cNvSpPr/>
            <p:nvPr/>
          </p:nvSpPr>
          <p:spPr bwMode="auto">
            <a:xfrm rot="19675753">
              <a:off x="7072861" y="1823926"/>
              <a:ext cx="391079" cy="389172"/>
            </a:xfrm>
            <a:custGeom>
              <a:avLst/>
              <a:gdLst>
                <a:gd name="connsiteX0" fmla="*/ 0 w 391062"/>
                <a:gd name="connsiteY0" fmla="*/ 194586 h 389171"/>
                <a:gd name="connsiteX1" fmla="*/ 195531 w 391062"/>
                <a:gd name="connsiteY1" fmla="*/ 0 h 389171"/>
                <a:gd name="connsiteX2" fmla="*/ 391062 w 391062"/>
                <a:gd name="connsiteY2" fmla="*/ 194586 h 389171"/>
                <a:gd name="connsiteX3" fmla="*/ 195531 w 391062"/>
                <a:gd name="connsiteY3" fmla="*/ 389172 h 389171"/>
                <a:gd name="connsiteX4" fmla="*/ 0 w 391062"/>
                <a:gd name="connsiteY4" fmla="*/ 194586 h 389171"/>
                <a:gd name="connsiteX0" fmla="*/ 17 w 391079"/>
                <a:gd name="connsiteY0" fmla="*/ 194586 h 389172"/>
                <a:gd name="connsiteX1" fmla="*/ 184146 w 391079"/>
                <a:gd name="connsiteY1" fmla="*/ 194857 h 389172"/>
                <a:gd name="connsiteX2" fmla="*/ 195548 w 391079"/>
                <a:gd name="connsiteY2" fmla="*/ 0 h 389172"/>
                <a:gd name="connsiteX3" fmla="*/ 391079 w 391079"/>
                <a:gd name="connsiteY3" fmla="*/ 194586 h 389172"/>
                <a:gd name="connsiteX4" fmla="*/ 195548 w 391079"/>
                <a:gd name="connsiteY4" fmla="*/ 389172 h 389172"/>
                <a:gd name="connsiteX5" fmla="*/ 17 w 391079"/>
                <a:gd name="connsiteY5" fmla="*/ 194586 h 38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079" h="389172">
                  <a:moveTo>
                    <a:pt x="17" y="194586"/>
                  </a:moveTo>
                  <a:cubicBezTo>
                    <a:pt x="-1883" y="162200"/>
                    <a:pt x="151558" y="227288"/>
                    <a:pt x="184146" y="194857"/>
                  </a:cubicBezTo>
                  <a:cubicBezTo>
                    <a:pt x="216735" y="162426"/>
                    <a:pt x="161059" y="45"/>
                    <a:pt x="195548" y="0"/>
                  </a:cubicBezTo>
                  <a:cubicBezTo>
                    <a:pt x="230037" y="-45"/>
                    <a:pt x="391079" y="87119"/>
                    <a:pt x="391079" y="194586"/>
                  </a:cubicBezTo>
                  <a:cubicBezTo>
                    <a:pt x="391079" y="302053"/>
                    <a:pt x="303537" y="389172"/>
                    <a:pt x="195548" y="389172"/>
                  </a:cubicBezTo>
                  <a:cubicBezTo>
                    <a:pt x="87559" y="389172"/>
                    <a:pt x="1917" y="226972"/>
                    <a:pt x="17" y="194586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51" name="楕円 48">
              <a:extLst>
                <a:ext uri="{FF2B5EF4-FFF2-40B4-BE49-F238E27FC236}">
                  <a16:creationId xmlns:a16="http://schemas.microsoft.com/office/drawing/2014/main" id="{117ABD2C-C064-2918-3521-ADB232F51208}"/>
                </a:ext>
              </a:extLst>
            </p:cNvPr>
            <p:cNvSpPr/>
            <p:nvPr/>
          </p:nvSpPr>
          <p:spPr bwMode="auto">
            <a:xfrm>
              <a:off x="6873387" y="2220967"/>
              <a:ext cx="369583" cy="363437"/>
            </a:xfrm>
            <a:custGeom>
              <a:avLst/>
              <a:gdLst>
                <a:gd name="connsiteX0" fmla="*/ 0 w 400120"/>
                <a:gd name="connsiteY0" fmla="*/ 194586 h 389171"/>
                <a:gd name="connsiteX1" fmla="*/ 200060 w 400120"/>
                <a:gd name="connsiteY1" fmla="*/ 0 h 389171"/>
                <a:gd name="connsiteX2" fmla="*/ 400120 w 400120"/>
                <a:gd name="connsiteY2" fmla="*/ 194586 h 389171"/>
                <a:gd name="connsiteX3" fmla="*/ 200060 w 400120"/>
                <a:gd name="connsiteY3" fmla="*/ 389172 h 389171"/>
                <a:gd name="connsiteX4" fmla="*/ 0 w 400120"/>
                <a:gd name="connsiteY4" fmla="*/ 194586 h 389171"/>
                <a:gd name="connsiteX0" fmla="*/ 0 w 400120"/>
                <a:gd name="connsiteY0" fmla="*/ 194586 h 389430"/>
                <a:gd name="connsiteX1" fmla="*/ 200060 w 400120"/>
                <a:gd name="connsiteY1" fmla="*/ 0 h 389430"/>
                <a:gd name="connsiteX2" fmla="*/ 400120 w 400120"/>
                <a:gd name="connsiteY2" fmla="*/ 194586 h 389430"/>
                <a:gd name="connsiteX3" fmla="*/ 200060 w 400120"/>
                <a:gd name="connsiteY3" fmla="*/ 389172 h 389430"/>
                <a:gd name="connsiteX4" fmla="*/ 201055 w 400120"/>
                <a:gd name="connsiteY4" fmla="*/ 235214 h 389430"/>
                <a:gd name="connsiteX5" fmla="*/ 0 w 400120"/>
                <a:gd name="connsiteY5" fmla="*/ 194586 h 389430"/>
                <a:gd name="connsiteX0" fmla="*/ 0 w 400120"/>
                <a:gd name="connsiteY0" fmla="*/ 194586 h 278409"/>
                <a:gd name="connsiteX1" fmla="*/ 200060 w 400120"/>
                <a:gd name="connsiteY1" fmla="*/ 0 h 278409"/>
                <a:gd name="connsiteX2" fmla="*/ 400120 w 400120"/>
                <a:gd name="connsiteY2" fmla="*/ 194586 h 278409"/>
                <a:gd name="connsiteX3" fmla="*/ 62098 w 400120"/>
                <a:gd name="connsiteY3" fmla="*/ 276878 h 278409"/>
                <a:gd name="connsiteX4" fmla="*/ 201055 w 400120"/>
                <a:gd name="connsiteY4" fmla="*/ 235214 h 278409"/>
                <a:gd name="connsiteX5" fmla="*/ 0 w 400120"/>
                <a:gd name="connsiteY5" fmla="*/ 194586 h 278409"/>
                <a:gd name="connsiteX0" fmla="*/ 0 w 401240"/>
                <a:gd name="connsiteY0" fmla="*/ 194586 h 328763"/>
                <a:gd name="connsiteX1" fmla="*/ 200060 w 401240"/>
                <a:gd name="connsiteY1" fmla="*/ 0 h 328763"/>
                <a:gd name="connsiteX2" fmla="*/ 400120 w 401240"/>
                <a:gd name="connsiteY2" fmla="*/ 194586 h 328763"/>
                <a:gd name="connsiteX3" fmla="*/ 261957 w 401240"/>
                <a:gd name="connsiteY3" fmla="*/ 326327 h 328763"/>
                <a:gd name="connsiteX4" fmla="*/ 62098 w 401240"/>
                <a:gd name="connsiteY4" fmla="*/ 276878 h 328763"/>
                <a:gd name="connsiteX5" fmla="*/ 201055 w 401240"/>
                <a:gd name="connsiteY5" fmla="*/ 235214 h 328763"/>
                <a:gd name="connsiteX6" fmla="*/ 0 w 401240"/>
                <a:gd name="connsiteY6" fmla="*/ 194586 h 328763"/>
                <a:gd name="connsiteX0" fmla="*/ 0 w 401240"/>
                <a:gd name="connsiteY0" fmla="*/ 194586 h 363236"/>
                <a:gd name="connsiteX1" fmla="*/ 200060 w 401240"/>
                <a:gd name="connsiteY1" fmla="*/ 0 h 363236"/>
                <a:gd name="connsiteX2" fmla="*/ 400120 w 401240"/>
                <a:gd name="connsiteY2" fmla="*/ 194586 h 363236"/>
                <a:gd name="connsiteX3" fmla="*/ 261957 w 401240"/>
                <a:gd name="connsiteY3" fmla="*/ 361619 h 363236"/>
                <a:gd name="connsiteX4" fmla="*/ 62098 w 401240"/>
                <a:gd name="connsiteY4" fmla="*/ 276878 h 363236"/>
                <a:gd name="connsiteX5" fmla="*/ 201055 w 401240"/>
                <a:gd name="connsiteY5" fmla="*/ 235214 h 363236"/>
                <a:gd name="connsiteX6" fmla="*/ 0 w 401240"/>
                <a:gd name="connsiteY6" fmla="*/ 194586 h 363236"/>
                <a:gd name="connsiteX0" fmla="*/ 1 w 356323"/>
                <a:gd name="connsiteY0" fmla="*/ 213885 h 363285"/>
                <a:gd name="connsiteX1" fmla="*/ 155143 w 356323"/>
                <a:gd name="connsiteY1" fmla="*/ 49 h 363285"/>
                <a:gd name="connsiteX2" fmla="*/ 355203 w 356323"/>
                <a:gd name="connsiteY2" fmla="*/ 194635 h 363285"/>
                <a:gd name="connsiteX3" fmla="*/ 217040 w 356323"/>
                <a:gd name="connsiteY3" fmla="*/ 361668 h 363285"/>
                <a:gd name="connsiteX4" fmla="*/ 17181 w 356323"/>
                <a:gd name="connsiteY4" fmla="*/ 276927 h 363285"/>
                <a:gd name="connsiteX5" fmla="*/ 156138 w 356323"/>
                <a:gd name="connsiteY5" fmla="*/ 235263 h 363285"/>
                <a:gd name="connsiteX6" fmla="*/ 1 w 356323"/>
                <a:gd name="connsiteY6" fmla="*/ 213885 h 363285"/>
                <a:gd name="connsiteX0" fmla="*/ 10222 w 366544"/>
                <a:gd name="connsiteY0" fmla="*/ 216153 h 365553"/>
                <a:gd name="connsiteX1" fmla="*/ 31547 w 366544"/>
                <a:gd name="connsiteY1" fmla="*/ 97638 h 365553"/>
                <a:gd name="connsiteX2" fmla="*/ 165364 w 366544"/>
                <a:gd name="connsiteY2" fmla="*/ 2317 h 365553"/>
                <a:gd name="connsiteX3" fmla="*/ 365424 w 366544"/>
                <a:gd name="connsiteY3" fmla="*/ 196903 h 365553"/>
                <a:gd name="connsiteX4" fmla="*/ 227261 w 366544"/>
                <a:gd name="connsiteY4" fmla="*/ 363936 h 365553"/>
                <a:gd name="connsiteX5" fmla="*/ 27402 w 366544"/>
                <a:gd name="connsiteY5" fmla="*/ 279195 h 365553"/>
                <a:gd name="connsiteX6" fmla="*/ 166359 w 366544"/>
                <a:gd name="connsiteY6" fmla="*/ 237531 h 365553"/>
                <a:gd name="connsiteX7" fmla="*/ 10222 w 366544"/>
                <a:gd name="connsiteY7" fmla="*/ 216153 h 365553"/>
                <a:gd name="connsiteX0" fmla="*/ 10222 w 369583"/>
                <a:gd name="connsiteY0" fmla="*/ 214059 h 363459"/>
                <a:gd name="connsiteX1" fmla="*/ 31547 w 369583"/>
                <a:gd name="connsiteY1" fmla="*/ 95544 h 363459"/>
                <a:gd name="connsiteX2" fmla="*/ 165364 w 369583"/>
                <a:gd name="connsiteY2" fmla="*/ 223 h 363459"/>
                <a:gd name="connsiteX3" fmla="*/ 333139 w 369583"/>
                <a:gd name="connsiteY3" fmla="*/ 73085 h 363459"/>
                <a:gd name="connsiteX4" fmla="*/ 365424 w 369583"/>
                <a:gd name="connsiteY4" fmla="*/ 194809 h 363459"/>
                <a:gd name="connsiteX5" fmla="*/ 227261 w 369583"/>
                <a:gd name="connsiteY5" fmla="*/ 361842 h 363459"/>
                <a:gd name="connsiteX6" fmla="*/ 27402 w 369583"/>
                <a:gd name="connsiteY6" fmla="*/ 277101 h 363459"/>
                <a:gd name="connsiteX7" fmla="*/ 166359 w 369583"/>
                <a:gd name="connsiteY7" fmla="*/ 235437 h 363459"/>
                <a:gd name="connsiteX8" fmla="*/ 10222 w 369583"/>
                <a:gd name="connsiteY8" fmla="*/ 214059 h 363459"/>
                <a:gd name="connsiteX0" fmla="*/ 10222 w 369583"/>
                <a:gd name="connsiteY0" fmla="*/ 214059 h 363437"/>
                <a:gd name="connsiteX1" fmla="*/ 31547 w 369583"/>
                <a:gd name="connsiteY1" fmla="*/ 95544 h 363437"/>
                <a:gd name="connsiteX2" fmla="*/ 165364 w 369583"/>
                <a:gd name="connsiteY2" fmla="*/ 223 h 363437"/>
                <a:gd name="connsiteX3" fmla="*/ 333139 w 369583"/>
                <a:gd name="connsiteY3" fmla="*/ 73085 h 363437"/>
                <a:gd name="connsiteX4" fmla="*/ 365424 w 369583"/>
                <a:gd name="connsiteY4" fmla="*/ 194809 h 363437"/>
                <a:gd name="connsiteX5" fmla="*/ 227261 w 369583"/>
                <a:gd name="connsiteY5" fmla="*/ 361842 h 363437"/>
                <a:gd name="connsiteX6" fmla="*/ 27402 w 369583"/>
                <a:gd name="connsiteY6" fmla="*/ 277101 h 363437"/>
                <a:gd name="connsiteX7" fmla="*/ 143842 w 369583"/>
                <a:gd name="connsiteY7" fmla="*/ 243131 h 363437"/>
                <a:gd name="connsiteX8" fmla="*/ 166359 w 369583"/>
                <a:gd name="connsiteY8" fmla="*/ 235437 h 363437"/>
                <a:gd name="connsiteX9" fmla="*/ 10222 w 369583"/>
                <a:gd name="connsiteY9" fmla="*/ 214059 h 36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583" h="363437">
                  <a:moveTo>
                    <a:pt x="10222" y="214059"/>
                  </a:moveTo>
                  <a:cubicBezTo>
                    <a:pt x="-12247" y="190743"/>
                    <a:pt x="5690" y="131183"/>
                    <a:pt x="31547" y="95544"/>
                  </a:cubicBezTo>
                  <a:cubicBezTo>
                    <a:pt x="57404" y="59905"/>
                    <a:pt x="115099" y="3966"/>
                    <a:pt x="165364" y="223"/>
                  </a:cubicBezTo>
                  <a:cubicBezTo>
                    <a:pt x="215629" y="-3520"/>
                    <a:pt x="299796" y="40654"/>
                    <a:pt x="333139" y="73085"/>
                  </a:cubicBezTo>
                  <a:cubicBezTo>
                    <a:pt x="366482" y="105516"/>
                    <a:pt x="376119" y="149357"/>
                    <a:pt x="365424" y="194809"/>
                  </a:cubicBezTo>
                  <a:cubicBezTo>
                    <a:pt x="354729" y="240261"/>
                    <a:pt x="283598" y="348127"/>
                    <a:pt x="227261" y="361842"/>
                  </a:cubicBezTo>
                  <a:cubicBezTo>
                    <a:pt x="170924" y="375557"/>
                    <a:pt x="41305" y="296886"/>
                    <a:pt x="27402" y="277101"/>
                  </a:cubicBezTo>
                  <a:cubicBezTo>
                    <a:pt x="13499" y="257316"/>
                    <a:pt x="120683" y="250075"/>
                    <a:pt x="143842" y="243131"/>
                  </a:cubicBezTo>
                  <a:cubicBezTo>
                    <a:pt x="167001" y="236187"/>
                    <a:pt x="186490" y="241887"/>
                    <a:pt x="166359" y="235437"/>
                  </a:cubicBezTo>
                  <a:cubicBezTo>
                    <a:pt x="133016" y="203006"/>
                    <a:pt x="32691" y="237375"/>
                    <a:pt x="10222" y="214059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53" name="Rectangle 19">
            <a:extLst>
              <a:ext uri="{FF2B5EF4-FFF2-40B4-BE49-F238E27FC236}">
                <a16:creationId xmlns:a16="http://schemas.microsoft.com/office/drawing/2014/main" id="{2BEEE19A-FF9C-7C55-C037-B3939B521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13912"/>
            <a:ext cx="83289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例えばジェットコースターが急降下すると急加速する。</a:t>
            </a:r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0B516F31-B270-A215-BA8E-D41E9C013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9712"/>
            <a:ext cx="68818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これは位置エネルギーが運動エネルギーに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変換されるためである。</a:t>
            </a:r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417A483D-0F2E-3457-840A-C5CBACB04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9880"/>
            <a:ext cx="575273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ここでは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エネルギー保存の法則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を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導出しエネルギーの変換に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ついて考えてみよう。</a:t>
            </a:r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CFECCD44-8815-38E0-41E2-795F8AEB6076}"/>
              </a:ext>
            </a:extLst>
          </p:cNvPr>
          <p:cNvSpPr/>
          <p:nvPr/>
        </p:nvSpPr>
        <p:spPr bwMode="auto">
          <a:xfrm>
            <a:off x="327991" y="1899281"/>
            <a:ext cx="8816009" cy="4336419"/>
          </a:xfrm>
          <a:custGeom>
            <a:avLst/>
            <a:gdLst>
              <a:gd name="connsiteX0" fmla="*/ 6877878 w 6877878"/>
              <a:gd name="connsiteY0" fmla="*/ 190322 h 3476083"/>
              <a:gd name="connsiteX1" fmla="*/ 6003235 w 6877878"/>
              <a:gd name="connsiteY1" fmla="*/ 190322 h 3476083"/>
              <a:gd name="connsiteX2" fmla="*/ 5118652 w 6877878"/>
              <a:gd name="connsiteY2" fmla="*/ 2168209 h 3476083"/>
              <a:gd name="connsiteX3" fmla="*/ 4263887 w 6877878"/>
              <a:gd name="connsiteY3" fmla="*/ 3341026 h 3476083"/>
              <a:gd name="connsiteX4" fmla="*/ 3319670 w 6877878"/>
              <a:gd name="connsiteY4" fmla="*/ 3341026 h 3476083"/>
              <a:gd name="connsiteX5" fmla="*/ 2792896 w 6877878"/>
              <a:gd name="connsiteY5" fmla="*/ 2357052 h 3476083"/>
              <a:gd name="connsiteX6" fmla="*/ 1848678 w 6877878"/>
              <a:gd name="connsiteY6" fmla="*/ 2138391 h 3476083"/>
              <a:gd name="connsiteX7" fmla="*/ 884583 w 6877878"/>
              <a:gd name="connsiteY7" fmla="*/ 3003096 h 3476083"/>
              <a:gd name="connsiteX8" fmla="*/ 0 w 6877878"/>
              <a:gd name="connsiteY8" fmla="*/ 3390722 h 3476083"/>
              <a:gd name="connsiteX0" fmla="*/ 6877878 w 6877878"/>
              <a:gd name="connsiteY0" fmla="*/ 190322 h 3476083"/>
              <a:gd name="connsiteX1" fmla="*/ 6003235 w 6877878"/>
              <a:gd name="connsiteY1" fmla="*/ 190322 h 3476083"/>
              <a:gd name="connsiteX2" fmla="*/ 5118652 w 6877878"/>
              <a:gd name="connsiteY2" fmla="*/ 2168209 h 3476083"/>
              <a:gd name="connsiteX3" fmla="*/ 4263887 w 6877878"/>
              <a:gd name="connsiteY3" fmla="*/ 3341026 h 3476083"/>
              <a:gd name="connsiteX4" fmla="*/ 3319670 w 6877878"/>
              <a:gd name="connsiteY4" fmla="*/ 3341026 h 3476083"/>
              <a:gd name="connsiteX5" fmla="*/ 2792896 w 6877878"/>
              <a:gd name="connsiteY5" fmla="*/ 2357052 h 3476083"/>
              <a:gd name="connsiteX6" fmla="*/ 1262270 w 6877878"/>
              <a:gd name="connsiteY6" fmla="*/ 2237783 h 3476083"/>
              <a:gd name="connsiteX7" fmla="*/ 884583 w 6877878"/>
              <a:gd name="connsiteY7" fmla="*/ 3003096 h 3476083"/>
              <a:gd name="connsiteX8" fmla="*/ 0 w 6877878"/>
              <a:gd name="connsiteY8" fmla="*/ 3390722 h 3476083"/>
              <a:gd name="connsiteX0" fmla="*/ 6877878 w 6877878"/>
              <a:gd name="connsiteY0" fmla="*/ 190322 h 3470238"/>
              <a:gd name="connsiteX1" fmla="*/ 6003235 w 6877878"/>
              <a:gd name="connsiteY1" fmla="*/ 190322 h 3470238"/>
              <a:gd name="connsiteX2" fmla="*/ 5118652 w 6877878"/>
              <a:gd name="connsiteY2" fmla="*/ 2168209 h 3470238"/>
              <a:gd name="connsiteX3" fmla="*/ 4263887 w 6877878"/>
              <a:gd name="connsiteY3" fmla="*/ 3341026 h 3470238"/>
              <a:gd name="connsiteX4" fmla="*/ 3319670 w 6877878"/>
              <a:gd name="connsiteY4" fmla="*/ 3341026 h 3470238"/>
              <a:gd name="connsiteX5" fmla="*/ 2206487 w 6877878"/>
              <a:gd name="connsiteY5" fmla="*/ 2456443 h 3470238"/>
              <a:gd name="connsiteX6" fmla="*/ 1262270 w 6877878"/>
              <a:gd name="connsiteY6" fmla="*/ 2237783 h 3470238"/>
              <a:gd name="connsiteX7" fmla="*/ 884583 w 6877878"/>
              <a:gd name="connsiteY7" fmla="*/ 3003096 h 3470238"/>
              <a:gd name="connsiteX8" fmla="*/ 0 w 6877878"/>
              <a:gd name="connsiteY8" fmla="*/ 3390722 h 3470238"/>
              <a:gd name="connsiteX0" fmla="*/ 7822096 w 7822096"/>
              <a:gd name="connsiteY0" fmla="*/ 190322 h 3470238"/>
              <a:gd name="connsiteX1" fmla="*/ 6947453 w 7822096"/>
              <a:gd name="connsiteY1" fmla="*/ 190322 h 3470238"/>
              <a:gd name="connsiteX2" fmla="*/ 6062870 w 7822096"/>
              <a:gd name="connsiteY2" fmla="*/ 2168209 h 3470238"/>
              <a:gd name="connsiteX3" fmla="*/ 5208105 w 7822096"/>
              <a:gd name="connsiteY3" fmla="*/ 3341026 h 3470238"/>
              <a:gd name="connsiteX4" fmla="*/ 4263888 w 7822096"/>
              <a:gd name="connsiteY4" fmla="*/ 3341026 h 3470238"/>
              <a:gd name="connsiteX5" fmla="*/ 3150705 w 7822096"/>
              <a:gd name="connsiteY5" fmla="*/ 2456443 h 3470238"/>
              <a:gd name="connsiteX6" fmla="*/ 2206488 w 7822096"/>
              <a:gd name="connsiteY6" fmla="*/ 2237783 h 3470238"/>
              <a:gd name="connsiteX7" fmla="*/ 1828801 w 7822096"/>
              <a:gd name="connsiteY7" fmla="*/ 3003096 h 3470238"/>
              <a:gd name="connsiteX8" fmla="*/ 0 w 7822096"/>
              <a:gd name="connsiteY8" fmla="*/ 3380783 h 3470238"/>
              <a:gd name="connsiteX0" fmla="*/ 7822096 w 7822096"/>
              <a:gd name="connsiteY0" fmla="*/ 190322 h 3470238"/>
              <a:gd name="connsiteX1" fmla="*/ 6947453 w 7822096"/>
              <a:gd name="connsiteY1" fmla="*/ 190322 h 3470238"/>
              <a:gd name="connsiteX2" fmla="*/ 6062870 w 7822096"/>
              <a:gd name="connsiteY2" fmla="*/ 2168209 h 3470238"/>
              <a:gd name="connsiteX3" fmla="*/ 5208105 w 7822096"/>
              <a:gd name="connsiteY3" fmla="*/ 3341026 h 3470238"/>
              <a:gd name="connsiteX4" fmla="*/ 4263888 w 7822096"/>
              <a:gd name="connsiteY4" fmla="*/ 3341026 h 3470238"/>
              <a:gd name="connsiteX5" fmla="*/ 3150705 w 7822096"/>
              <a:gd name="connsiteY5" fmla="*/ 2456443 h 3470238"/>
              <a:gd name="connsiteX6" fmla="*/ 2206488 w 7822096"/>
              <a:gd name="connsiteY6" fmla="*/ 2237783 h 3470238"/>
              <a:gd name="connsiteX7" fmla="*/ 1262270 w 7822096"/>
              <a:gd name="connsiteY7" fmla="*/ 2774496 h 3470238"/>
              <a:gd name="connsiteX8" fmla="*/ 0 w 7822096"/>
              <a:gd name="connsiteY8" fmla="*/ 3380783 h 3470238"/>
              <a:gd name="connsiteX0" fmla="*/ 7951305 w 7951305"/>
              <a:gd name="connsiteY0" fmla="*/ 61783 h 3749203"/>
              <a:gd name="connsiteX1" fmla="*/ 6947453 w 7951305"/>
              <a:gd name="connsiteY1" fmla="*/ 469287 h 3749203"/>
              <a:gd name="connsiteX2" fmla="*/ 6062870 w 7951305"/>
              <a:gd name="connsiteY2" fmla="*/ 2447174 h 3749203"/>
              <a:gd name="connsiteX3" fmla="*/ 5208105 w 7951305"/>
              <a:gd name="connsiteY3" fmla="*/ 3619991 h 3749203"/>
              <a:gd name="connsiteX4" fmla="*/ 4263888 w 7951305"/>
              <a:gd name="connsiteY4" fmla="*/ 3619991 h 3749203"/>
              <a:gd name="connsiteX5" fmla="*/ 3150705 w 7951305"/>
              <a:gd name="connsiteY5" fmla="*/ 2735408 h 3749203"/>
              <a:gd name="connsiteX6" fmla="*/ 2206488 w 7951305"/>
              <a:gd name="connsiteY6" fmla="*/ 2516748 h 3749203"/>
              <a:gd name="connsiteX7" fmla="*/ 1262270 w 7951305"/>
              <a:gd name="connsiteY7" fmla="*/ 3053461 h 3749203"/>
              <a:gd name="connsiteX8" fmla="*/ 0 w 7951305"/>
              <a:gd name="connsiteY8" fmla="*/ 3659748 h 3749203"/>
              <a:gd name="connsiteX0" fmla="*/ 7951305 w 7951305"/>
              <a:gd name="connsiteY0" fmla="*/ 35945 h 3723365"/>
              <a:gd name="connsiteX1" fmla="*/ 7205870 w 7951305"/>
              <a:gd name="connsiteY1" fmla="*/ 701867 h 3723365"/>
              <a:gd name="connsiteX2" fmla="*/ 6062870 w 7951305"/>
              <a:gd name="connsiteY2" fmla="*/ 2421336 h 3723365"/>
              <a:gd name="connsiteX3" fmla="*/ 5208105 w 7951305"/>
              <a:gd name="connsiteY3" fmla="*/ 3594153 h 3723365"/>
              <a:gd name="connsiteX4" fmla="*/ 4263888 w 7951305"/>
              <a:gd name="connsiteY4" fmla="*/ 3594153 h 3723365"/>
              <a:gd name="connsiteX5" fmla="*/ 3150705 w 7951305"/>
              <a:gd name="connsiteY5" fmla="*/ 2709570 h 3723365"/>
              <a:gd name="connsiteX6" fmla="*/ 2206488 w 7951305"/>
              <a:gd name="connsiteY6" fmla="*/ 2490910 h 3723365"/>
              <a:gd name="connsiteX7" fmla="*/ 1262270 w 7951305"/>
              <a:gd name="connsiteY7" fmla="*/ 3027623 h 3723365"/>
              <a:gd name="connsiteX8" fmla="*/ 0 w 7951305"/>
              <a:gd name="connsiteY8" fmla="*/ 3633910 h 3723365"/>
              <a:gd name="connsiteX0" fmla="*/ 8269357 w 8269357"/>
              <a:gd name="connsiteY0" fmla="*/ 16274 h 4538581"/>
              <a:gd name="connsiteX1" fmla="*/ 7205870 w 8269357"/>
              <a:gd name="connsiteY1" fmla="*/ 1517083 h 4538581"/>
              <a:gd name="connsiteX2" fmla="*/ 6062870 w 8269357"/>
              <a:gd name="connsiteY2" fmla="*/ 3236552 h 4538581"/>
              <a:gd name="connsiteX3" fmla="*/ 5208105 w 8269357"/>
              <a:gd name="connsiteY3" fmla="*/ 4409369 h 4538581"/>
              <a:gd name="connsiteX4" fmla="*/ 4263888 w 8269357"/>
              <a:gd name="connsiteY4" fmla="*/ 4409369 h 4538581"/>
              <a:gd name="connsiteX5" fmla="*/ 3150705 w 8269357"/>
              <a:gd name="connsiteY5" fmla="*/ 3524786 h 4538581"/>
              <a:gd name="connsiteX6" fmla="*/ 2206488 w 8269357"/>
              <a:gd name="connsiteY6" fmla="*/ 3306126 h 4538581"/>
              <a:gd name="connsiteX7" fmla="*/ 1262270 w 8269357"/>
              <a:gd name="connsiteY7" fmla="*/ 3842839 h 4538581"/>
              <a:gd name="connsiteX8" fmla="*/ 0 w 8269357"/>
              <a:gd name="connsiteY8" fmla="*/ 4449126 h 4538581"/>
              <a:gd name="connsiteX0" fmla="*/ 8269357 w 8269357"/>
              <a:gd name="connsiteY0" fmla="*/ 16148 h 4538455"/>
              <a:gd name="connsiteX1" fmla="*/ 7136296 w 8269357"/>
              <a:gd name="connsiteY1" fmla="*/ 1526896 h 4538455"/>
              <a:gd name="connsiteX2" fmla="*/ 6062870 w 8269357"/>
              <a:gd name="connsiteY2" fmla="*/ 3236426 h 4538455"/>
              <a:gd name="connsiteX3" fmla="*/ 5208105 w 8269357"/>
              <a:gd name="connsiteY3" fmla="*/ 4409243 h 4538455"/>
              <a:gd name="connsiteX4" fmla="*/ 4263888 w 8269357"/>
              <a:gd name="connsiteY4" fmla="*/ 4409243 h 4538455"/>
              <a:gd name="connsiteX5" fmla="*/ 3150705 w 8269357"/>
              <a:gd name="connsiteY5" fmla="*/ 3524660 h 4538455"/>
              <a:gd name="connsiteX6" fmla="*/ 2206488 w 8269357"/>
              <a:gd name="connsiteY6" fmla="*/ 3306000 h 4538455"/>
              <a:gd name="connsiteX7" fmla="*/ 1262270 w 8269357"/>
              <a:gd name="connsiteY7" fmla="*/ 3842713 h 4538455"/>
              <a:gd name="connsiteX8" fmla="*/ 0 w 8269357"/>
              <a:gd name="connsiteY8" fmla="*/ 4449000 h 4538455"/>
              <a:gd name="connsiteX0" fmla="*/ 8279296 w 8279296"/>
              <a:gd name="connsiteY0" fmla="*/ 17274 h 4440190"/>
              <a:gd name="connsiteX1" fmla="*/ 7136296 w 8279296"/>
              <a:gd name="connsiteY1" fmla="*/ 1428631 h 4440190"/>
              <a:gd name="connsiteX2" fmla="*/ 6062870 w 8279296"/>
              <a:gd name="connsiteY2" fmla="*/ 3138161 h 4440190"/>
              <a:gd name="connsiteX3" fmla="*/ 5208105 w 8279296"/>
              <a:gd name="connsiteY3" fmla="*/ 4310978 h 4440190"/>
              <a:gd name="connsiteX4" fmla="*/ 4263888 w 8279296"/>
              <a:gd name="connsiteY4" fmla="*/ 4310978 h 4440190"/>
              <a:gd name="connsiteX5" fmla="*/ 3150705 w 8279296"/>
              <a:gd name="connsiteY5" fmla="*/ 3426395 h 4440190"/>
              <a:gd name="connsiteX6" fmla="*/ 2206488 w 8279296"/>
              <a:gd name="connsiteY6" fmla="*/ 3207735 h 4440190"/>
              <a:gd name="connsiteX7" fmla="*/ 1262270 w 8279296"/>
              <a:gd name="connsiteY7" fmla="*/ 3744448 h 4440190"/>
              <a:gd name="connsiteX8" fmla="*/ 0 w 8279296"/>
              <a:gd name="connsiteY8" fmla="*/ 4350735 h 4440190"/>
              <a:gd name="connsiteX0" fmla="*/ 8279296 w 8279296"/>
              <a:gd name="connsiteY0" fmla="*/ 0 h 4422916"/>
              <a:gd name="connsiteX1" fmla="*/ 7136296 w 8279296"/>
              <a:gd name="connsiteY1" fmla="*/ 1411357 h 4422916"/>
              <a:gd name="connsiteX2" fmla="*/ 6062870 w 8279296"/>
              <a:gd name="connsiteY2" fmla="*/ 3120887 h 4422916"/>
              <a:gd name="connsiteX3" fmla="*/ 5208105 w 8279296"/>
              <a:gd name="connsiteY3" fmla="*/ 4293704 h 4422916"/>
              <a:gd name="connsiteX4" fmla="*/ 4263888 w 8279296"/>
              <a:gd name="connsiteY4" fmla="*/ 4293704 h 4422916"/>
              <a:gd name="connsiteX5" fmla="*/ 3150705 w 8279296"/>
              <a:gd name="connsiteY5" fmla="*/ 3409121 h 4422916"/>
              <a:gd name="connsiteX6" fmla="*/ 2206488 w 8279296"/>
              <a:gd name="connsiteY6" fmla="*/ 3190461 h 4422916"/>
              <a:gd name="connsiteX7" fmla="*/ 1262270 w 8279296"/>
              <a:gd name="connsiteY7" fmla="*/ 3727174 h 4422916"/>
              <a:gd name="connsiteX8" fmla="*/ 0 w 8279296"/>
              <a:gd name="connsiteY8" fmla="*/ 4333461 h 4422916"/>
              <a:gd name="connsiteX0" fmla="*/ 8279296 w 8279296"/>
              <a:gd name="connsiteY0" fmla="*/ 0 h 4422916"/>
              <a:gd name="connsiteX1" fmla="*/ 7017027 w 8279296"/>
              <a:gd name="connsiteY1" fmla="*/ 1232453 h 4422916"/>
              <a:gd name="connsiteX2" fmla="*/ 6062870 w 8279296"/>
              <a:gd name="connsiteY2" fmla="*/ 3120887 h 4422916"/>
              <a:gd name="connsiteX3" fmla="*/ 5208105 w 8279296"/>
              <a:gd name="connsiteY3" fmla="*/ 4293704 h 4422916"/>
              <a:gd name="connsiteX4" fmla="*/ 4263888 w 8279296"/>
              <a:gd name="connsiteY4" fmla="*/ 4293704 h 4422916"/>
              <a:gd name="connsiteX5" fmla="*/ 3150705 w 8279296"/>
              <a:gd name="connsiteY5" fmla="*/ 3409121 h 4422916"/>
              <a:gd name="connsiteX6" fmla="*/ 2206488 w 8279296"/>
              <a:gd name="connsiteY6" fmla="*/ 3190461 h 4422916"/>
              <a:gd name="connsiteX7" fmla="*/ 1262270 w 8279296"/>
              <a:gd name="connsiteY7" fmla="*/ 3727174 h 4422916"/>
              <a:gd name="connsiteX8" fmla="*/ 0 w 8279296"/>
              <a:gd name="connsiteY8" fmla="*/ 4333461 h 4422916"/>
              <a:gd name="connsiteX0" fmla="*/ 8279296 w 8279296"/>
              <a:gd name="connsiteY0" fmla="*/ 0 h 4422916"/>
              <a:gd name="connsiteX1" fmla="*/ 7036905 w 8279296"/>
              <a:gd name="connsiteY1" fmla="*/ 1033671 h 4422916"/>
              <a:gd name="connsiteX2" fmla="*/ 6062870 w 8279296"/>
              <a:gd name="connsiteY2" fmla="*/ 3120887 h 4422916"/>
              <a:gd name="connsiteX3" fmla="*/ 5208105 w 8279296"/>
              <a:gd name="connsiteY3" fmla="*/ 4293704 h 4422916"/>
              <a:gd name="connsiteX4" fmla="*/ 4263888 w 8279296"/>
              <a:gd name="connsiteY4" fmla="*/ 4293704 h 4422916"/>
              <a:gd name="connsiteX5" fmla="*/ 3150705 w 8279296"/>
              <a:gd name="connsiteY5" fmla="*/ 3409121 h 4422916"/>
              <a:gd name="connsiteX6" fmla="*/ 2206488 w 8279296"/>
              <a:gd name="connsiteY6" fmla="*/ 3190461 h 4422916"/>
              <a:gd name="connsiteX7" fmla="*/ 1262270 w 8279296"/>
              <a:gd name="connsiteY7" fmla="*/ 3727174 h 4422916"/>
              <a:gd name="connsiteX8" fmla="*/ 0 w 8279296"/>
              <a:gd name="connsiteY8" fmla="*/ 4333461 h 4422916"/>
              <a:gd name="connsiteX0" fmla="*/ 8279296 w 8279296"/>
              <a:gd name="connsiteY0" fmla="*/ 0 h 4422916"/>
              <a:gd name="connsiteX1" fmla="*/ 7146236 w 8279296"/>
              <a:gd name="connsiteY1" fmla="*/ 944218 h 4422916"/>
              <a:gd name="connsiteX2" fmla="*/ 6062870 w 8279296"/>
              <a:gd name="connsiteY2" fmla="*/ 3120887 h 4422916"/>
              <a:gd name="connsiteX3" fmla="*/ 5208105 w 8279296"/>
              <a:gd name="connsiteY3" fmla="*/ 4293704 h 4422916"/>
              <a:gd name="connsiteX4" fmla="*/ 4263888 w 8279296"/>
              <a:gd name="connsiteY4" fmla="*/ 4293704 h 4422916"/>
              <a:gd name="connsiteX5" fmla="*/ 3150705 w 8279296"/>
              <a:gd name="connsiteY5" fmla="*/ 3409121 h 4422916"/>
              <a:gd name="connsiteX6" fmla="*/ 2206488 w 8279296"/>
              <a:gd name="connsiteY6" fmla="*/ 3190461 h 4422916"/>
              <a:gd name="connsiteX7" fmla="*/ 1262270 w 8279296"/>
              <a:gd name="connsiteY7" fmla="*/ 3727174 h 4422916"/>
              <a:gd name="connsiteX8" fmla="*/ 0 w 8279296"/>
              <a:gd name="connsiteY8" fmla="*/ 4333461 h 4422916"/>
              <a:gd name="connsiteX0" fmla="*/ 8279296 w 8279296"/>
              <a:gd name="connsiteY0" fmla="*/ 0 h 4405538"/>
              <a:gd name="connsiteX1" fmla="*/ 7146236 w 8279296"/>
              <a:gd name="connsiteY1" fmla="*/ 944218 h 4405538"/>
              <a:gd name="connsiteX2" fmla="*/ 6062870 w 8279296"/>
              <a:gd name="connsiteY2" fmla="*/ 3120887 h 4405538"/>
              <a:gd name="connsiteX3" fmla="*/ 5208105 w 8279296"/>
              <a:gd name="connsiteY3" fmla="*/ 4293704 h 4405538"/>
              <a:gd name="connsiteX4" fmla="*/ 4263888 w 8279296"/>
              <a:gd name="connsiteY4" fmla="*/ 4293704 h 4405538"/>
              <a:gd name="connsiteX5" fmla="*/ 2705738 w 8279296"/>
              <a:gd name="connsiteY5" fmla="*/ 3727173 h 4405538"/>
              <a:gd name="connsiteX6" fmla="*/ 2206488 w 8279296"/>
              <a:gd name="connsiteY6" fmla="*/ 3190461 h 4405538"/>
              <a:gd name="connsiteX7" fmla="*/ 1262270 w 8279296"/>
              <a:gd name="connsiteY7" fmla="*/ 3727174 h 4405538"/>
              <a:gd name="connsiteX8" fmla="*/ 0 w 8279296"/>
              <a:gd name="connsiteY8" fmla="*/ 4333461 h 4405538"/>
              <a:gd name="connsiteX0" fmla="*/ 8279296 w 8279296"/>
              <a:gd name="connsiteY0" fmla="*/ 0 h 4336419"/>
              <a:gd name="connsiteX1" fmla="*/ 7146236 w 8279296"/>
              <a:gd name="connsiteY1" fmla="*/ 944218 h 4336419"/>
              <a:gd name="connsiteX2" fmla="*/ 6062870 w 8279296"/>
              <a:gd name="connsiteY2" fmla="*/ 3120887 h 4336419"/>
              <a:gd name="connsiteX3" fmla="*/ 5162700 w 8279296"/>
              <a:gd name="connsiteY3" fmla="*/ 4164495 h 4336419"/>
              <a:gd name="connsiteX4" fmla="*/ 4263888 w 8279296"/>
              <a:gd name="connsiteY4" fmla="*/ 4293704 h 4336419"/>
              <a:gd name="connsiteX5" fmla="*/ 2705738 w 8279296"/>
              <a:gd name="connsiteY5" fmla="*/ 3727173 h 4336419"/>
              <a:gd name="connsiteX6" fmla="*/ 2206488 w 8279296"/>
              <a:gd name="connsiteY6" fmla="*/ 3190461 h 4336419"/>
              <a:gd name="connsiteX7" fmla="*/ 1262270 w 8279296"/>
              <a:gd name="connsiteY7" fmla="*/ 3727174 h 4336419"/>
              <a:gd name="connsiteX8" fmla="*/ 0 w 8279296"/>
              <a:gd name="connsiteY8" fmla="*/ 4333461 h 4336419"/>
              <a:gd name="connsiteX0" fmla="*/ 8279296 w 8279296"/>
              <a:gd name="connsiteY0" fmla="*/ 0 h 4336419"/>
              <a:gd name="connsiteX1" fmla="*/ 7146236 w 8279296"/>
              <a:gd name="connsiteY1" fmla="*/ 944218 h 4336419"/>
              <a:gd name="connsiteX2" fmla="*/ 6062870 w 8279296"/>
              <a:gd name="connsiteY2" fmla="*/ 3120887 h 4336419"/>
              <a:gd name="connsiteX3" fmla="*/ 5162700 w 8279296"/>
              <a:gd name="connsiteY3" fmla="*/ 4164495 h 4336419"/>
              <a:gd name="connsiteX4" fmla="*/ 3891569 w 8279296"/>
              <a:gd name="connsiteY4" fmla="*/ 4293704 h 4336419"/>
              <a:gd name="connsiteX5" fmla="*/ 2705738 w 8279296"/>
              <a:gd name="connsiteY5" fmla="*/ 3727173 h 4336419"/>
              <a:gd name="connsiteX6" fmla="*/ 2206488 w 8279296"/>
              <a:gd name="connsiteY6" fmla="*/ 3190461 h 4336419"/>
              <a:gd name="connsiteX7" fmla="*/ 1262270 w 8279296"/>
              <a:gd name="connsiteY7" fmla="*/ 3727174 h 4336419"/>
              <a:gd name="connsiteX8" fmla="*/ 0 w 8279296"/>
              <a:gd name="connsiteY8" fmla="*/ 4333461 h 4336419"/>
              <a:gd name="connsiteX0" fmla="*/ 8279296 w 8279296"/>
              <a:gd name="connsiteY0" fmla="*/ 0 h 4336419"/>
              <a:gd name="connsiteX1" fmla="*/ 7146236 w 8279296"/>
              <a:gd name="connsiteY1" fmla="*/ 944218 h 4336419"/>
              <a:gd name="connsiteX2" fmla="*/ 6062870 w 8279296"/>
              <a:gd name="connsiteY2" fmla="*/ 3120887 h 4336419"/>
              <a:gd name="connsiteX3" fmla="*/ 5162700 w 8279296"/>
              <a:gd name="connsiteY3" fmla="*/ 4164495 h 4336419"/>
              <a:gd name="connsiteX4" fmla="*/ 3891569 w 8279296"/>
              <a:gd name="connsiteY4" fmla="*/ 4293704 h 4336419"/>
              <a:gd name="connsiteX5" fmla="*/ 2705738 w 8279296"/>
              <a:gd name="connsiteY5" fmla="*/ 3727173 h 4336419"/>
              <a:gd name="connsiteX6" fmla="*/ 1797845 w 8279296"/>
              <a:gd name="connsiteY6" fmla="*/ 2991679 h 4336419"/>
              <a:gd name="connsiteX7" fmla="*/ 1262270 w 8279296"/>
              <a:gd name="connsiteY7" fmla="*/ 3727174 h 4336419"/>
              <a:gd name="connsiteX8" fmla="*/ 0 w 8279296"/>
              <a:gd name="connsiteY8" fmla="*/ 4333461 h 4336419"/>
              <a:gd name="connsiteX0" fmla="*/ 8279296 w 8279296"/>
              <a:gd name="connsiteY0" fmla="*/ 0 h 4336419"/>
              <a:gd name="connsiteX1" fmla="*/ 7146236 w 8279296"/>
              <a:gd name="connsiteY1" fmla="*/ 944218 h 4336419"/>
              <a:gd name="connsiteX2" fmla="*/ 6062870 w 8279296"/>
              <a:gd name="connsiteY2" fmla="*/ 3120887 h 4336419"/>
              <a:gd name="connsiteX3" fmla="*/ 5162700 w 8279296"/>
              <a:gd name="connsiteY3" fmla="*/ 4164495 h 4336419"/>
              <a:gd name="connsiteX4" fmla="*/ 3891569 w 8279296"/>
              <a:gd name="connsiteY4" fmla="*/ 4293704 h 4336419"/>
              <a:gd name="connsiteX5" fmla="*/ 2705738 w 8279296"/>
              <a:gd name="connsiteY5" fmla="*/ 3727173 h 4336419"/>
              <a:gd name="connsiteX6" fmla="*/ 1797845 w 8279296"/>
              <a:gd name="connsiteY6" fmla="*/ 2991679 h 4336419"/>
              <a:gd name="connsiteX7" fmla="*/ 1071570 w 8279296"/>
              <a:gd name="connsiteY7" fmla="*/ 2604052 h 4336419"/>
              <a:gd name="connsiteX8" fmla="*/ 0 w 8279296"/>
              <a:gd name="connsiteY8" fmla="*/ 4333461 h 4336419"/>
              <a:gd name="connsiteX0" fmla="*/ 7207726 w 7207726"/>
              <a:gd name="connsiteY0" fmla="*/ 0 h 4336419"/>
              <a:gd name="connsiteX1" fmla="*/ 6074666 w 7207726"/>
              <a:gd name="connsiteY1" fmla="*/ 944218 h 4336419"/>
              <a:gd name="connsiteX2" fmla="*/ 4991300 w 7207726"/>
              <a:gd name="connsiteY2" fmla="*/ 3120887 h 4336419"/>
              <a:gd name="connsiteX3" fmla="*/ 4091130 w 7207726"/>
              <a:gd name="connsiteY3" fmla="*/ 4164495 h 4336419"/>
              <a:gd name="connsiteX4" fmla="*/ 2819999 w 7207726"/>
              <a:gd name="connsiteY4" fmla="*/ 4293704 h 4336419"/>
              <a:gd name="connsiteX5" fmla="*/ 1634168 w 7207726"/>
              <a:gd name="connsiteY5" fmla="*/ 3727173 h 4336419"/>
              <a:gd name="connsiteX6" fmla="*/ 726275 w 7207726"/>
              <a:gd name="connsiteY6" fmla="*/ 2991679 h 4336419"/>
              <a:gd name="connsiteX7" fmla="*/ 0 w 7207726"/>
              <a:gd name="connsiteY7" fmla="*/ 2604052 h 4336419"/>
              <a:gd name="connsiteX0" fmla="*/ 6481451 w 6481451"/>
              <a:gd name="connsiteY0" fmla="*/ 0 h 4336419"/>
              <a:gd name="connsiteX1" fmla="*/ 5348391 w 6481451"/>
              <a:gd name="connsiteY1" fmla="*/ 944218 h 4336419"/>
              <a:gd name="connsiteX2" fmla="*/ 4265025 w 6481451"/>
              <a:gd name="connsiteY2" fmla="*/ 3120887 h 4336419"/>
              <a:gd name="connsiteX3" fmla="*/ 3364855 w 6481451"/>
              <a:gd name="connsiteY3" fmla="*/ 4164495 h 4336419"/>
              <a:gd name="connsiteX4" fmla="*/ 2093724 w 6481451"/>
              <a:gd name="connsiteY4" fmla="*/ 4293704 h 4336419"/>
              <a:gd name="connsiteX5" fmla="*/ 907893 w 6481451"/>
              <a:gd name="connsiteY5" fmla="*/ 3727173 h 4336419"/>
              <a:gd name="connsiteX6" fmla="*/ 0 w 6481451"/>
              <a:gd name="connsiteY6" fmla="*/ 2991679 h 433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1451" h="4336419">
                <a:moveTo>
                  <a:pt x="6481451" y="0"/>
                </a:moveTo>
                <a:cubicBezTo>
                  <a:pt x="5942252" y="53837"/>
                  <a:pt x="5717795" y="424070"/>
                  <a:pt x="5348391" y="944218"/>
                </a:cubicBezTo>
                <a:cubicBezTo>
                  <a:pt x="4978987" y="1464366"/>
                  <a:pt x="4595614" y="2584174"/>
                  <a:pt x="4265025" y="3120887"/>
                </a:cubicBezTo>
                <a:cubicBezTo>
                  <a:pt x="3934436" y="3657600"/>
                  <a:pt x="3726739" y="3969026"/>
                  <a:pt x="3364855" y="4164495"/>
                </a:cubicBezTo>
                <a:cubicBezTo>
                  <a:pt x="3002972" y="4359965"/>
                  <a:pt x="2503218" y="4366591"/>
                  <a:pt x="2093724" y="4293704"/>
                </a:cubicBezTo>
                <a:cubicBezTo>
                  <a:pt x="1684230" y="4220817"/>
                  <a:pt x="1256847" y="3944177"/>
                  <a:pt x="907893" y="3727173"/>
                </a:cubicBezTo>
                <a:cubicBezTo>
                  <a:pt x="558939" y="3510169"/>
                  <a:pt x="272361" y="3178866"/>
                  <a:pt x="0" y="2991679"/>
                </a:cubicBezTo>
              </a:path>
            </a:pathLst>
          </a:custGeom>
          <a:ln w="38100">
            <a:solidFill>
              <a:srgbClr val="CC99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E009C5F-F7CB-0D67-7258-D1DEDF318CF0}"/>
              </a:ext>
            </a:extLst>
          </p:cNvPr>
          <p:cNvGrpSpPr/>
          <p:nvPr/>
        </p:nvGrpSpPr>
        <p:grpSpPr>
          <a:xfrm>
            <a:off x="2912431" y="5498259"/>
            <a:ext cx="1659992" cy="954720"/>
            <a:chOff x="2477327" y="5424967"/>
            <a:chExt cx="1652440" cy="954720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995D88AC-8A6F-21DB-5FBC-D1F290FB1CCD}"/>
                </a:ext>
              </a:extLst>
            </p:cNvPr>
            <p:cNvSpPr/>
            <p:nvPr/>
          </p:nvSpPr>
          <p:spPr bwMode="auto">
            <a:xfrm>
              <a:off x="2477327" y="5692687"/>
              <a:ext cx="273879" cy="306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5FD8563F-1E10-02A4-0E14-FA68E43E55A2}"/>
                </a:ext>
              </a:extLst>
            </p:cNvPr>
            <p:cNvSpPr/>
            <p:nvPr/>
          </p:nvSpPr>
          <p:spPr bwMode="auto">
            <a:xfrm>
              <a:off x="2870367" y="5750932"/>
              <a:ext cx="145336" cy="306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2C496A88-DD0C-CE7C-7A21-4DFCE16B13A2}"/>
                </a:ext>
              </a:extLst>
            </p:cNvPr>
            <p:cNvSpPr/>
            <p:nvPr/>
          </p:nvSpPr>
          <p:spPr bwMode="auto">
            <a:xfrm>
              <a:off x="3066778" y="5424967"/>
              <a:ext cx="188123" cy="6328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" name="弦 8">
              <a:extLst>
                <a:ext uri="{FF2B5EF4-FFF2-40B4-BE49-F238E27FC236}">
                  <a16:creationId xmlns:a16="http://schemas.microsoft.com/office/drawing/2014/main" id="{7CED1CC7-4F0B-0983-E944-A3002FEE2A55}"/>
                </a:ext>
              </a:extLst>
            </p:cNvPr>
            <p:cNvSpPr/>
            <p:nvPr/>
          </p:nvSpPr>
          <p:spPr bwMode="auto">
            <a:xfrm>
              <a:off x="3254023" y="5878668"/>
              <a:ext cx="748912" cy="501019"/>
            </a:xfrm>
            <a:prstGeom prst="chord">
              <a:avLst>
                <a:gd name="adj1" fmla="val 11359959"/>
                <a:gd name="adj2" fmla="val 20836476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6690CFAA-0D68-19CB-7026-ECD6EC96B998}"/>
                </a:ext>
              </a:extLst>
            </p:cNvPr>
            <p:cNvSpPr/>
            <p:nvPr/>
          </p:nvSpPr>
          <p:spPr bwMode="auto">
            <a:xfrm>
              <a:off x="3876104" y="5846124"/>
              <a:ext cx="253663" cy="1723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13" name="Rectangle 19">
            <a:extLst>
              <a:ext uri="{FF2B5EF4-FFF2-40B4-BE49-F238E27FC236}">
                <a16:creationId xmlns:a16="http://schemas.microsoft.com/office/drawing/2014/main" id="{9913B3E5-1EAD-72CA-BC02-B7077E926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7974"/>
            <a:ext cx="68818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                                        エネルギーが保存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することを示す典型的な現象である。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18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2" grpId="0"/>
      <p:bldP spid="33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B04DF9E-E35B-9C62-DFA3-223E20675C5B}"/>
              </a:ext>
            </a:extLst>
          </p:cNvPr>
          <p:cNvGrpSpPr/>
          <p:nvPr/>
        </p:nvGrpSpPr>
        <p:grpSpPr>
          <a:xfrm>
            <a:off x="327991" y="1899281"/>
            <a:ext cx="8816009" cy="4553698"/>
            <a:chOff x="327991" y="1899281"/>
            <a:chExt cx="8816009" cy="4553698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F1F26FAC-37B1-F529-C74C-8C0E3497DBF4}"/>
                </a:ext>
              </a:extLst>
            </p:cNvPr>
            <p:cNvGrpSpPr/>
            <p:nvPr/>
          </p:nvGrpSpPr>
          <p:grpSpPr>
            <a:xfrm rot="21437993">
              <a:off x="6742627" y="2579188"/>
              <a:ext cx="564542" cy="866813"/>
              <a:chOff x="6633088" y="1823926"/>
              <a:chExt cx="971218" cy="1609162"/>
            </a:xfrm>
            <a:solidFill>
              <a:srgbClr val="CC99FF"/>
            </a:solidFill>
          </p:grpSpPr>
          <p:sp>
            <p:nvSpPr>
              <p:cNvPr id="57" name="四角形: 1 つの角を丸める 17">
                <a:extLst>
                  <a:ext uri="{FF2B5EF4-FFF2-40B4-BE49-F238E27FC236}">
                    <a16:creationId xmlns:a16="http://schemas.microsoft.com/office/drawing/2014/main" id="{AA43D1C0-02F8-551A-5929-B66739C09250}"/>
                  </a:ext>
                </a:extLst>
              </p:cNvPr>
              <p:cNvSpPr/>
              <p:nvPr/>
            </p:nvSpPr>
            <p:spPr bwMode="auto">
              <a:xfrm rot="18679052">
                <a:off x="6741205" y="2574683"/>
                <a:ext cx="1265535" cy="451275"/>
              </a:xfrm>
              <a:custGeom>
                <a:avLst/>
                <a:gdLst>
                  <a:gd name="connsiteX0" fmla="*/ 0 w 1058642"/>
                  <a:gd name="connsiteY0" fmla="*/ 0 h 424437"/>
                  <a:gd name="connsiteX1" fmla="*/ 987901 w 1058642"/>
                  <a:gd name="connsiteY1" fmla="*/ 0 h 424437"/>
                  <a:gd name="connsiteX2" fmla="*/ 1058642 w 1058642"/>
                  <a:gd name="connsiteY2" fmla="*/ 70741 h 424437"/>
                  <a:gd name="connsiteX3" fmla="*/ 1058642 w 1058642"/>
                  <a:gd name="connsiteY3" fmla="*/ 424437 h 424437"/>
                  <a:gd name="connsiteX4" fmla="*/ 0 w 1058642"/>
                  <a:gd name="connsiteY4" fmla="*/ 424437 h 424437"/>
                  <a:gd name="connsiteX5" fmla="*/ 0 w 1058642"/>
                  <a:gd name="connsiteY5" fmla="*/ 0 h 424437"/>
                  <a:gd name="connsiteX0" fmla="*/ 144173 w 1202815"/>
                  <a:gd name="connsiteY0" fmla="*/ 0 h 451275"/>
                  <a:gd name="connsiteX1" fmla="*/ 1132074 w 1202815"/>
                  <a:gd name="connsiteY1" fmla="*/ 0 h 451275"/>
                  <a:gd name="connsiteX2" fmla="*/ 1202815 w 1202815"/>
                  <a:gd name="connsiteY2" fmla="*/ 70741 h 451275"/>
                  <a:gd name="connsiteX3" fmla="*/ 1202815 w 1202815"/>
                  <a:gd name="connsiteY3" fmla="*/ 424437 h 451275"/>
                  <a:gd name="connsiteX4" fmla="*/ 0 w 1202815"/>
                  <a:gd name="connsiteY4" fmla="*/ 451275 h 451275"/>
                  <a:gd name="connsiteX5" fmla="*/ 144173 w 1202815"/>
                  <a:gd name="connsiteY5" fmla="*/ 0 h 451275"/>
                  <a:gd name="connsiteX0" fmla="*/ 144173 w 1253982"/>
                  <a:gd name="connsiteY0" fmla="*/ 0 h 451275"/>
                  <a:gd name="connsiteX1" fmla="*/ 1132074 w 1253982"/>
                  <a:gd name="connsiteY1" fmla="*/ 0 h 451275"/>
                  <a:gd name="connsiteX2" fmla="*/ 1253982 w 1253982"/>
                  <a:gd name="connsiteY2" fmla="*/ 107153 h 451275"/>
                  <a:gd name="connsiteX3" fmla="*/ 1202815 w 1253982"/>
                  <a:gd name="connsiteY3" fmla="*/ 424437 h 451275"/>
                  <a:gd name="connsiteX4" fmla="*/ 0 w 1253982"/>
                  <a:gd name="connsiteY4" fmla="*/ 451275 h 451275"/>
                  <a:gd name="connsiteX5" fmla="*/ 144173 w 1253982"/>
                  <a:gd name="connsiteY5" fmla="*/ 0 h 451275"/>
                  <a:gd name="connsiteX0" fmla="*/ 98307 w 1253982"/>
                  <a:gd name="connsiteY0" fmla="*/ 80798 h 451275"/>
                  <a:gd name="connsiteX1" fmla="*/ 1132074 w 1253982"/>
                  <a:gd name="connsiteY1" fmla="*/ 0 h 451275"/>
                  <a:gd name="connsiteX2" fmla="*/ 1253982 w 1253982"/>
                  <a:gd name="connsiteY2" fmla="*/ 107153 h 451275"/>
                  <a:gd name="connsiteX3" fmla="*/ 1202815 w 1253982"/>
                  <a:gd name="connsiteY3" fmla="*/ 424437 h 451275"/>
                  <a:gd name="connsiteX4" fmla="*/ 0 w 1253982"/>
                  <a:gd name="connsiteY4" fmla="*/ 451275 h 451275"/>
                  <a:gd name="connsiteX5" fmla="*/ 98307 w 1253982"/>
                  <a:gd name="connsiteY5" fmla="*/ 80798 h 451275"/>
                  <a:gd name="connsiteX0" fmla="*/ 109860 w 1265535"/>
                  <a:gd name="connsiteY0" fmla="*/ 80798 h 451275"/>
                  <a:gd name="connsiteX1" fmla="*/ 1143627 w 1265535"/>
                  <a:gd name="connsiteY1" fmla="*/ 0 h 451275"/>
                  <a:gd name="connsiteX2" fmla="*/ 1265535 w 1265535"/>
                  <a:gd name="connsiteY2" fmla="*/ 107153 h 451275"/>
                  <a:gd name="connsiteX3" fmla="*/ 1214368 w 1265535"/>
                  <a:gd name="connsiteY3" fmla="*/ 424437 h 451275"/>
                  <a:gd name="connsiteX4" fmla="*/ 11553 w 1265535"/>
                  <a:gd name="connsiteY4" fmla="*/ 451275 h 451275"/>
                  <a:gd name="connsiteX5" fmla="*/ 3375 w 1265535"/>
                  <a:gd name="connsiteY5" fmla="*/ 252212 h 451275"/>
                  <a:gd name="connsiteX6" fmla="*/ 109860 w 1265535"/>
                  <a:gd name="connsiteY6" fmla="*/ 80798 h 451275"/>
                  <a:gd name="connsiteX0" fmla="*/ 109860 w 1265535"/>
                  <a:gd name="connsiteY0" fmla="*/ 80798 h 451275"/>
                  <a:gd name="connsiteX1" fmla="*/ 1143627 w 1265535"/>
                  <a:gd name="connsiteY1" fmla="*/ 0 h 451275"/>
                  <a:gd name="connsiteX2" fmla="*/ 1265535 w 1265535"/>
                  <a:gd name="connsiteY2" fmla="*/ 107153 h 451275"/>
                  <a:gd name="connsiteX3" fmla="*/ 1214368 w 1265535"/>
                  <a:gd name="connsiteY3" fmla="*/ 424437 h 451275"/>
                  <a:gd name="connsiteX4" fmla="*/ 555614 w 1265535"/>
                  <a:gd name="connsiteY4" fmla="*/ 418330 h 451275"/>
                  <a:gd name="connsiteX5" fmla="*/ 11553 w 1265535"/>
                  <a:gd name="connsiteY5" fmla="*/ 451275 h 451275"/>
                  <a:gd name="connsiteX6" fmla="*/ 3375 w 1265535"/>
                  <a:gd name="connsiteY6" fmla="*/ 252212 h 451275"/>
                  <a:gd name="connsiteX7" fmla="*/ 109860 w 1265535"/>
                  <a:gd name="connsiteY7" fmla="*/ 80798 h 45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5535" h="451275">
                    <a:moveTo>
                      <a:pt x="109860" y="80798"/>
                    </a:moveTo>
                    <a:lnTo>
                      <a:pt x="1143627" y="0"/>
                    </a:lnTo>
                    <a:cubicBezTo>
                      <a:pt x="1182696" y="0"/>
                      <a:pt x="1265535" y="68084"/>
                      <a:pt x="1265535" y="107153"/>
                    </a:cubicBezTo>
                    <a:lnTo>
                      <a:pt x="1214368" y="424437"/>
                    </a:lnTo>
                    <a:cubicBezTo>
                      <a:pt x="998372" y="426895"/>
                      <a:pt x="771610" y="415872"/>
                      <a:pt x="555614" y="418330"/>
                    </a:cubicBezTo>
                    <a:lnTo>
                      <a:pt x="11553" y="451275"/>
                    </a:lnTo>
                    <a:cubicBezTo>
                      <a:pt x="25883" y="397058"/>
                      <a:pt x="-10955" y="306429"/>
                      <a:pt x="3375" y="252212"/>
                    </a:cubicBezTo>
                    <a:lnTo>
                      <a:pt x="109860" y="8079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8" name="二等辺三角形 57">
                <a:extLst>
                  <a:ext uri="{FF2B5EF4-FFF2-40B4-BE49-F238E27FC236}">
                    <a16:creationId xmlns:a16="http://schemas.microsoft.com/office/drawing/2014/main" id="{1DDDEFCF-CC41-FE40-B383-4C4850050EF5}"/>
                  </a:ext>
                </a:extLst>
              </p:cNvPr>
              <p:cNvSpPr/>
              <p:nvPr/>
            </p:nvSpPr>
            <p:spPr bwMode="auto">
              <a:xfrm rot="18643853">
                <a:off x="6773906" y="2571425"/>
                <a:ext cx="417444" cy="616226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9" name="二等辺三角形 58">
                <a:extLst>
                  <a:ext uri="{FF2B5EF4-FFF2-40B4-BE49-F238E27FC236}">
                    <a16:creationId xmlns:a16="http://schemas.microsoft.com/office/drawing/2014/main" id="{A95DCDD7-EF0D-B7C4-85D2-BAB2C3528B26}"/>
                  </a:ext>
                </a:extLst>
              </p:cNvPr>
              <p:cNvSpPr/>
              <p:nvPr/>
            </p:nvSpPr>
            <p:spPr bwMode="auto">
              <a:xfrm rot="19296733">
                <a:off x="7051379" y="2350738"/>
                <a:ext cx="417444" cy="616226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60" name="二等辺三角形 59">
                <a:extLst>
                  <a:ext uri="{FF2B5EF4-FFF2-40B4-BE49-F238E27FC236}">
                    <a16:creationId xmlns:a16="http://schemas.microsoft.com/office/drawing/2014/main" id="{8224C3CA-C7BF-490C-88E6-998F2E66E268}"/>
                  </a:ext>
                </a:extLst>
              </p:cNvPr>
              <p:cNvSpPr/>
              <p:nvPr/>
            </p:nvSpPr>
            <p:spPr bwMode="auto">
              <a:xfrm rot="19631477">
                <a:off x="7186862" y="1996087"/>
                <a:ext cx="417444" cy="616226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61" name="楕円 48">
                <a:extLst>
                  <a:ext uri="{FF2B5EF4-FFF2-40B4-BE49-F238E27FC236}">
                    <a16:creationId xmlns:a16="http://schemas.microsoft.com/office/drawing/2014/main" id="{E1F1EB81-D204-5A96-1E0D-63933E50A884}"/>
                  </a:ext>
                </a:extLst>
              </p:cNvPr>
              <p:cNvSpPr/>
              <p:nvPr/>
            </p:nvSpPr>
            <p:spPr bwMode="auto">
              <a:xfrm rot="18597137">
                <a:off x="6632182" y="2580905"/>
                <a:ext cx="365267" cy="363455"/>
              </a:xfrm>
              <a:custGeom>
                <a:avLst/>
                <a:gdLst>
                  <a:gd name="connsiteX0" fmla="*/ 0 w 400120"/>
                  <a:gd name="connsiteY0" fmla="*/ 194586 h 389171"/>
                  <a:gd name="connsiteX1" fmla="*/ 200060 w 400120"/>
                  <a:gd name="connsiteY1" fmla="*/ 0 h 389171"/>
                  <a:gd name="connsiteX2" fmla="*/ 400120 w 400120"/>
                  <a:gd name="connsiteY2" fmla="*/ 194586 h 389171"/>
                  <a:gd name="connsiteX3" fmla="*/ 200060 w 400120"/>
                  <a:gd name="connsiteY3" fmla="*/ 389172 h 389171"/>
                  <a:gd name="connsiteX4" fmla="*/ 0 w 400120"/>
                  <a:gd name="connsiteY4" fmla="*/ 194586 h 389171"/>
                  <a:gd name="connsiteX0" fmla="*/ 0 w 400120"/>
                  <a:gd name="connsiteY0" fmla="*/ 194586 h 389430"/>
                  <a:gd name="connsiteX1" fmla="*/ 200060 w 400120"/>
                  <a:gd name="connsiteY1" fmla="*/ 0 h 389430"/>
                  <a:gd name="connsiteX2" fmla="*/ 400120 w 400120"/>
                  <a:gd name="connsiteY2" fmla="*/ 194586 h 389430"/>
                  <a:gd name="connsiteX3" fmla="*/ 200060 w 400120"/>
                  <a:gd name="connsiteY3" fmla="*/ 389172 h 389430"/>
                  <a:gd name="connsiteX4" fmla="*/ 201055 w 400120"/>
                  <a:gd name="connsiteY4" fmla="*/ 235214 h 389430"/>
                  <a:gd name="connsiteX5" fmla="*/ 0 w 400120"/>
                  <a:gd name="connsiteY5" fmla="*/ 194586 h 389430"/>
                  <a:gd name="connsiteX0" fmla="*/ 0 w 400120"/>
                  <a:gd name="connsiteY0" fmla="*/ 194586 h 278409"/>
                  <a:gd name="connsiteX1" fmla="*/ 200060 w 400120"/>
                  <a:gd name="connsiteY1" fmla="*/ 0 h 278409"/>
                  <a:gd name="connsiteX2" fmla="*/ 400120 w 400120"/>
                  <a:gd name="connsiteY2" fmla="*/ 194586 h 278409"/>
                  <a:gd name="connsiteX3" fmla="*/ 62098 w 400120"/>
                  <a:gd name="connsiteY3" fmla="*/ 276878 h 278409"/>
                  <a:gd name="connsiteX4" fmla="*/ 201055 w 400120"/>
                  <a:gd name="connsiteY4" fmla="*/ 235214 h 278409"/>
                  <a:gd name="connsiteX5" fmla="*/ 0 w 400120"/>
                  <a:gd name="connsiteY5" fmla="*/ 194586 h 278409"/>
                  <a:gd name="connsiteX0" fmla="*/ 0 w 401240"/>
                  <a:gd name="connsiteY0" fmla="*/ 194586 h 328763"/>
                  <a:gd name="connsiteX1" fmla="*/ 200060 w 401240"/>
                  <a:gd name="connsiteY1" fmla="*/ 0 h 328763"/>
                  <a:gd name="connsiteX2" fmla="*/ 400120 w 401240"/>
                  <a:gd name="connsiteY2" fmla="*/ 194586 h 328763"/>
                  <a:gd name="connsiteX3" fmla="*/ 261957 w 401240"/>
                  <a:gd name="connsiteY3" fmla="*/ 326327 h 328763"/>
                  <a:gd name="connsiteX4" fmla="*/ 62098 w 401240"/>
                  <a:gd name="connsiteY4" fmla="*/ 276878 h 328763"/>
                  <a:gd name="connsiteX5" fmla="*/ 201055 w 401240"/>
                  <a:gd name="connsiteY5" fmla="*/ 235214 h 328763"/>
                  <a:gd name="connsiteX6" fmla="*/ 0 w 401240"/>
                  <a:gd name="connsiteY6" fmla="*/ 194586 h 328763"/>
                  <a:gd name="connsiteX0" fmla="*/ 0 w 401240"/>
                  <a:gd name="connsiteY0" fmla="*/ 194586 h 363236"/>
                  <a:gd name="connsiteX1" fmla="*/ 200060 w 401240"/>
                  <a:gd name="connsiteY1" fmla="*/ 0 h 363236"/>
                  <a:gd name="connsiteX2" fmla="*/ 400120 w 401240"/>
                  <a:gd name="connsiteY2" fmla="*/ 194586 h 363236"/>
                  <a:gd name="connsiteX3" fmla="*/ 261957 w 401240"/>
                  <a:gd name="connsiteY3" fmla="*/ 361619 h 363236"/>
                  <a:gd name="connsiteX4" fmla="*/ 62098 w 401240"/>
                  <a:gd name="connsiteY4" fmla="*/ 276878 h 363236"/>
                  <a:gd name="connsiteX5" fmla="*/ 201055 w 401240"/>
                  <a:gd name="connsiteY5" fmla="*/ 235214 h 363236"/>
                  <a:gd name="connsiteX6" fmla="*/ 0 w 401240"/>
                  <a:gd name="connsiteY6" fmla="*/ 194586 h 363236"/>
                  <a:gd name="connsiteX0" fmla="*/ 1 w 356323"/>
                  <a:gd name="connsiteY0" fmla="*/ 213885 h 363285"/>
                  <a:gd name="connsiteX1" fmla="*/ 155143 w 356323"/>
                  <a:gd name="connsiteY1" fmla="*/ 49 h 363285"/>
                  <a:gd name="connsiteX2" fmla="*/ 355203 w 356323"/>
                  <a:gd name="connsiteY2" fmla="*/ 194635 h 363285"/>
                  <a:gd name="connsiteX3" fmla="*/ 217040 w 356323"/>
                  <a:gd name="connsiteY3" fmla="*/ 361668 h 363285"/>
                  <a:gd name="connsiteX4" fmla="*/ 17181 w 356323"/>
                  <a:gd name="connsiteY4" fmla="*/ 276927 h 363285"/>
                  <a:gd name="connsiteX5" fmla="*/ 156138 w 356323"/>
                  <a:gd name="connsiteY5" fmla="*/ 235263 h 363285"/>
                  <a:gd name="connsiteX6" fmla="*/ 1 w 356323"/>
                  <a:gd name="connsiteY6" fmla="*/ 213885 h 363285"/>
                  <a:gd name="connsiteX0" fmla="*/ 10222 w 366544"/>
                  <a:gd name="connsiteY0" fmla="*/ 216153 h 365553"/>
                  <a:gd name="connsiteX1" fmla="*/ 31547 w 366544"/>
                  <a:gd name="connsiteY1" fmla="*/ 97638 h 365553"/>
                  <a:gd name="connsiteX2" fmla="*/ 165364 w 366544"/>
                  <a:gd name="connsiteY2" fmla="*/ 2317 h 365553"/>
                  <a:gd name="connsiteX3" fmla="*/ 365424 w 366544"/>
                  <a:gd name="connsiteY3" fmla="*/ 196903 h 365553"/>
                  <a:gd name="connsiteX4" fmla="*/ 227261 w 366544"/>
                  <a:gd name="connsiteY4" fmla="*/ 363936 h 365553"/>
                  <a:gd name="connsiteX5" fmla="*/ 27402 w 366544"/>
                  <a:gd name="connsiteY5" fmla="*/ 279195 h 365553"/>
                  <a:gd name="connsiteX6" fmla="*/ 166359 w 366544"/>
                  <a:gd name="connsiteY6" fmla="*/ 237531 h 365553"/>
                  <a:gd name="connsiteX7" fmla="*/ 10222 w 366544"/>
                  <a:gd name="connsiteY7" fmla="*/ 216153 h 365553"/>
                  <a:gd name="connsiteX0" fmla="*/ 10222 w 369583"/>
                  <a:gd name="connsiteY0" fmla="*/ 214059 h 363459"/>
                  <a:gd name="connsiteX1" fmla="*/ 31547 w 369583"/>
                  <a:gd name="connsiteY1" fmla="*/ 95544 h 363459"/>
                  <a:gd name="connsiteX2" fmla="*/ 165364 w 369583"/>
                  <a:gd name="connsiteY2" fmla="*/ 223 h 363459"/>
                  <a:gd name="connsiteX3" fmla="*/ 333139 w 369583"/>
                  <a:gd name="connsiteY3" fmla="*/ 73085 h 363459"/>
                  <a:gd name="connsiteX4" fmla="*/ 365424 w 369583"/>
                  <a:gd name="connsiteY4" fmla="*/ 194809 h 363459"/>
                  <a:gd name="connsiteX5" fmla="*/ 227261 w 369583"/>
                  <a:gd name="connsiteY5" fmla="*/ 361842 h 363459"/>
                  <a:gd name="connsiteX6" fmla="*/ 27402 w 369583"/>
                  <a:gd name="connsiteY6" fmla="*/ 277101 h 363459"/>
                  <a:gd name="connsiteX7" fmla="*/ 166359 w 369583"/>
                  <a:gd name="connsiteY7" fmla="*/ 235437 h 363459"/>
                  <a:gd name="connsiteX8" fmla="*/ 10222 w 369583"/>
                  <a:gd name="connsiteY8" fmla="*/ 214059 h 363459"/>
                  <a:gd name="connsiteX0" fmla="*/ 10222 w 369583"/>
                  <a:gd name="connsiteY0" fmla="*/ 214059 h 363437"/>
                  <a:gd name="connsiteX1" fmla="*/ 31547 w 369583"/>
                  <a:gd name="connsiteY1" fmla="*/ 95544 h 363437"/>
                  <a:gd name="connsiteX2" fmla="*/ 165364 w 369583"/>
                  <a:gd name="connsiteY2" fmla="*/ 223 h 363437"/>
                  <a:gd name="connsiteX3" fmla="*/ 333139 w 369583"/>
                  <a:gd name="connsiteY3" fmla="*/ 73085 h 363437"/>
                  <a:gd name="connsiteX4" fmla="*/ 365424 w 369583"/>
                  <a:gd name="connsiteY4" fmla="*/ 194809 h 363437"/>
                  <a:gd name="connsiteX5" fmla="*/ 227261 w 369583"/>
                  <a:gd name="connsiteY5" fmla="*/ 361842 h 363437"/>
                  <a:gd name="connsiteX6" fmla="*/ 27402 w 369583"/>
                  <a:gd name="connsiteY6" fmla="*/ 277101 h 363437"/>
                  <a:gd name="connsiteX7" fmla="*/ 143842 w 369583"/>
                  <a:gd name="connsiteY7" fmla="*/ 243131 h 363437"/>
                  <a:gd name="connsiteX8" fmla="*/ 166359 w 369583"/>
                  <a:gd name="connsiteY8" fmla="*/ 235437 h 363437"/>
                  <a:gd name="connsiteX9" fmla="*/ 10222 w 369583"/>
                  <a:gd name="connsiteY9" fmla="*/ 214059 h 363437"/>
                  <a:gd name="connsiteX0" fmla="*/ 5906 w 365267"/>
                  <a:gd name="connsiteY0" fmla="*/ 214059 h 363437"/>
                  <a:gd name="connsiteX1" fmla="*/ 27231 w 365267"/>
                  <a:gd name="connsiteY1" fmla="*/ 95544 h 363437"/>
                  <a:gd name="connsiteX2" fmla="*/ 161048 w 365267"/>
                  <a:gd name="connsiteY2" fmla="*/ 223 h 363437"/>
                  <a:gd name="connsiteX3" fmla="*/ 328823 w 365267"/>
                  <a:gd name="connsiteY3" fmla="*/ 73085 h 363437"/>
                  <a:gd name="connsiteX4" fmla="*/ 361108 w 365267"/>
                  <a:gd name="connsiteY4" fmla="*/ 194809 h 363437"/>
                  <a:gd name="connsiteX5" fmla="*/ 222945 w 365267"/>
                  <a:gd name="connsiteY5" fmla="*/ 361842 h 363437"/>
                  <a:gd name="connsiteX6" fmla="*/ 23086 w 365267"/>
                  <a:gd name="connsiteY6" fmla="*/ 277101 h 363437"/>
                  <a:gd name="connsiteX7" fmla="*/ 139526 w 365267"/>
                  <a:gd name="connsiteY7" fmla="*/ 243131 h 363437"/>
                  <a:gd name="connsiteX8" fmla="*/ 103648 w 365267"/>
                  <a:gd name="connsiteY8" fmla="*/ 226580 h 363437"/>
                  <a:gd name="connsiteX9" fmla="*/ 5906 w 365267"/>
                  <a:gd name="connsiteY9" fmla="*/ 214059 h 363437"/>
                  <a:gd name="connsiteX0" fmla="*/ 5906 w 365267"/>
                  <a:gd name="connsiteY0" fmla="*/ 214059 h 363455"/>
                  <a:gd name="connsiteX1" fmla="*/ 27231 w 365267"/>
                  <a:gd name="connsiteY1" fmla="*/ 95544 h 363455"/>
                  <a:gd name="connsiteX2" fmla="*/ 161048 w 365267"/>
                  <a:gd name="connsiteY2" fmla="*/ 223 h 363455"/>
                  <a:gd name="connsiteX3" fmla="*/ 328823 w 365267"/>
                  <a:gd name="connsiteY3" fmla="*/ 73085 h 363455"/>
                  <a:gd name="connsiteX4" fmla="*/ 361108 w 365267"/>
                  <a:gd name="connsiteY4" fmla="*/ 194809 h 363455"/>
                  <a:gd name="connsiteX5" fmla="*/ 222945 w 365267"/>
                  <a:gd name="connsiteY5" fmla="*/ 361842 h 363455"/>
                  <a:gd name="connsiteX6" fmla="*/ 23086 w 365267"/>
                  <a:gd name="connsiteY6" fmla="*/ 277101 h 363455"/>
                  <a:gd name="connsiteX7" fmla="*/ 90144 w 365267"/>
                  <a:gd name="connsiteY7" fmla="*/ 236920 h 363455"/>
                  <a:gd name="connsiteX8" fmla="*/ 103648 w 365267"/>
                  <a:gd name="connsiteY8" fmla="*/ 226580 h 363455"/>
                  <a:gd name="connsiteX9" fmla="*/ 5906 w 365267"/>
                  <a:gd name="connsiteY9" fmla="*/ 214059 h 363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267" h="363455">
                    <a:moveTo>
                      <a:pt x="5906" y="214059"/>
                    </a:moveTo>
                    <a:cubicBezTo>
                      <a:pt x="-6830" y="192220"/>
                      <a:pt x="1374" y="131183"/>
                      <a:pt x="27231" y="95544"/>
                    </a:cubicBezTo>
                    <a:cubicBezTo>
                      <a:pt x="53088" y="59905"/>
                      <a:pt x="110783" y="3966"/>
                      <a:pt x="161048" y="223"/>
                    </a:cubicBezTo>
                    <a:cubicBezTo>
                      <a:pt x="211313" y="-3520"/>
                      <a:pt x="295480" y="40654"/>
                      <a:pt x="328823" y="73085"/>
                    </a:cubicBezTo>
                    <a:cubicBezTo>
                      <a:pt x="362166" y="105516"/>
                      <a:pt x="371803" y="149357"/>
                      <a:pt x="361108" y="194809"/>
                    </a:cubicBezTo>
                    <a:cubicBezTo>
                      <a:pt x="350413" y="240261"/>
                      <a:pt x="279282" y="348127"/>
                      <a:pt x="222945" y="361842"/>
                    </a:cubicBezTo>
                    <a:cubicBezTo>
                      <a:pt x="166608" y="375557"/>
                      <a:pt x="45219" y="297921"/>
                      <a:pt x="23086" y="277101"/>
                    </a:cubicBezTo>
                    <a:cubicBezTo>
                      <a:pt x="953" y="256281"/>
                      <a:pt x="66985" y="243864"/>
                      <a:pt x="90144" y="236920"/>
                    </a:cubicBezTo>
                    <a:cubicBezTo>
                      <a:pt x="113303" y="229976"/>
                      <a:pt x="123779" y="233030"/>
                      <a:pt x="103648" y="226580"/>
                    </a:cubicBezTo>
                    <a:cubicBezTo>
                      <a:pt x="70305" y="194149"/>
                      <a:pt x="18642" y="235898"/>
                      <a:pt x="5906" y="214059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62" name="楕円 49">
                <a:extLst>
                  <a:ext uri="{FF2B5EF4-FFF2-40B4-BE49-F238E27FC236}">
                    <a16:creationId xmlns:a16="http://schemas.microsoft.com/office/drawing/2014/main" id="{12C0CDBB-7805-E70F-F35D-69D45510E7B5}"/>
                  </a:ext>
                </a:extLst>
              </p:cNvPr>
              <p:cNvSpPr/>
              <p:nvPr/>
            </p:nvSpPr>
            <p:spPr bwMode="auto">
              <a:xfrm rot="19675753">
                <a:off x="7072861" y="1823926"/>
                <a:ext cx="391079" cy="389172"/>
              </a:xfrm>
              <a:custGeom>
                <a:avLst/>
                <a:gdLst>
                  <a:gd name="connsiteX0" fmla="*/ 0 w 391062"/>
                  <a:gd name="connsiteY0" fmla="*/ 194586 h 389171"/>
                  <a:gd name="connsiteX1" fmla="*/ 195531 w 391062"/>
                  <a:gd name="connsiteY1" fmla="*/ 0 h 389171"/>
                  <a:gd name="connsiteX2" fmla="*/ 391062 w 391062"/>
                  <a:gd name="connsiteY2" fmla="*/ 194586 h 389171"/>
                  <a:gd name="connsiteX3" fmla="*/ 195531 w 391062"/>
                  <a:gd name="connsiteY3" fmla="*/ 389172 h 389171"/>
                  <a:gd name="connsiteX4" fmla="*/ 0 w 391062"/>
                  <a:gd name="connsiteY4" fmla="*/ 194586 h 389171"/>
                  <a:gd name="connsiteX0" fmla="*/ 17 w 391079"/>
                  <a:gd name="connsiteY0" fmla="*/ 194586 h 389172"/>
                  <a:gd name="connsiteX1" fmla="*/ 184146 w 391079"/>
                  <a:gd name="connsiteY1" fmla="*/ 194857 h 389172"/>
                  <a:gd name="connsiteX2" fmla="*/ 195548 w 391079"/>
                  <a:gd name="connsiteY2" fmla="*/ 0 h 389172"/>
                  <a:gd name="connsiteX3" fmla="*/ 391079 w 391079"/>
                  <a:gd name="connsiteY3" fmla="*/ 194586 h 389172"/>
                  <a:gd name="connsiteX4" fmla="*/ 195548 w 391079"/>
                  <a:gd name="connsiteY4" fmla="*/ 389172 h 389172"/>
                  <a:gd name="connsiteX5" fmla="*/ 17 w 391079"/>
                  <a:gd name="connsiteY5" fmla="*/ 194586 h 389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079" h="389172">
                    <a:moveTo>
                      <a:pt x="17" y="194586"/>
                    </a:moveTo>
                    <a:cubicBezTo>
                      <a:pt x="-1883" y="162200"/>
                      <a:pt x="151558" y="227288"/>
                      <a:pt x="184146" y="194857"/>
                    </a:cubicBezTo>
                    <a:cubicBezTo>
                      <a:pt x="216735" y="162426"/>
                      <a:pt x="161059" y="45"/>
                      <a:pt x="195548" y="0"/>
                    </a:cubicBezTo>
                    <a:cubicBezTo>
                      <a:pt x="230037" y="-45"/>
                      <a:pt x="391079" y="87119"/>
                      <a:pt x="391079" y="194586"/>
                    </a:cubicBezTo>
                    <a:cubicBezTo>
                      <a:pt x="391079" y="302053"/>
                      <a:pt x="303537" y="389172"/>
                      <a:pt x="195548" y="389172"/>
                    </a:cubicBezTo>
                    <a:cubicBezTo>
                      <a:pt x="87559" y="389172"/>
                      <a:pt x="1917" y="226972"/>
                      <a:pt x="17" y="194586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63" name="楕円 48">
                <a:extLst>
                  <a:ext uri="{FF2B5EF4-FFF2-40B4-BE49-F238E27FC236}">
                    <a16:creationId xmlns:a16="http://schemas.microsoft.com/office/drawing/2014/main" id="{DA5C3FCD-91C3-F286-05FC-61C6B2CB405C}"/>
                  </a:ext>
                </a:extLst>
              </p:cNvPr>
              <p:cNvSpPr/>
              <p:nvPr/>
            </p:nvSpPr>
            <p:spPr bwMode="auto">
              <a:xfrm>
                <a:off x="6873387" y="2220967"/>
                <a:ext cx="369583" cy="363437"/>
              </a:xfrm>
              <a:custGeom>
                <a:avLst/>
                <a:gdLst>
                  <a:gd name="connsiteX0" fmla="*/ 0 w 400120"/>
                  <a:gd name="connsiteY0" fmla="*/ 194586 h 389171"/>
                  <a:gd name="connsiteX1" fmla="*/ 200060 w 400120"/>
                  <a:gd name="connsiteY1" fmla="*/ 0 h 389171"/>
                  <a:gd name="connsiteX2" fmla="*/ 400120 w 400120"/>
                  <a:gd name="connsiteY2" fmla="*/ 194586 h 389171"/>
                  <a:gd name="connsiteX3" fmla="*/ 200060 w 400120"/>
                  <a:gd name="connsiteY3" fmla="*/ 389172 h 389171"/>
                  <a:gd name="connsiteX4" fmla="*/ 0 w 400120"/>
                  <a:gd name="connsiteY4" fmla="*/ 194586 h 389171"/>
                  <a:gd name="connsiteX0" fmla="*/ 0 w 400120"/>
                  <a:gd name="connsiteY0" fmla="*/ 194586 h 389430"/>
                  <a:gd name="connsiteX1" fmla="*/ 200060 w 400120"/>
                  <a:gd name="connsiteY1" fmla="*/ 0 h 389430"/>
                  <a:gd name="connsiteX2" fmla="*/ 400120 w 400120"/>
                  <a:gd name="connsiteY2" fmla="*/ 194586 h 389430"/>
                  <a:gd name="connsiteX3" fmla="*/ 200060 w 400120"/>
                  <a:gd name="connsiteY3" fmla="*/ 389172 h 389430"/>
                  <a:gd name="connsiteX4" fmla="*/ 201055 w 400120"/>
                  <a:gd name="connsiteY4" fmla="*/ 235214 h 389430"/>
                  <a:gd name="connsiteX5" fmla="*/ 0 w 400120"/>
                  <a:gd name="connsiteY5" fmla="*/ 194586 h 389430"/>
                  <a:gd name="connsiteX0" fmla="*/ 0 w 400120"/>
                  <a:gd name="connsiteY0" fmla="*/ 194586 h 278409"/>
                  <a:gd name="connsiteX1" fmla="*/ 200060 w 400120"/>
                  <a:gd name="connsiteY1" fmla="*/ 0 h 278409"/>
                  <a:gd name="connsiteX2" fmla="*/ 400120 w 400120"/>
                  <a:gd name="connsiteY2" fmla="*/ 194586 h 278409"/>
                  <a:gd name="connsiteX3" fmla="*/ 62098 w 400120"/>
                  <a:gd name="connsiteY3" fmla="*/ 276878 h 278409"/>
                  <a:gd name="connsiteX4" fmla="*/ 201055 w 400120"/>
                  <a:gd name="connsiteY4" fmla="*/ 235214 h 278409"/>
                  <a:gd name="connsiteX5" fmla="*/ 0 w 400120"/>
                  <a:gd name="connsiteY5" fmla="*/ 194586 h 278409"/>
                  <a:gd name="connsiteX0" fmla="*/ 0 w 401240"/>
                  <a:gd name="connsiteY0" fmla="*/ 194586 h 328763"/>
                  <a:gd name="connsiteX1" fmla="*/ 200060 w 401240"/>
                  <a:gd name="connsiteY1" fmla="*/ 0 h 328763"/>
                  <a:gd name="connsiteX2" fmla="*/ 400120 w 401240"/>
                  <a:gd name="connsiteY2" fmla="*/ 194586 h 328763"/>
                  <a:gd name="connsiteX3" fmla="*/ 261957 w 401240"/>
                  <a:gd name="connsiteY3" fmla="*/ 326327 h 328763"/>
                  <a:gd name="connsiteX4" fmla="*/ 62098 w 401240"/>
                  <a:gd name="connsiteY4" fmla="*/ 276878 h 328763"/>
                  <a:gd name="connsiteX5" fmla="*/ 201055 w 401240"/>
                  <a:gd name="connsiteY5" fmla="*/ 235214 h 328763"/>
                  <a:gd name="connsiteX6" fmla="*/ 0 w 401240"/>
                  <a:gd name="connsiteY6" fmla="*/ 194586 h 328763"/>
                  <a:gd name="connsiteX0" fmla="*/ 0 w 401240"/>
                  <a:gd name="connsiteY0" fmla="*/ 194586 h 363236"/>
                  <a:gd name="connsiteX1" fmla="*/ 200060 w 401240"/>
                  <a:gd name="connsiteY1" fmla="*/ 0 h 363236"/>
                  <a:gd name="connsiteX2" fmla="*/ 400120 w 401240"/>
                  <a:gd name="connsiteY2" fmla="*/ 194586 h 363236"/>
                  <a:gd name="connsiteX3" fmla="*/ 261957 w 401240"/>
                  <a:gd name="connsiteY3" fmla="*/ 361619 h 363236"/>
                  <a:gd name="connsiteX4" fmla="*/ 62098 w 401240"/>
                  <a:gd name="connsiteY4" fmla="*/ 276878 h 363236"/>
                  <a:gd name="connsiteX5" fmla="*/ 201055 w 401240"/>
                  <a:gd name="connsiteY5" fmla="*/ 235214 h 363236"/>
                  <a:gd name="connsiteX6" fmla="*/ 0 w 401240"/>
                  <a:gd name="connsiteY6" fmla="*/ 194586 h 363236"/>
                  <a:gd name="connsiteX0" fmla="*/ 1 w 356323"/>
                  <a:gd name="connsiteY0" fmla="*/ 213885 h 363285"/>
                  <a:gd name="connsiteX1" fmla="*/ 155143 w 356323"/>
                  <a:gd name="connsiteY1" fmla="*/ 49 h 363285"/>
                  <a:gd name="connsiteX2" fmla="*/ 355203 w 356323"/>
                  <a:gd name="connsiteY2" fmla="*/ 194635 h 363285"/>
                  <a:gd name="connsiteX3" fmla="*/ 217040 w 356323"/>
                  <a:gd name="connsiteY3" fmla="*/ 361668 h 363285"/>
                  <a:gd name="connsiteX4" fmla="*/ 17181 w 356323"/>
                  <a:gd name="connsiteY4" fmla="*/ 276927 h 363285"/>
                  <a:gd name="connsiteX5" fmla="*/ 156138 w 356323"/>
                  <a:gd name="connsiteY5" fmla="*/ 235263 h 363285"/>
                  <a:gd name="connsiteX6" fmla="*/ 1 w 356323"/>
                  <a:gd name="connsiteY6" fmla="*/ 213885 h 363285"/>
                  <a:gd name="connsiteX0" fmla="*/ 10222 w 366544"/>
                  <a:gd name="connsiteY0" fmla="*/ 216153 h 365553"/>
                  <a:gd name="connsiteX1" fmla="*/ 31547 w 366544"/>
                  <a:gd name="connsiteY1" fmla="*/ 97638 h 365553"/>
                  <a:gd name="connsiteX2" fmla="*/ 165364 w 366544"/>
                  <a:gd name="connsiteY2" fmla="*/ 2317 h 365553"/>
                  <a:gd name="connsiteX3" fmla="*/ 365424 w 366544"/>
                  <a:gd name="connsiteY3" fmla="*/ 196903 h 365553"/>
                  <a:gd name="connsiteX4" fmla="*/ 227261 w 366544"/>
                  <a:gd name="connsiteY4" fmla="*/ 363936 h 365553"/>
                  <a:gd name="connsiteX5" fmla="*/ 27402 w 366544"/>
                  <a:gd name="connsiteY5" fmla="*/ 279195 h 365553"/>
                  <a:gd name="connsiteX6" fmla="*/ 166359 w 366544"/>
                  <a:gd name="connsiteY6" fmla="*/ 237531 h 365553"/>
                  <a:gd name="connsiteX7" fmla="*/ 10222 w 366544"/>
                  <a:gd name="connsiteY7" fmla="*/ 216153 h 365553"/>
                  <a:gd name="connsiteX0" fmla="*/ 10222 w 369583"/>
                  <a:gd name="connsiteY0" fmla="*/ 214059 h 363459"/>
                  <a:gd name="connsiteX1" fmla="*/ 31547 w 369583"/>
                  <a:gd name="connsiteY1" fmla="*/ 95544 h 363459"/>
                  <a:gd name="connsiteX2" fmla="*/ 165364 w 369583"/>
                  <a:gd name="connsiteY2" fmla="*/ 223 h 363459"/>
                  <a:gd name="connsiteX3" fmla="*/ 333139 w 369583"/>
                  <a:gd name="connsiteY3" fmla="*/ 73085 h 363459"/>
                  <a:gd name="connsiteX4" fmla="*/ 365424 w 369583"/>
                  <a:gd name="connsiteY4" fmla="*/ 194809 h 363459"/>
                  <a:gd name="connsiteX5" fmla="*/ 227261 w 369583"/>
                  <a:gd name="connsiteY5" fmla="*/ 361842 h 363459"/>
                  <a:gd name="connsiteX6" fmla="*/ 27402 w 369583"/>
                  <a:gd name="connsiteY6" fmla="*/ 277101 h 363459"/>
                  <a:gd name="connsiteX7" fmla="*/ 166359 w 369583"/>
                  <a:gd name="connsiteY7" fmla="*/ 235437 h 363459"/>
                  <a:gd name="connsiteX8" fmla="*/ 10222 w 369583"/>
                  <a:gd name="connsiteY8" fmla="*/ 214059 h 363459"/>
                  <a:gd name="connsiteX0" fmla="*/ 10222 w 369583"/>
                  <a:gd name="connsiteY0" fmla="*/ 214059 h 363437"/>
                  <a:gd name="connsiteX1" fmla="*/ 31547 w 369583"/>
                  <a:gd name="connsiteY1" fmla="*/ 95544 h 363437"/>
                  <a:gd name="connsiteX2" fmla="*/ 165364 w 369583"/>
                  <a:gd name="connsiteY2" fmla="*/ 223 h 363437"/>
                  <a:gd name="connsiteX3" fmla="*/ 333139 w 369583"/>
                  <a:gd name="connsiteY3" fmla="*/ 73085 h 363437"/>
                  <a:gd name="connsiteX4" fmla="*/ 365424 w 369583"/>
                  <a:gd name="connsiteY4" fmla="*/ 194809 h 363437"/>
                  <a:gd name="connsiteX5" fmla="*/ 227261 w 369583"/>
                  <a:gd name="connsiteY5" fmla="*/ 361842 h 363437"/>
                  <a:gd name="connsiteX6" fmla="*/ 27402 w 369583"/>
                  <a:gd name="connsiteY6" fmla="*/ 277101 h 363437"/>
                  <a:gd name="connsiteX7" fmla="*/ 143842 w 369583"/>
                  <a:gd name="connsiteY7" fmla="*/ 243131 h 363437"/>
                  <a:gd name="connsiteX8" fmla="*/ 166359 w 369583"/>
                  <a:gd name="connsiteY8" fmla="*/ 235437 h 363437"/>
                  <a:gd name="connsiteX9" fmla="*/ 10222 w 369583"/>
                  <a:gd name="connsiteY9" fmla="*/ 214059 h 363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9583" h="363437">
                    <a:moveTo>
                      <a:pt x="10222" y="214059"/>
                    </a:moveTo>
                    <a:cubicBezTo>
                      <a:pt x="-12247" y="190743"/>
                      <a:pt x="5690" y="131183"/>
                      <a:pt x="31547" y="95544"/>
                    </a:cubicBezTo>
                    <a:cubicBezTo>
                      <a:pt x="57404" y="59905"/>
                      <a:pt x="115099" y="3966"/>
                      <a:pt x="165364" y="223"/>
                    </a:cubicBezTo>
                    <a:cubicBezTo>
                      <a:pt x="215629" y="-3520"/>
                      <a:pt x="299796" y="40654"/>
                      <a:pt x="333139" y="73085"/>
                    </a:cubicBezTo>
                    <a:cubicBezTo>
                      <a:pt x="366482" y="105516"/>
                      <a:pt x="376119" y="149357"/>
                      <a:pt x="365424" y="194809"/>
                    </a:cubicBezTo>
                    <a:cubicBezTo>
                      <a:pt x="354729" y="240261"/>
                      <a:pt x="283598" y="348127"/>
                      <a:pt x="227261" y="361842"/>
                    </a:cubicBezTo>
                    <a:cubicBezTo>
                      <a:pt x="170924" y="375557"/>
                      <a:pt x="41305" y="296886"/>
                      <a:pt x="27402" y="277101"/>
                    </a:cubicBezTo>
                    <a:cubicBezTo>
                      <a:pt x="13499" y="257316"/>
                      <a:pt x="120683" y="250075"/>
                      <a:pt x="143842" y="243131"/>
                    </a:cubicBezTo>
                    <a:cubicBezTo>
                      <a:pt x="167001" y="236187"/>
                      <a:pt x="186490" y="241887"/>
                      <a:pt x="166359" y="235437"/>
                    </a:cubicBezTo>
                    <a:cubicBezTo>
                      <a:pt x="133016" y="203006"/>
                      <a:pt x="32691" y="237375"/>
                      <a:pt x="10222" y="214059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A8B97E1E-4399-0257-C1C4-B98EFC8CA5BC}"/>
                </a:ext>
              </a:extLst>
            </p:cNvPr>
            <p:cNvSpPr/>
            <p:nvPr/>
          </p:nvSpPr>
          <p:spPr bwMode="auto">
            <a:xfrm>
              <a:off x="327991" y="1899281"/>
              <a:ext cx="8816009" cy="4336419"/>
            </a:xfrm>
            <a:custGeom>
              <a:avLst/>
              <a:gdLst>
                <a:gd name="connsiteX0" fmla="*/ 6877878 w 6877878"/>
                <a:gd name="connsiteY0" fmla="*/ 190322 h 3476083"/>
                <a:gd name="connsiteX1" fmla="*/ 6003235 w 6877878"/>
                <a:gd name="connsiteY1" fmla="*/ 190322 h 3476083"/>
                <a:gd name="connsiteX2" fmla="*/ 5118652 w 6877878"/>
                <a:gd name="connsiteY2" fmla="*/ 2168209 h 3476083"/>
                <a:gd name="connsiteX3" fmla="*/ 4263887 w 6877878"/>
                <a:gd name="connsiteY3" fmla="*/ 3341026 h 3476083"/>
                <a:gd name="connsiteX4" fmla="*/ 3319670 w 6877878"/>
                <a:gd name="connsiteY4" fmla="*/ 3341026 h 3476083"/>
                <a:gd name="connsiteX5" fmla="*/ 2792896 w 6877878"/>
                <a:gd name="connsiteY5" fmla="*/ 2357052 h 3476083"/>
                <a:gd name="connsiteX6" fmla="*/ 1848678 w 6877878"/>
                <a:gd name="connsiteY6" fmla="*/ 2138391 h 3476083"/>
                <a:gd name="connsiteX7" fmla="*/ 884583 w 6877878"/>
                <a:gd name="connsiteY7" fmla="*/ 3003096 h 3476083"/>
                <a:gd name="connsiteX8" fmla="*/ 0 w 6877878"/>
                <a:gd name="connsiteY8" fmla="*/ 3390722 h 3476083"/>
                <a:gd name="connsiteX0" fmla="*/ 6877878 w 6877878"/>
                <a:gd name="connsiteY0" fmla="*/ 190322 h 3476083"/>
                <a:gd name="connsiteX1" fmla="*/ 6003235 w 6877878"/>
                <a:gd name="connsiteY1" fmla="*/ 190322 h 3476083"/>
                <a:gd name="connsiteX2" fmla="*/ 5118652 w 6877878"/>
                <a:gd name="connsiteY2" fmla="*/ 2168209 h 3476083"/>
                <a:gd name="connsiteX3" fmla="*/ 4263887 w 6877878"/>
                <a:gd name="connsiteY3" fmla="*/ 3341026 h 3476083"/>
                <a:gd name="connsiteX4" fmla="*/ 3319670 w 6877878"/>
                <a:gd name="connsiteY4" fmla="*/ 3341026 h 3476083"/>
                <a:gd name="connsiteX5" fmla="*/ 2792896 w 6877878"/>
                <a:gd name="connsiteY5" fmla="*/ 2357052 h 3476083"/>
                <a:gd name="connsiteX6" fmla="*/ 1262270 w 6877878"/>
                <a:gd name="connsiteY6" fmla="*/ 2237783 h 3476083"/>
                <a:gd name="connsiteX7" fmla="*/ 884583 w 6877878"/>
                <a:gd name="connsiteY7" fmla="*/ 3003096 h 3476083"/>
                <a:gd name="connsiteX8" fmla="*/ 0 w 6877878"/>
                <a:gd name="connsiteY8" fmla="*/ 3390722 h 3476083"/>
                <a:gd name="connsiteX0" fmla="*/ 6877878 w 6877878"/>
                <a:gd name="connsiteY0" fmla="*/ 190322 h 3470238"/>
                <a:gd name="connsiteX1" fmla="*/ 6003235 w 6877878"/>
                <a:gd name="connsiteY1" fmla="*/ 190322 h 3470238"/>
                <a:gd name="connsiteX2" fmla="*/ 5118652 w 6877878"/>
                <a:gd name="connsiteY2" fmla="*/ 2168209 h 3470238"/>
                <a:gd name="connsiteX3" fmla="*/ 4263887 w 6877878"/>
                <a:gd name="connsiteY3" fmla="*/ 3341026 h 3470238"/>
                <a:gd name="connsiteX4" fmla="*/ 3319670 w 6877878"/>
                <a:gd name="connsiteY4" fmla="*/ 3341026 h 3470238"/>
                <a:gd name="connsiteX5" fmla="*/ 2206487 w 6877878"/>
                <a:gd name="connsiteY5" fmla="*/ 2456443 h 3470238"/>
                <a:gd name="connsiteX6" fmla="*/ 1262270 w 6877878"/>
                <a:gd name="connsiteY6" fmla="*/ 2237783 h 3470238"/>
                <a:gd name="connsiteX7" fmla="*/ 884583 w 6877878"/>
                <a:gd name="connsiteY7" fmla="*/ 3003096 h 3470238"/>
                <a:gd name="connsiteX8" fmla="*/ 0 w 6877878"/>
                <a:gd name="connsiteY8" fmla="*/ 3390722 h 3470238"/>
                <a:gd name="connsiteX0" fmla="*/ 7822096 w 7822096"/>
                <a:gd name="connsiteY0" fmla="*/ 190322 h 3470238"/>
                <a:gd name="connsiteX1" fmla="*/ 6947453 w 7822096"/>
                <a:gd name="connsiteY1" fmla="*/ 190322 h 3470238"/>
                <a:gd name="connsiteX2" fmla="*/ 6062870 w 7822096"/>
                <a:gd name="connsiteY2" fmla="*/ 2168209 h 3470238"/>
                <a:gd name="connsiteX3" fmla="*/ 5208105 w 7822096"/>
                <a:gd name="connsiteY3" fmla="*/ 3341026 h 3470238"/>
                <a:gd name="connsiteX4" fmla="*/ 4263888 w 7822096"/>
                <a:gd name="connsiteY4" fmla="*/ 3341026 h 3470238"/>
                <a:gd name="connsiteX5" fmla="*/ 3150705 w 7822096"/>
                <a:gd name="connsiteY5" fmla="*/ 2456443 h 3470238"/>
                <a:gd name="connsiteX6" fmla="*/ 2206488 w 7822096"/>
                <a:gd name="connsiteY6" fmla="*/ 2237783 h 3470238"/>
                <a:gd name="connsiteX7" fmla="*/ 1828801 w 7822096"/>
                <a:gd name="connsiteY7" fmla="*/ 3003096 h 3470238"/>
                <a:gd name="connsiteX8" fmla="*/ 0 w 7822096"/>
                <a:gd name="connsiteY8" fmla="*/ 3380783 h 3470238"/>
                <a:gd name="connsiteX0" fmla="*/ 7822096 w 7822096"/>
                <a:gd name="connsiteY0" fmla="*/ 190322 h 3470238"/>
                <a:gd name="connsiteX1" fmla="*/ 6947453 w 7822096"/>
                <a:gd name="connsiteY1" fmla="*/ 190322 h 3470238"/>
                <a:gd name="connsiteX2" fmla="*/ 6062870 w 7822096"/>
                <a:gd name="connsiteY2" fmla="*/ 2168209 h 3470238"/>
                <a:gd name="connsiteX3" fmla="*/ 5208105 w 7822096"/>
                <a:gd name="connsiteY3" fmla="*/ 3341026 h 3470238"/>
                <a:gd name="connsiteX4" fmla="*/ 4263888 w 7822096"/>
                <a:gd name="connsiteY4" fmla="*/ 3341026 h 3470238"/>
                <a:gd name="connsiteX5" fmla="*/ 3150705 w 7822096"/>
                <a:gd name="connsiteY5" fmla="*/ 2456443 h 3470238"/>
                <a:gd name="connsiteX6" fmla="*/ 2206488 w 7822096"/>
                <a:gd name="connsiteY6" fmla="*/ 2237783 h 3470238"/>
                <a:gd name="connsiteX7" fmla="*/ 1262270 w 7822096"/>
                <a:gd name="connsiteY7" fmla="*/ 2774496 h 3470238"/>
                <a:gd name="connsiteX8" fmla="*/ 0 w 7822096"/>
                <a:gd name="connsiteY8" fmla="*/ 3380783 h 3470238"/>
                <a:gd name="connsiteX0" fmla="*/ 7951305 w 7951305"/>
                <a:gd name="connsiteY0" fmla="*/ 61783 h 3749203"/>
                <a:gd name="connsiteX1" fmla="*/ 6947453 w 7951305"/>
                <a:gd name="connsiteY1" fmla="*/ 469287 h 3749203"/>
                <a:gd name="connsiteX2" fmla="*/ 6062870 w 7951305"/>
                <a:gd name="connsiteY2" fmla="*/ 2447174 h 3749203"/>
                <a:gd name="connsiteX3" fmla="*/ 5208105 w 7951305"/>
                <a:gd name="connsiteY3" fmla="*/ 3619991 h 3749203"/>
                <a:gd name="connsiteX4" fmla="*/ 4263888 w 7951305"/>
                <a:gd name="connsiteY4" fmla="*/ 3619991 h 3749203"/>
                <a:gd name="connsiteX5" fmla="*/ 3150705 w 7951305"/>
                <a:gd name="connsiteY5" fmla="*/ 2735408 h 3749203"/>
                <a:gd name="connsiteX6" fmla="*/ 2206488 w 7951305"/>
                <a:gd name="connsiteY6" fmla="*/ 2516748 h 3749203"/>
                <a:gd name="connsiteX7" fmla="*/ 1262270 w 7951305"/>
                <a:gd name="connsiteY7" fmla="*/ 3053461 h 3749203"/>
                <a:gd name="connsiteX8" fmla="*/ 0 w 7951305"/>
                <a:gd name="connsiteY8" fmla="*/ 3659748 h 3749203"/>
                <a:gd name="connsiteX0" fmla="*/ 7951305 w 7951305"/>
                <a:gd name="connsiteY0" fmla="*/ 35945 h 3723365"/>
                <a:gd name="connsiteX1" fmla="*/ 7205870 w 7951305"/>
                <a:gd name="connsiteY1" fmla="*/ 701867 h 3723365"/>
                <a:gd name="connsiteX2" fmla="*/ 6062870 w 7951305"/>
                <a:gd name="connsiteY2" fmla="*/ 2421336 h 3723365"/>
                <a:gd name="connsiteX3" fmla="*/ 5208105 w 7951305"/>
                <a:gd name="connsiteY3" fmla="*/ 3594153 h 3723365"/>
                <a:gd name="connsiteX4" fmla="*/ 4263888 w 7951305"/>
                <a:gd name="connsiteY4" fmla="*/ 3594153 h 3723365"/>
                <a:gd name="connsiteX5" fmla="*/ 3150705 w 7951305"/>
                <a:gd name="connsiteY5" fmla="*/ 2709570 h 3723365"/>
                <a:gd name="connsiteX6" fmla="*/ 2206488 w 7951305"/>
                <a:gd name="connsiteY6" fmla="*/ 2490910 h 3723365"/>
                <a:gd name="connsiteX7" fmla="*/ 1262270 w 7951305"/>
                <a:gd name="connsiteY7" fmla="*/ 3027623 h 3723365"/>
                <a:gd name="connsiteX8" fmla="*/ 0 w 7951305"/>
                <a:gd name="connsiteY8" fmla="*/ 3633910 h 3723365"/>
                <a:gd name="connsiteX0" fmla="*/ 8269357 w 8269357"/>
                <a:gd name="connsiteY0" fmla="*/ 16274 h 4538581"/>
                <a:gd name="connsiteX1" fmla="*/ 7205870 w 8269357"/>
                <a:gd name="connsiteY1" fmla="*/ 1517083 h 4538581"/>
                <a:gd name="connsiteX2" fmla="*/ 6062870 w 8269357"/>
                <a:gd name="connsiteY2" fmla="*/ 3236552 h 4538581"/>
                <a:gd name="connsiteX3" fmla="*/ 5208105 w 8269357"/>
                <a:gd name="connsiteY3" fmla="*/ 4409369 h 4538581"/>
                <a:gd name="connsiteX4" fmla="*/ 4263888 w 8269357"/>
                <a:gd name="connsiteY4" fmla="*/ 4409369 h 4538581"/>
                <a:gd name="connsiteX5" fmla="*/ 3150705 w 8269357"/>
                <a:gd name="connsiteY5" fmla="*/ 3524786 h 4538581"/>
                <a:gd name="connsiteX6" fmla="*/ 2206488 w 8269357"/>
                <a:gd name="connsiteY6" fmla="*/ 3306126 h 4538581"/>
                <a:gd name="connsiteX7" fmla="*/ 1262270 w 8269357"/>
                <a:gd name="connsiteY7" fmla="*/ 3842839 h 4538581"/>
                <a:gd name="connsiteX8" fmla="*/ 0 w 8269357"/>
                <a:gd name="connsiteY8" fmla="*/ 4449126 h 4538581"/>
                <a:gd name="connsiteX0" fmla="*/ 8269357 w 8269357"/>
                <a:gd name="connsiteY0" fmla="*/ 16148 h 4538455"/>
                <a:gd name="connsiteX1" fmla="*/ 7136296 w 8269357"/>
                <a:gd name="connsiteY1" fmla="*/ 1526896 h 4538455"/>
                <a:gd name="connsiteX2" fmla="*/ 6062870 w 8269357"/>
                <a:gd name="connsiteY2" fmla="*/ 3236426 h 4538455"/>
                <a:gd name="connsiteX3" fmla="*/ 5208105 w 8269357"/>
                <a:gd name="connsiteY3" fmla="*/ 4409243 h 4538455"/>
                <a:gd name="connsiteX4" fmla="*/ 4263888 w 8269357"/>
                <a:gd name="connsiteY4" fmla="*/ 4409243 h 4538455"/>
                <a:gd name="connsiteX5" fmla="*/ 3150705 w 8269357"/>
                <a:gd name="connsiteY5" fmla="*/ 3524660 h 4538455"/>
                <a:gd name="connsiteX6" fmla="*/ 2206488 w 8269357"/>
                <a:gd name="connsiteY6" fmla="*/ 3306000 h 4538455"/>
                <a:gd name="connsiteX7" fmla="*/ 1262270 w 8269357"/>
                <a:gd name="connsiteY7" fmla="*/ 3842713 h 4538455"/>
                <a:gd name="connsiteX8" fmla="*/ 0 w 8269357"/>
                <a:gd name="connsiteY8" fmla="*/ 4449000 h 4538455"/>
                <a:gd name="connsiteX0" fmla="*/ 8279296 w 8279296"/>
                <a:gd name="connsiteY0" fmla="*/ 17274 h 4440190"/>
                <a:gd name="connsiteX1" fmla="*/ 7136296 w 8279296"/>
                <a:gd name="connsiteY1" fmla="*/ 1428631 h 4440190"/>
                <a:gd name="connsiteX2" fmla="*/ 6062870 w 8279296"/>
                <a:gd name="connsiteY2" fmla="*/ 3138161 h 4440190"/>
                <a:gd name="connsiteX3" fmla="*/ 5208105 w 8279296"/>
                <a:gd name="connsiteY3" fmla="*/ 4310978 h 4440190"/>
                <a:gd name="connsiteX4" fmla="*/ 4263888 w 8279296"/>
                <a:gd name="connsiteY4" fmla="*/ 4310978 h 4440190"/>
                <a:gd name="connsiteX5" fmla="*/ 3150705 w 8279296"/>
                <a:gd name="connsiteY5" fmla="*/ 3426395 h 4440190"/>
                <a:gd name="connsiteX6" fmla="*/ 2206488 w 8279296"/>
                <a:gd name="connsiteY6" fmla="*/ 3207735 h 4440190"/>
                <a:gd name="connsiteX7" fmla="*/ 1262270 w 8279296"/>
                <a:gd name="connsiteY7" fmla="*/ 3744448 h 4440190"/>
                <a:gd name="connsiteX8" fmla="*/ 0 w 8279296"/>
                <a:gd name="connsiteY8" fmla="*/ 4350735 h 4440190"/>
                <a:gd name="connsiteX0" fmla="*/ 8279296 w 8279296"/>
                <a:gd name="connsiteY0" fmla="*/ 0 h 4422916"/>
                <a:gd name="connsiteX1" fmla="*/ 7136296 w 8279296"/>
                <a:gd name="connsiteY1" fmla="*/ 1411357 h 4422916"/>
                <a:gd name="connsiteX2" fmla="*/ 6062870 w 8279296"/>
                <a:gd name="connsiteY2" fmla="*/ 3120887 h 4422916"/>
                <a:gd name="connsiteX3" fmla="*/ 5208105 w 8279296"/>
                <a:gd name="connsiteY3" fmla="*/ 4293704 h 4422916"/>
                <a:gd name="connsiteX4" fmla="*/ 4263888 w 8279296"/>
                <a:gd name="connsiteY4" fmla="*/ 4293704 h 4422916"/>
                <a:gd name="connsiteX5" fmla="*/ 3150705 w 8279296"/>
                <a:gd name="connsiteY5" fmla="*/ 3409121 h 4422916"/>
                <a:gd name="connsiteX6" fmla="*/ 2206488 w 8279296"/>
                <a:gd name="connsiteY6" fmla="*/ 3190461 h 4422916"/>
                <a:gd name="connsiteX7" fmla="*/ 1262270 w 8279296"/>
                <a:gd name="connsiteY7" fmla="*/ 3727174 h 4422916"/>
                <a:gd name="connsiteX8" fmla="*/ 0 w 8279296"/>
                <a:gd name="connsiteY8" fmla="*/ 4333461 h 4422916"/>
                <a:gd name="connsiteX0" fmla="*/ 8279296 w 8279296"/>
                <a:gd name="connsiteY0" fmla="*/ 0 h 4422916"/>
                <a:gd name="connsiteX1" fmla="*/ 7017027 w 8279296"/>
                <a:gd name="connsiteY1" fmla="*/ 1232453 h 4422916"/>
                <a:gd name="connsiteX2" fmla="*/ 6062870 w 8279296"/>
                <a:gd name="connsiteY2" fmla="*/ 3120887 h 4422916"/>
                <a:gd name="connsiteX3" fmla="*/ 5208105 w 8279296"/>
                <a:gd name="connsiteY3" fmla="*/ 4293704 h 4422916"/>
                <a:gd name="connsiteX4" fmla="*/ 4263888 w 8279296"/>
                <a:gd name="connsiteY4" fmla="*/ 4293704 h 4422916"/>
                <a:gd name="connsiteX5" fmla="*/ 3150705 w 8279296"/>
                <a:gd name="connsiteY5" fmla="*/ 3409121 h 4422916"/>
                <a:gd name="connsiteX6" fmla="*/ 2206488 w 8279296"/>
                <a:gd name="connsiteY6" fmla="*/ 3190461 h 4422916"/>
                <a:gd name="connsiteX7" fmla="*/ 1262270 w 8279296"/>
                <a:gd name="connsiteY7" fmla="*/ 3727174 h 4422916"/>
                <a:gd name="connsiteX8" fmla="*/ 0 w 8279296"/>
                <a:gd name="connsiteY8" fmla="*/ 4333461 h 4422916"/>
                <a:gd name="connsiteX0" fmla="*/ 8279296 w 8279296"/>
                <a:gd name="connsiteY0" fmla="*/ 0 h 4422916"/>
                <a:gd name="connsiteX1" fmla="*/ 7036905 w 8279296"/>
                <a:gd name="connsiteY1" fmla="*/ 1033671 h 4422916"/>
                <a:gd name="connsiteX2" fmla="*/ 6062870 w 8279296"/>
                <a:gd name="connsiteY2" fmla="*/ 3120887 h 4422916"/>
                <a:gd name="connsiteX3" fmla="*/ 5208105 w 8279296"/>
                <a:gd name="connsiteY3" fmla="*/ 4293704 h 4422916"/>
                <a:gd name="connsiteX4" fmla="*/ 4263888 w 8279296"/>
                <a:gd name="connsiteY4" fmla="*/ 4293704 h 4422916"/>
                <a:gd name="connsiteX5" fmla="*/ 3150705 w 8279296"/>
                <a:gd name="connsiteY5" fmla="*/ 3409121 h 4422916"/>
                <a:gd name="connsiteX6" fmla="*/ 2206488 w 8279296"/>
                <a:gd name="connsiteY6" fmla="*/ 3190461 h 4422916"/>
                <a:gd name="connsiteX7" fmla="*/ 1262270 w 8279296"/>
                <a:gd name="connsiteY7" fmla="*/ 3727174 h 4422916"/>
                <a:gd name="connsiteX8" fmla="*/ 0 w 8279296"/>
                <a:gd name="connsiteY8" fmla="*/ 4333461 h 4422916"/>
                <a:gd name="connsiteX0" fmla="*/ 8279296 w 8279296"/>
                <a:gd name="connsiteY0" fmla="*/ 0 h 4422916"/>
                <a:gd name="connsiteX1" fmla="*/ 7146236 w 8279296"/>
                <a:gd name="connsiteY1" fmla="*/ 944218 h 4422916"/>
                <a:gd name="connsiteX2" fmla="*/ 6062870 w 8279296"/>
                <a:gd name="connsiteY2" fmla="*/ 3120887 h 4422916"/>
                <a:gd name="connsiteX3" fmla="*/ 5208105 w 8279296"/>
                <a:gd name="connsiteY3" fmla="*/ 4293704 h 4422916"/>
                <a:gd name="connsiteX4" fmla="*/ 4263888 w 8279296"/>
                <a:gd name="connsiteY4" fmla="*/ 4293704 h 4422916"/>
                <a:gd name="connsiteX5" fmla="*/ 3150705 w 8279296"/>
                <a:gd name="connsiteY5" fmla="*/ 3409121 h 4422916"/>
                <a:gd name="connsiteX6" fmla="*/ 2206488 w 8279296"/>
                <a:gd name="connsiteY6" fmla="*/ 3190461 h 4422916"/>
                <a:gd name="connsiteX7" fmla="*/ 1262270 w 8279296"/>
                <a:gd name="connsiteY7" fmla="*/ 3727174 h 4422916"/>
                <a:gd name="connsiteX8" fmla="*/ 0 w 8279296"/>
                <a:gd name="connsiteY8" fmla="*/ 4333461 h 4422916"/>
                <a:gd name="connsiteX0" fmla="*/ 8279296 w 8279296"/>
                <a:gd name="connsiteY0" fmla="*/ 0 h 4405538"/>
                <a:gd name="connsiteX1" fmla="*/ 7146236 w 8279296"/>
                <a:gd name="connsiteY1" fmla="*/ 944218 h 4405538"/>
                <a:gd name="connsiteX2" fmla="*/ 6062870 w 8279296"/>
                <a:gd name="connsiteY2" fmla="*/ 3120887 h 4405538"/>
                <a:gd name="connsiteX3" fmla="*/ 5208105 w 8279296"/>
                <a:gd name="connsiteY3" fmla="*/ 4293704 h 4405538"/>
                <a:gd name="connsiteX4" fmla="*/ 4263888 w 8279296"/>
                <a:gd name="connsiteY4" fmla="*/ 4293704 h 4405538"/>
                <a:gd name="connsiteX5" fmla="*/ 2705738 w 8279296"/>
                <a:gd name="connsiteY5" fmla="*/ 3727173 h 4405538"/>
                <a:gd name="connsiteX6" fmla="*/ 2206488 w 8279296"/>
                <a:gd name="connsiteY6" fmla="*/ 3190461 h 4405538"/>
                <a:gd name="connsiteX7" fmla="*/ 1262270 w 8279296"/>
                <a:gd name="connsiteY7" fmla="*/ 3727174 h 4405538"/>
                <a:gd name="connsiteX8" fmla="*/ 0 w 8279296"/>
                <a:gd name="connsiteY8" fmla="*/ 4333461 h 4405538"/>
                <a:gd name="connsiteX0" fmla="*/ 8279296 w 8279296"/>
                <a:gd name="connsiteY0" fmla="*/ 0 h 4336419"/>
                <a:gd name="connsiteX1" fmla="*/ 7146236 w 8279296"/>
                <a:gd name="connsiteY1" fmla="*/ 944218 h 4336419"/>
                <a:gd name="connsiteX2" fmla="*/ 6062870 w 8279296"/>
                <a:gd name="connsiteY2" fmla="*/ 3120887 h 4336419"/>
                <a:gd name="connsiteX3" fmla="*/ 5162700 w 8279296"/>
                <a:gd name="connsiteY3" fmla="*/ 4164495 h 4336419"/>
                <a:gd name="connsiteX4" fmla="*/ 4263888 w 8279296"/>
                <a:gd name="connsiteY4" fmla="*/ 4293704 h 4336419"/>
                <a:gd name="connsiteX5" fmla="*/ 2705738 w 8279296"/>
                <a:gd name="connsiteY5" fmla="*/ 3727173 h 4336419"/>
                <a:gd name="connsiteX6" fmla="*/ 2206488 w 8279296"/>
                <a:gd name="connsiteY6" fmla="*/ 3190461 h 4336419"/>
                <a:gd name="connsiteX7" fmla="*/ 1262270 w 8279296"/>
                <a:gd name="connsiteY7" fmla="*/ 3727174 h 4336419"/>
                <a:gd name="connsiteX8" fmla="*/ 0 w 8279296"/>
                <a:gd name="connsiteY8" fmla="*/ 4333461 h 4336419"/>
                <a:gd name="connsiteX0" fmla="*/ 8279296 w 8279296"/>
                <a:gd name="connsiteY0" fmla="*/ 0 h 4336419"/>
                <a:gd name="connsiteX1" fmla="*/ 7146236 w 8279296"/>
                <a:gd name="connsiteY1" fmla="*/ 944218 h 4336419"/>
                <a:gd name="connsiteX2" fmla="*/ 6062870 w 8279296"/>
                <a:gd name="connsiteY2" fmla="*/ 3120887 h 4336419"/>
                <a:gd name="connsiteX3" fmla="*/ 5162700 w 8279296"/>
                <a:gd name="connsiteY3" fmla="*/ 4164495 h 4336419"/>
                <a:gd name="connsiteX4" fmla="*/ 3891569 w 8279296"/>
                <a:gd name="connsiteY4" fmla="*/ 4293704 h 4336419"/>
                <a:gd name="connsiteX5" fmla="*/ 2705738 w 8279296"/>
                <a:gd name="connsiteY5" fmla="*/ 3727173 h 4336419"/>
                <a:gd name="connsiteX6" fmla="*/ 2206488 w 8279296"/>
                <a:gd name="connsiteY6" fmla="*/ 3190461 h 4336419"/>
                <a:gd name="connsiteX7" fmla="*/ 1262270 w 8279296"/>
                <a:gd name="connsiteY7" fmla="*/ 3727174 h 4336419"/>
                <a:gd name="connsiteX8" fmla="*/ 0 w 8279296"/>
                <a:gd name="connsiteY8" fmla="*/ 4333461 h 4336419"/>
                <a:gd name="connsiteX0" fmla="*/ 8279296 w 8279296"/>
                <a:gd name="connsiteY0" fmla="*/ 0 h 4336419"/>
                <a:gd name="connsiteX1" fmla="*/ 7146236 w 8279296"/>
                <a:gd name="connsiteY1" fmla="*/ 944218 h 4336419"/>
                <a:gd name="connsiteX2" fmla="*/ 6062870 w 8279296"/>
                <a:gd name="connsiteY2" fmla="*/ 3120887 h 4336419"/>
                <a:gd name="connsiteX3" fmla="*/ 5162700 w 8279296"/>
                <a:gd name="connsiteY3" fmla="*/ 4164495 h 4336419"/>
                <a:gd name="connsiteX4" fmla="*/ 3891569 w 8279296"/>
                <a:gd name="connsiteY4" fmla="*/ 4293704 h 4336419"/>
                <a:gd name="connsiteX5" fmla="*/ 2705738 w 8279296"/>
                <a:gd name="connsiteY5" fmla="*/ 3727173 h 4336419"/>
                <a:gd name="connsiteX6" fmla="*/ 1797845 w 8279296"/>
                <a:gd name="connsiteY6" fmla="*/ 2991679 h 4336419"/>
                <a:gd name="connsiteX7" fmla="*/ 1262270 w 8279296"/>
                <a:gd name="connsiteY7" fmla="*/ 3727174 h 4336419"/>
                <a:gd name="connsiteX8" fmla="*/ 0 w 8279296"/>
                <a:gd name="connsiteY8" fmla="*/ 4333461 h 4336419"/>
                <a:gd name="connsiteX0" fmla="*/ 8279296 w 8279296"/>
                <a:gd name="connsiteY0" fmla="*/ 0 h 4336419"/>
                <a:gd name="connsiteX1" fmla="*/ 7146236 w 8279296"/>
                <a:gd name="connsiteY1" fmla="*/ 944218 h 4336419"/>
                <a:gd name="connsiteX2" fmla="*/ 6062870 w 8279296"/>
                <a:gd name="connsiteY2" fmla="*/ 3120887 h 4336419"/>
                <a:gd name="connsiteX3" fmla="*/ 5162700 w 8279296"/>
                <a:gd name="connsiteY3" fmla="*/ 4164495 h 4336419"/>
                <a:gd name="connsiteX4" fmla="*/ 3891569 w 8279296"/>
                <a:gd name="connsiteY4" fmla="*/ 4293704 h 4336419"/>
                <a:gd name="connsiteX5" fmla="*/ 2705738 w 8279296"/>
                <a:gd name="connsiteY5" fmla="*/ 3727173 h 4336419"/>
                <a:gd name="connsiteX6" fmla="*/ 1797845 w 8279296"/>
                <a:gd name="connsiteY6" fmla="*/ 2991679 h 4336419"/>
                <a:gd name="connsiteX7" fmla="*/ 1071570 w 8279296"/>
                <a:gd name="connsiteY7" fmla="*/ 2604052 h 4336419"/>
                <a:gd name="connsiteX8" fmla="*/ 0 w 8279296"/>
                <a:gd name="connsiteY8" fmla="*/ 4333461 h 4336419"/>
                <a:gd name="connsiteX0" fmla="*/ 7207726 w 7207726"/>
                <a:gd name="connsiteY0" fmla="*/ 0 h 4336419"/>
                <a:gd name="connsiteX1" fmla="*/ 6074666 w 7207726"/>
                <a:gd name="connsiteY1" fmla="*/ 944218 h 4336419"/>
                <a:gd name="connsiteX2" fmla="*/ 4991300 w 7207726"/>
                <a:gd name="connsiteY2" fmla="*/ 3120887 h 4336419"/>
                <a:gd name="connsiteX3" fmla="*/ 4091130 w 7207726"/>
                <a:gd name="connsiteY3" fmla="*/ 4164495 h 4336419"/>
                <a:gd name="connsiteX4" fmla="*/ 2819999 w 7207726"/>
                <a:gd name="connsiteY4" fmla="*/ 4293704 h 4336419"/>
                <a:gd name="connsiteX5" fmla="*/ 1634168 w 7207726"/>
                <a:gd name="connsiteY5" fmla="*/ 3727173 h 4336419"/>
                <a:gd name="connsiteX6" fmla="*/ 726275 w 7207726"/>
                <a:gd name="connsiteY6" fmla="*/ 2991679 h 4336419"/>
                <a:gd name="connsiteX7" fmla="*/ 0 w 7207726"/>
                <a:gd name="connsiteY7" fmla="*/ 2604052 h 4336419"/>
                <a:gd name="connsiteX0" fmla="*/ 6481451 w 6481451"/>
                <a:gd name="connsiteY0" fmla="*/ 0 h 4336419"/>
                <a:gd name="connsiteX1" fmla="*/ 5348391 w 6481451"/>
                <a:gd name="connsiteY1" fmla="*/ 944218 h 4336419"/>
                <a:gd name="connsiteX2" fmla="*/ 4265025 w 6481451"/>
                <a:gd name="connsiteY2" fmla="*/ 3120887 h 4336419"/>
                <a:gd name="connsiteX3" fmla="*/ 3364855 w 6481451"/>
                <a:gd name="connsiteY3" fmla="*/ 4164495 h 4336419"/>
                <a:gd name="connsiteX4" fmla="*/ 2093724 w 6481451"/>
                <a:gd name="connsiteY4" fmla="*/ 4293704 h 4336419"/>
                <a:gd name="connsiteX5" fmla="*/ 907893 w 6481451"/>
                <a:gd name="connsiteY5" fmla="*/ 3727173 h 4336419"/>
                <a:gd name="connsiteX6" fmla="*/ 0 w 6481451"/>
                <a:gd name="connsiteY6" fmla="*/ 2991679 h 433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1451" h="4336419">
                  <a:moveTo>
                    <a:pt x="6481451" y="0"/>
                  </a:moveTo>
                  <a:cubicBezTo>
                    <a:pt x="5942252" y="53837"/>
                    <a:pt x="5717795" y="424070"/>
                    <a:pt x="5348391" y="944218"/>
                  </a:cubicBezTo>
                  <a:cubicBezTo>
                    <a:pt x="4978987" y="1464366"/>
                    <a:pt x="4595614" y="2584174"/>
                    <a:pt x="4265025" y="3120887"/>
                  </a:cubicBezTo>
                  <a:cubicBezTo>
                    <a:pt x="3934436" y="3657600"/>
                    <a:pt x="3726739" y="3969026"/>
                    <a:pt x="3364855" y="4164495"/>
                  </a:cubicBezTo>
                  <a:cubicBezTo>
                    <a:pt x="3002972" y="4359965"/>
                    <a:pt x="2503218" y="4366591"/>
                    <a:pt x="2093724" y="4293704"/>
                  </a:cubicBezTo>
                  <a:cubicBezTo>
                    <a:pt x="1684230" y="4220817"/>
                    <a:pt x="1256847" y="3944177"/>
                    <a:pt x="907893" y="3727173"/>
                  </a:cubicBezTo>
                  <a:cubicBezTo>
                    <a:pt x="558939" y="3510169"/>
                    <a:pt x="272361" y="3178866"/>
                    <a:pt x="0" y="2991679"/>
                  </a:cubicBezTo>
                </a:path>
              </a:pathLst>
            </a:custGeom>
            <a:ln w="38100">
              <a:solidFill>
                <a:srgbClr val="CC99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B2CCD2F9-3D5A-7CF0-3F71-8A3AF7C51909}"/>
                </a:ext>
              </a:extLst>
            </p:cNvPr>
            <p:cNvGrpSpPr/>
            <p:nvPr/>
          </p:nvGrpSpPr>
          <p:grpSpPr>
            <a:xfrm>
              <a:off x="2912431" y="5498259"/>
              <a:ext cx="1659992" cy="954720"/>
              <a:chOff x="2477327" y="5424967"/>
              <a:chExt cx="1652440" cy="954720"/>
            </a:xfrm>
          </p:grpSpPr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E7D69365-528A-602F-F36F-6A1B6EBD2C3F}"/>
                  </a:ext>
                </a:extLst>
              </p:cNvPr>
              <p:cNvSpPr/>
              <p:nvPr/>
            </p:nvSpPr>
            <p:spPr bwMode="auto">
              <a:xfrm>
                <a:off x="2477327" y="5692687"/>
                <a:ext cx="273879" cy="30687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3D4AB39A-A53E-E031-D971-BBC948C0AA17}"/>
                  </a:ext>
                </a:extLst>
              </p:cNvPr>
              <p:cNvSpPr/>
              <p:nvPr/>
            </p:nvSpPr>
            <p:spPr bwMode="auto">
              <a:xfrm>
                <a:off x="2870367" y="5750932"/>
                <a:ext cx="145336" cy="30687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2F46160E-8743-D82B-08EF-76726B80C0CB}"/>
                  </a:ext>
                </a:extLst>
              </p:cNvPr>
              <p:cNvSpPr/>
              <p:nvPr/>
            </p:nvSpPr>
            <p:spPr bwMode="auto">
              <a:xfrm>
                <a:off x="3066778" y="5424967"/>
                <a:ext cx="188123" cy="6328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5" name="弦 54">
                <a:extLst>
                  <a:ext uri="{FF2B5EF4-FFF2-40B4-BE49-F238E27FC236}">
                    <a16:creationId xmlns:a16="http://schemas.microsoft.com/office/drawing/2014/main" id="{5E9381F8-4C77-22F6-2E0D-42B0A289820C}"/>
                  </a:ext>
                </a:extLst>
              </p:cNvPr>
              <p:cNvSpPr/>
              <p:nvPr/>
            </p:nvSpPr>
            <p:spPr bwMode="auto">
              <a:xfrm>
                <a:off x="3254023" y="5878668"/>
                <a:ext cx="748912" cy="501019"/>
              </a:xfrm>
              <a:prstGeom prst="chord">
                <a:avLst>
                  <a:gd name="adj1" fmla="val 11359959"/>
                  <a:gd name="adj2" fmla="val 20836476"/>
                </a:avLst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49FF9037-2AE2-2F2B-99BA-3523ED380A15}"/>
                  </a:ext>
                </a:extLst>
              </p:cNvPr>
              <p:cNvSpPr/>
              <p:nvPr/>
            </p:nvSpPr>
            <p:spPr bwMode="auto">
              <a:xfrm>
                <a:off x="3876104" y="5846124"/>
                <a:ext cx="253663" cy="1723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</p:grpSp>
      </p:grpSp>
      <p:sp>
        <p:nvSpPr>
          <p:cNvPr id="54" name="Rectangle 46">
            <a:extLst>
              <a:ext uri="{FF2B5EF4-FFF2-40B4-BE49-F238E27FC236}">
                <a16:creationId xmlns:a16="http://schemas.microsoft.com/office/drawing/2014/main" id="{62135985-646A-EA09-FE9C-BFA13FA77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4845"/>
            <a:ext cx="9144000" cy="3111923"/>
          </a:xfrm>
          <a:prstGeom prst="rect">
            <a:avLst/>
          </a:prstGeom>
          <a:solidFill>
            <a:srgbClr val="FFF0DC"/>
          </a:solidFill>
          <a:ln w="9525">
            <a:solidFill>
              <a:srgbClr val="FFCC99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53" name="Rectangle 46">
            <a:extLst>
              <a:ext uri="{FF2B5EF4-FFF2-40B4-BE49-F238E27FC236}">
                <a16:creationId xmlns:a16="http://schemas.microsoft.com/office/drawing/2014/main" id="{F4FD4B9E-A330-25EA-DC8C-5C38EBBDB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4845"/>
            <a:ext cx="9103186" cy="3576877"/>
          </a:xfrm>
          <a:prstGeom prst="rect">
            <a:avLst/>
          </a:prstGeom>
          <a:solidFill>
            <a:srgbClr val="FFF0DC"/>
          </a:solidFill>
          <a:ln w="9525">
            <a:solidFill>
              <a:srgbClr val="FFCC99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105" name="Rectangle 25"/>
          <p:cNvSpPr>
            <a:spLocks noChangeArrowheads="1"/>
          </p:cNvSpPr>
          <p:nvPr/>
        </p:nvSpPr>
        <p:spPr bwMode="auto">
          <a:xfrm>
            <a:off x="16105" y="5250968"/>
            <a:ext cx="91160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運動エネルギー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itchFamily="18" charset="0"/>
                <a:ea typeface="ＭＳ ゴシック" pitchFamily="49" charset="-128"/>
                <a:cs typeface="Times New Roman" pitchFamily="18" charset="0"/>
              </a:rPr>
              <a:t>+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位置エネルギー＝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力学的エネルギー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graphicFrame>
        <p:nvGraphicFramePr>
          <p:cNvPr id="100" name="Object 15"/>
          <p:cNvGraphicFramePr>
            <a:graphicFrameLocks noChangeAspect="1"/>
          </p:cNvGraphicFramePr>
          <p:nvPr/>
        </p:nvGraphicFramePr>
        <p:xfrm>
          <a:off x="4152558" y="4729200"/>
          <a:ext cx="1444702" cy="486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634680" imgH="215640" progId="Equation.3">
                  <p:embed/>
                </p:oleObj>
              </mc:Choice>
              <mc:Fallback>
                <p:oleObj name="数式" r:id="rId3" imgW="634680" imgH="215640" progId="Equation.3">
                  <p:embed/>
                  <p:pic>
                    <p:nvPicPr>
                      <p:cNvPr id="10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558" y="4729200"/>
                        <a:ext cx="1444702" cy="486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1865566" y="6295465"/>
            <a:ext cx="77210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これを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力学的エネルギー保存の法則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という。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106" name="Rectangle 25"/>
          <p:cNvSpPr>
            <a:spLocks noChangeArrowheads="1"/>
          </p:cNvSpPr>
          <p:nvPr/>
        </p:nvSpPr>
        <p:spPr bwMode="auto">
          <a:xfrm>
            <a:off x="16105" y="412046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保存力のみが作用するとき、</a:t>
            </a:r>
          </a:p>
        </p:txBody>
      </p:sp>
      <p:sp>
        <p:nvSpPr>
          <p:cNvPr id="107" name="Rectangle 25"/>
          <p:cNvSpPr>
            <a:spLocks noChangeArrowheads="1"/>
          </p:cNvSpPr>
          <p:nvPr/>
        </p:nvSpPr>
        <p:spPr bwMode="auto">
          <a:xfrm>
            <a:off x="4487897" y="4154024"/>
            <a:ext cx="42187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保存力がする仕事</a:t>
            </a: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ゴシック" pitchFamily="49" charset="-128"/>
                <a:cs typeface="Times New Roman" pitchFamily="18" charset="0"/>
              </a:rPr>
              <a:t>W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は</a:t>
            </a:r>
          </a:p>
        </p:txBody>
      </p:sp>
      <p:graphicFrame>
        <p:nvGraphicFramePr>
          <p:cNvPr id="108" name="Object 15"/>
          <p:cNvGraphicFramePr>
            <a:graphicFrameLocks noChangeAspect="1"/>
          </p:cNvGraphicFramePr>
          <p:nvPr/>
        </p:nvGraphicFramePr>
        <p:xfrm>
          <a:off x="336314" y="4737735"/>
          <a:ext cx="1819812" cy="48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799920" imgH="215640" progId="Equation.3">
                  <p:embed/>
                </p:oleObj>
              </mc:Choice>
              <mc:Fallback>
                <p:oleObj name="数式" r:id="rId5" imgW="799920" imgH="215640" progId="Equation.3">
                  <p:embed/>
                  <p:pic>
                    <p:nvPicPr>
                      <p:cNvPr id="10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14" y="4737735"/>
                        <a:ext cx="1819812" cy="48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Rectangle 25"/>
          <p:cNvSpPr>
            <a:spLocks noChangeArrowheads="1"/>
          </p:cNvSpPr>
          <p:nvPr/>
        </p:nvSpPr>
        <p:spPr bwMode="auto">
          <a:xfrm>
            <a:off x="2353548" y="4677665"/>
            <a:ext cx="5467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∴</a:t>
            </a:r>
          </a:p>
        </p:txBody>
      </p:sp>
      <p:graphicFrame>
        <p:nvGraphicFramePr>
          <p:cNvPr id="110" name="Object 15"/>
          <p:cNvGraphicFramePr>
            <a:graphicFrameLocks noChangeAspect="1"/>
          </p:cNvGraphicFramePr>
          <p:nvPr/>
        </p:nvGraphicFramePr>
        <p:xfrm>
          <a:off x="2977839" y="4729200"/>
          <a:ext cx="1126837" cy="48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495000" imgH="215640" progId="Equation.3">
                  <p:embed/>
                </p:oleObj>
              </mc:Choice>
              <mc:Fallback>
                <p:oleObj name="数式" r:id="rId7" imgW="495000" imgH="215640" progId="Equation.3">
                  <p:embed/>
                  <p:pic>
                    <p:nvPicPr>
                      <p:cNvPr id="11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7839" y="4729200"/>
                        <a:ext cx="1126837" cy="48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15"/>
          <p:cNvGraphicFramePr>
            <a:graphicFrameLocks noChangeAspect="1"/>
          </p:cNvGraphicFramePr>
          <p:nvPr/>
        </p:nvGraphicFramePr>
        <p:xfrm>
          <a:off x="6329246" y="4728716"/>
          <a:ext cx="1126837" cy="48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9" imgW="495000" imgH="215640" progId="Equation.3">
                  <p:embed/>
                </p:oleObj>
              </mc:Choice>
              <mc:Fallback>
                <p:oleObj name="数式" r:id="rId9" imgW="495000" imgH="215640" progId="Equation.3">
                  <p:embed/>
                  <p:pic>
                    <p:nvPicPr>
                      <p:cNvPr id="1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246" y="4728716"/>
                        <a:ext cx="1126837" cy="48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/>
          <p:cNvGraphicFramePr>
            <a:graphicFrameLocks noChangeAspect="1"/>
          </p:cNvGraphicFramePr>
          <p:nvPr/>
        </p:nvGraphicFramePr>
        <p:xfrm>
          <a:off x="7456083" y="4878187"/>
          <a:ext cx="289242" cy="228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1" imgW="126720" imgH="101520" progId="Equation.3">
                  <p:embed/>
                </p:oleObj>
              </mc:Choice>
              <mc:Fallback>
                <p:oleObj name="数式" r:id="rId11" imgW="126720" imgH="101520" progId="Equation.3">
                  <p:embed/>
                  <p:pic>
                    <p:nvPicPr>
                      <p:cNvPr id="3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6083" y="4878187"/>
                        <a:ext cx="289242" cy="228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/>
        </p:nvGraphicFramePr>
        <p:xfrm>
          <a:off x="7759057" y="4722109"/>
          <a:ext cx="1212706" cy="48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3" imgW="533160" imgH="215640" progId="Equation.3">
                  <p:embed/>
                </p:oleObj>
              </mc:Choice>
              <mc:Fallback>
                <p:oleObj name="数式" r:id="rId13" imgW="533160" imgH="215640" progId="Equation.3">
                  <p:embed/>
                  <p:pic>
                    <p:nvPicPr>
                      <p:cNvPr id="4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9057" y="4722109"/>
                        <a:ext cx="1212706" cy="48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Rectangle 25"/>
          <p:cNvSpPr>
            <a:spLocks noChangeArrowheads="1"/>
          </p:cNvSpPr>
          <p:nvPr/>
        </p:nvSpPr>
        <p:spPr bwMode="auto">
          <a:xfrm>
            <a:off x="-40814" y="577418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保存力のみが作用するとき力学的エネルギーは保存する。　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itchFamily="49" charset="-128"/>
                <a:cs typeface="Times New Roman" pitchFamily="18" charset="0"/>
              </a:rPr>
              <a:t> </a:t>
            </a:r>
          </a:p>
        </p:txBody>
      </p:sp>
      <p:sp>
        <p:nvSpPr>
          <p:cNvPr id="113" name="Rectangle 25"/>
          <p:cNvSpPr>
            <a:spLocks noChangeArrowheads="1"/>
          </p:cNvSpPr>
          <p:nvPr/>
        </p:nvSpPr>
        <p:spPr bwMode="auto">
          <a:xfrm>
            <a:off x="5798206" y="4665139"/>
            <a:ext cx="5467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∴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37652D0-ACCF-04D5-17F9-398CC7C62262}"/>
              </a:ext>
            </a:extLst>
          </p:cNvPr>
          <p:cNvGrpSpPr/>
          <p:nvPr/>
        </p:nvGrpSpPr>
        <p:grpSpPr>
          <a:xfrm>
            <a:off x="0" y="397670"/>
            <a:ext cx="9144962" cy="3211588"/>
            <a:chOff x="0" y="517721"/>
            <a:chExt cx="9144962" cy="3211588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B04BB1F8-98C5-BDEA-C315-95AE14DDCD8F}"/>
                </a:ext>
              </a:extLst>
            </p:cNvPr>
            <p:cNvGrpSpPr/>
            <p:nvPr/>
          </p:nvGrpSpPr>
          <p:grpSpPr>
            <a:xfrm>
              <a:off x="0" y="517721"/>
              <a:ext cx="9144962" cy="2511217"/>
              <a:chOff x="0" y="-29910"/>
              <a:chExt cx="9144962" cy="2511217"/>
            </a:xfrm>
          </p:grpSpPr>
          <p:sp>
            <p:nvSpPr>
              <p:cNvPr id="13" name="Rectangle 17">
                <a:extLst>
                  <a:ext uri="{FF2B5EF4-FFF2-40B4-BE49-F238E27FC236}">
                    <a16:creationId xmlns:a16="http://schemas.microsoft.com/office/drawing/2014/main" id="{3A992EAC-FDE3-C2DD-D73E-4DFC3378A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064084"/>
                <a:ext cx="2780778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charset="-128"/>
                    <a:cs typeface="+mn-cs"/>
                  </a:rPr>
                  <a:t>位置エネルギー</a:t>
                </a:r>
              </a:p>
            </p:txBody>
          </p:sp>
          <p:grpSp>
            <p:nvGrpSpPr>
              <p:cNvPr id="14" name="グループ化 13">
                <a:extLst>
                  <a:ext uri="{FF2B5EF4-FFF2-40B4-BE49-F238E27FC236}">
                    <a16:creationId xmlns:a16="http://schemas.microsoft.com/office/drawing/2014/main" id="{41B007C1-0926-A997-5D36-B12A4A481CDE}"/>
                  </a:ext>
                </a:extLst>
              </p:cNvPr>
              <p:cNvGrpSpPr/>
              <p:nvPr/>
            </p:nvGrpSpPr>
            <p:grpSpPr>
              <a:xfrm>
                <a:off x="250723" y="1954053"/>
                <a:ext cx="5732564" cy="527254"/>
                <a:chOff x="250723" y="1954053"/>
                <a:chExt cx="5732564" cy="527254"/>
              </a:xfrm>
            </p:grpSpPr>
            <p:sp>
              <p:nvSpPr>
                <p:cNvPr id="34" name="Rectangle 67">
                  <a:extLst>
                    <a:ext uri="{FF2B5EF4-FFF2-40B4-BE49-F238E27FC236}">
                      <a16:creationId xmlns:a16="http://schemas.microsoft.com/office/drawing/2014/main" id="{7799167F-F6EC-4C78-6FC4-FD8F310C3C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8312" y="1962195"/>
                  <a:ext cx="758825" cy="519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2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Ｐゴシック" charset="-128"/>
                      <a:cs typeface="+mn-cs"/>
                    </a:rPr>
                    <a:t>U </a:t>
                  </a:r>
                  <a:r>
                    <a:rPr kumimoji="0" lang="en-US" altLang="ja-JP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Ｐゴシック" charset="-128"/>
                      <a:cs typeface="+mn-cs"/>
                    </a:rPr>
                    <a:t>=</a:t>
                  </a:r>
                </a:p>
              </p:txBody>
            </p:sp>
            <p:sp>
              <p:nvSpPr>
                <p:cNvPr id="35" name="Rectangle 68">
                  <a:extLst>
                    <a:ext uri="{FF2B5EF4-FFF2-40B4-BE49-F238E27FC236}">
                      <a16:creationId xmlns:a16="http://schemas.microsoft.com/office/drawing/2014/main" id="{AC9A5BB2-448B-2CA2-DF12-4203ADA35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97450" y="1962195"/>
                  <a:ext cx="985837" cy="519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2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ゴシック" pitchFamily="49" charset="-128"/>
                      <a:cs typeface="+mn-cs"/>
                    </a:rPr>
                    <a:t>kx</a:t>
                  </a:r>
                  <a:r>
                    <a:rPr kumimoji="0" lang="en-US" altLang="ja-JP" sz="2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ゴシック" pitchFamily="49" charset="-128"/>
                      <a:cs typeface="+mn-cs"/>
                    </a:rPr>
                    <a:t>2</a:t>
                  </a:r>
                  <a:r>
                    <a:rPr kumimoji="0" lang="en-US" altLang="ja-JP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ゴシック" pitchFamily="49" charset="-128"/>
                      <a:cs typeface="+mn-cs"/>
                    </a:rPr>
                    <a:t>/2</a:t>
                  </a:r>
                  <a:endPara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36" name="Rectangle 65">
                  <a:extLst>
                    <a:ext uri="{FF2B5EF4-FFF2-40B4-BE49-F238E27FC236}">
                      <a16:creationId xmlns:a16="http://schemas.microsoft.com/office/drawing/2014/main" id="{F181C61F-1B40-3F91-D93C-E757A9275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723" y="1954053"/>
                  <a:ext cx="4005263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Times New Roman" pitchFamily="18" charset="0"/>
                      <a:ea typeface="ＭＳ Ｐゴシック" charset="-128"/>
                      <a:cs typeface="+mn-cs"/>
                    </a:rPr>
                    <a:t>弾性力の位置エネルギー</a:t>
                  </a:r>
                </a:p>
              </p:txBody>
            </p:sp>
          </p:grpSp>
          <p:sp>
            <p:nvSpPr>
              <p:cNvPr id="15" name="Rectangle 36">
                <a:extLst>
                  <a:ext uri="{FF2B5EF4-FFF2-40B4-BE49-F238E27FC236}">
                    <a16:creationId xmlns:a16="http://schemas.microsoft.com/office/drawing/2014/main" id="{B2BBDB3A-8F7D-B2C3-BA13-F3D208A036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29910"/>
                <a:ext cx="2730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ＭＳ ゴシック" pitchFamily="49" charset="-128"/>
                    <a:ea typeface="ＭＳ ゴシック" pitchFamily="49" charset="-128"/>
                    <a:cs typeface="Times New Roman" pitchFamily="18" charset="0"/>
                  </a:rPr>
                  <a:t>エネルギー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ゴシック" pitchFamily="49" charset="-128"/>
                    <a:ea typeface="ＭＳ ゴシック" pitchFamily="49" charset="-128"/>
                    <a:cs typeface="Times New Roman" pitchFamily="18" charset="0"/>
                  </a:rPr>
                  <a:t>　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endParaRPr>
              </a:p>
            </p:txBody>
          </p:sp>
          <p:sp>
            <p:nvSpPr>
              <p:cNvPr id="16" name="Rectangle 17">
                <a:extLst>
                  <a:ext uri="{FF2B5EF4-FFF2-40B4-BE49-F238E27FC236}">
                    <a16:creationId xmlns:a16="http://schemas.microsoft.com/office/drawing/2014/main" id="{DB03F98D-EFA7-D32A-0B97-C48A4B902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38975"/>
                <a:ext cx="2780778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charset="-128"/>
                    <a:cs typeface="+mn-cs"/>
                  </a:rPr>
                  <a:t>運動エネルギー</a:t>
                </a:r>
              </a:p>
            </p:txBody>
          </p:sp>
          <p:graphicFrame>
            <p:nvGraphicFramePr>
              <p:cNvPr id="17" name="Object 33">
                <a:extLst>
                  <a:ext uri="{FF2B5EF4-FFF2-40B4-BE49-F238E27FC236}">
                    <a16:creationId xmlns:a16="http://schemas.microsoft.com/office/drawing/2014/main" id="{DD55167A-4B33-7D81-2F0D-9C1BFBD68F9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196496" y="418055"/>
              <a:ext cx="343368" cy="7419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数式" r:id="rId15" imgW="152280" imgH="393480" progId="Equation.3">
                      <p:embed/>
                    </p:oleObj>
                  </mc:Choice>
                  <mc:Fallback>
                    <p:oleObj name="数式" r:id="rId15" imgW="152280" imgH="393480" progId="Equation.3">
                      <p:embed/>
                      <p:pic>
                        <p:nvPicPr>
                          <p:cNvPr id="17" name="Object 33">
                            <a:extLst>
                              <a:ext uri="{FF2B5EF4-FFF2-40B4-BE49-F238E27FC236}">
                                <a16:creationId xmlns:a16="http://schemas.microsoft.com/office/drawing/2014/main" id="{DD55167A-4B33-7D81-2F0D-9C1BFBD68F9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96496" y="418055"/>
                            <a:ext cx="343368" cy="7419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15">
                <a:extLst>
                  <a:ext uri="{FF2B5EF4-FFF2-40B4-BE49-F238E27FC236}">
                    <a16:creationId xmlns:a16="http://schemas.microsoft.com/office/drawing/2014/main" id="{AD58D169-3825-C0A6-EF53-B828098C1F9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480757" y="587924"/>
              <a:ext cx="684327" cy="367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数式" r:id="rId17" imgW="304536" imgH="164957" progId="Equation.3">
                      <p:embed/>
                    </p:oleObj>
                  </mc:Choice>
                  <mc:Fallback>
                    <p:oleObj name="数式" r:id="rId17" imgW="304536" imgH="164957" progId="Equation.3">
                      <p:embed/>
                      <p:pic>
                        <p:nvPicPr>
                          <p:cNvPr id="18" name="Object 15">
                            <a:extLst>
                              <a:ext uri="{FF2B5EF4-FFF2-40B4-BE49-F238E27FC236}">
                                <a16:creationId xmlns:a16="http://schemas.microsoft.com/office/drawing/2014/main" id="{AD58D169-3825-C0A6-EF53-B828098C1F9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80757" y="587924"/>
                            <a:ext cx="684327" cy="367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33">
                <a:extLst>
                  <a:ext uri="{FF2B5EF4-FFF2-40B4-BE49-F238E27FC236}">
                    <a16:creationId xmlns:a16="http://schemas.microsoft.com/office/drawing/2014/main" id="{B5BEF11E-A122-6554-3C32-A5EF4BAEC7F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97705" y="507645"/>
              <a:ext cx="713492" cy="4533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数式" r:id="rId19" imgW="317160" imgH="203040" progId="Equation.3">
                      <p:embed/>
                    </p:oleObj>
                  </mc:Choice>
                  <mc:Fallback>
                    <p:oleObj name="数式" r:id="rId19" imgW="317160" imgH="203040" progId="Equation.3">
                      <p:embed/>
                      <p:pic>
                        <p:nvPicPr>
                          <p:cNvPr id="19" name="Object 33">
                            <a:extLst>
                              <a:ext uri="{FF2B5EF4-FFF2-40B4-BE49-F238E27FC236}">
                                <a16:creationId xmlns:a16="http://schemas.microsoft.com/office/drawing/2014/main" id="{B5BEF11E-A122-6554-3C32-A5EF4BAEC7F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97705" y="507645"/>
                            <a:ext cx="713492" cy="4533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" name="Rectangle 11">
                <a:extLst>
                  <a:ext uri="{FF2B5EF4-FFF2-40B4-BE49-F238E27FC236}">
                    <a16:creationId xmlns:a16="http://schemas.microsoft.com/office/drawing/2014/main" id="{C21A96F7-B23A-88DF-F36B-C2B9882C5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7918" y="650724"/>
                <a:ext cx="11737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itchFamily="18" charset="0"/>
                    <a:ea typeface="ＭＳ Ｐゴシック" charset="-128"/>
                    <a:cs typeface="+mn-cs"/>
                  </a:rPr>
                  <a:t>v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itchFamily="18" charset="0"/>
                    <a:ea typeface="ＭＳ Ｐゴシック" charset="-128"/>
                    <a:cs typeface="+mn-cs"/>
                  </a:rPr>
                  <a:t>：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ゴシック" pitchFamily="49" charset="-128"/>
                    <a:cs typeface="Times New Roman" pitchFamily="18" charset="0"/>
                  </a:rPr>
                  <a:t>速度</a:t>
                </a:r>
              </a:p>
            </p:txBody>
          </p:sp>
          <p:sp>
            <p:nvSpPr>
              <p:cNvPr id="21" name="Rectangle 30">
                <a:extLst>
                  <a:ext uri="{FF2B5EF4-FFF2-40B4-BE49-F238E27FC236}">
                    <a16:creationId xmlns:a16="http://schemas.microsoft.com/office/drawing/2014/main" id="{BE174EB1-0F2F-549E-BF5A-990CB473B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8149" y="337904"/>
                <a:ext cx="129554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itchFamily="18" charset="0"/>
                    <a:ea typeface="ＭＳ Ｐゴシック" charset="-128"/>
                    <a:cs typeface="+mn-cs"/>
                  </a:rPr>
                  <a:t>m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itchFamily="18" charset="0"/>
                    <a:ea typeface="ＭＳ Ｐゴシック" charset="-128"/>
                    <a:cs typeface="+mn-cs"/>
                  </a:rPr>
                  <a:t>：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itchFamily="18" charset="0"/>
                    <a:ea typeface="ＭＳ Ｐゴシック" charset="-128"/>
                    <a:cs typeface="+mn-cs"/>
                  </a:rPr>
                  <a:t>質量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Times New Roman" pitchFamily="18" charset="0"/>
                </a:endParaRPr>
              </a:p>
            </p:txBody>
          </p:sp>
          <p:graphicFrame>
            <p:nvGraphicFramePr>
              <p:cNvPr id="22" name="Object 15">
                <a:extLst>
                  <a:ext uri="{FF2B5EF4-FFF2-40B4-BE49-F238E27FC236}">
                    <a16:creationId xmlns:a16="http://schemas.microsoft.com/office/drawing/2014/main" id="{981F1113-4428-A8DC-5253-09033B8860A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770323" y="751479"/>
              <a:ext cx="1692283" cy="4386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数式" r:id="rId21" imgW="825480" imgH="215640" progId="Equation.3">
                      <p:embed/>
                    </p:oleObj>
                  </mc:Choice>
                  <mc:Fallback>
                    <p:oleObj name="数式" r:id="rId21" imgW="825480" imgH="215640" progId="Equation.3">
                      <p:embed/>
                      <p:pic>
                        <p:nvPicPr>
                          <p:cNvPr id="22" name="Object 15">
                            <a:extLst>
                              <a:ext uri="{FF2B5EF4-FFF2-40B4-BE49-F238E27FC236}">
                                <a16:creationId xmlns:a16="http://schemas.microsoft.com/office/drawing/2014/main" id="{981F1113-4428-A8DC-5253-09033B8860A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70323" y="751479"/>
                            <a:ext cx="1692283" cy="4386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Rectangle 38">
                <a:extLst>
                  <a:ext uri="{FF2B5EF4-FFF2-40B4-BE49-F238E27FC236}">
                    <a16:creationId xmlns:a16="http://schemas.microsoft.com/office/drawing/2014/main" id="{34F44779-02B4-E9AD-C109-E309907FE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8655" y="402109"/>
                <a:ext cx="232627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ゴシック" pitchFamily="49" charset="-128"/>
                    <a:ea typeface="ＭＳ ゴシック" pitchFamily="49" charset="-128"/>
                    <a:cs typeface="Times New Roman" pitchFamily="18" charset="0"/>
                  </a:rPr>
                  <a:t>受けとる仕事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itchFamily="18" charset="0"/>
                    <a:ea typeface="ＭＳ Ｐゴシック" charset="-128"/>
                    <a:cs typeface="+mn-cs"/>
                  </a:rPr>
                  <a:t>W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endParaRPr>
              </a:p>
            </p:txBody>
          </p:sp>
          <p:sp>
            <p:nvSpPr>
              <p:cNvPr id="24" name="Rectangle 38">
                <a:extLst>
                  <a:ext uri="{FF2B5EF4-FFF2-40B4-BE49-F238E27FC236}">
                    <a16:creationId xmlns:a16="http://schemas.microsoft.com/office/drawing/2014/main" id="{895BB2B0-8CE0-D282-841A-E951B43733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8527" y="-29910"/>
                <a:ext cx="53912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ゴシック" pitchFamily="49" charset="-128"/>
                    <a:ea typeface="ＭＳ ゴシック" pitchFamily="49" charset="-128"/>
                    <a:cs typeface="Times New Roman" pitchFamily="18" charset="0"/>
                  </a:rPr>
                  <a:t>: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ゴシック" pitchFamily="49" charset="-128"/>
                    <a:ea typeface="ＭＳ ゴシック" pitchFamily="49" charset="-128"/>
                    <a:cs typeface="Times New Roman" pitchFamily="18" charset="0"/>
                  </a:rPr>
                  <a:t>系がすることのできる仕事の量</a:t>
                </a:r>
              </a:p>
            </p:txBody>
          </p:sp>
          <p:sp>
            <p:nvSpPr>
              <p:cNvPr id="25" name="Rectangle 48">
                <a:extLst>
                  <a:ext uri="{FF2B5EF4-FFF2-40B4-BE49-F238E27FC236}">
                    <a16:creationId xmlns:a16="http://schemas.microsoft.com/office/drawing/2014/main" id="{401ECA3B-2AB6-6FAF-6A03-E2793F934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3814" y="-29910"/>
                <a:ext cx="185018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ＭＳ ゴシック" pitchFamily="49" charset="-128"/>
                    <a:ea typeface="ＭＳ ゴシック" pitchFamily="49" charset="-128"/>
                    <a:cs typeface="Times New Roman" pitchFamily="18" charset="0"/>
                  </a:rPr>
                  <a:t>添字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ＭＳ ゴシック" pitchFamily="49" charset="-128"/>
                    <a:cs typeface="Times New Roman" pitchFamily="18" charset="0"/>
                  </a:rPr>
                  <a:t>i: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ＭＳ ゴシック" pitchFamily="49" charset="-128"/>
                    <a:ea typeface="ＭＳ ゴシック" pitchFamily="49" charset="-128"/>
                    <a:cs typeface="Times New Roman" pitchFamily="18" charset="0"/>
                  </a:rPr>
                  <a:t>始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ＭＳ ゴシック" pitchFamily="49" charset="-128"/>
                    <a:cs typeface="Times New Roman" pitchFamily="18" charset="0"/>
                  </a:rPr>
                  <a:t>,f: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ＭＳ ゴシック" pitchFamily="49" charset="-128"/>
                    <a:ea typeface="ＭＳ ゴシック" pitchFamily="49" charset="-128"/>
                    <a:cs typeface="Times New Roman" pitchFamily="18" charset="0"/>
                  </a:rPr>
                  <a:t>終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endParaRPr>
              </a:p>
            </p:txBody>
          </p:sp>
          <p:sp>
            <p:nvSpPr>
              <p:cNvPr id="26" name="Rectangle 19">
                <a:extLst>
                  <a:ext uri="{FF2B5EF4-FFF2-40B4-BE49-F238E27FC236}">
                    <a16:creationId xmlns:a16="http://schemas.microsoft.com/office/drawing/2014/main" id="{BB3626E4-0B71-5C20-4A83-829D58077B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6678" y="1062392"/>
                <a:ext cx="550022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charset="-128"/>
                    <a:cs typeface="+mn-cs"/>
                  </a:rPr>
                  <a:t>基準状態になるまでに保存力がする仕事</a:t>
                </a:r>
              </a:p>
            </p:txBody>
          </p:sp>
          <p:sp>
            <p:nvSpPr>
              <p:cNvPr id="27" name="Rectangle 69">
                <a:extLst>
                  <a:ext uri="{FF2B5EF4-FFF2-40B4-BE49-F238E27FC236}">
                    <a16:creationId xmlns:a16="http://schemas.microsoft.com/office/drawing/2014/main" id="{2A96B446-1B46-C087-5FCB-6313E1617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537" y="1932378"/>
                <a:ext cx="267573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itchFamily="18" charset="0"/>
                    <a:ea typeface="ＭＳ ゴシック" pitchFamily="49" charset="-128"/>
                    <a:cs typeface="+mn-cs"/>
                  </a:rPr>
                  <a:t>x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itchFamily="18" charset="0"/>
                    <a:ea typeface="ＭＳ ゴシック" pitchFamily="49" charset="-128"/>
                    <a:cs typeface="+mn-cs"/>
                  </a:rPr>
                  <a:t>: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itchFamily="18" charset="0"/>
                    <a:ea typeface="ＭＳ ゴシック" pitchFamily="49" charset="-128"/>
                    <a:cs typeface="+mn-cs"/>
                  </a:rPr>
                  <a:t>のび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itchFamily="18" charset="0"/>
                    <a:ea typeface="ＭＳ ゴシック" pitchFamily="49" charset="-128"/>
                    <a:cs typeface="+mn-cs"/>
                  </a:rPr>
                  <a:t>,</a:t>
                </a: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itchFamily="18" charset="0"/>
                    <a:ea typeface="ＭＳ ゴシック" pitchFamily="49" charset="-128"/>
                    <a:cs typeface="+mn-cs"/>
                  </a:rPr>
                  <a:t>k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itchFamily="18" charset="0"/>
                    <a:ea typeface="ＭＳ ゴシック" pitchFamily="49" charset="-128"/>
                    <a:cs typeface="+mn-cs"/>
                  </a:rPr>
                  <a:t>: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itchFamily="18" charset="0"/>
                    <a:ea typeface="ＭＳ ゴシック" pitchFamily="49" charset="-128"/>
                    <a:cs typeface="+mn-cs"/>
                  </a:rPr>
                  <a:t>バネ定数</a:t>
                </a:r>
              </a:p>
            </p:txBody>
          </p:sp>
          <p:sp>
            <p:nvSpPr>
              <p:cNvPr id="28" name="Rectangle 17">
                <a:extLst>
                  <a:ext uri="{FF2B5EF4-FFF2-40B4-BE49-F238E27FC236}">
                    <a16:creationId xmlns:a16="http://schemas.microsoft.com/office/drawing/2014/main" id="{83184650-A400-11A6-DD98-BF8533CB0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73" y="1469653"/>
                <a:ext cx="473162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charset="-128"/>
                    <a:cs typeface="+mn-cs"/>
                  </a:rPr>
                  <a:t>一様重力の位置エネルギー</a:t>
                </a:r>
              </a:p>
            </p:txBody>
          </p:sp>
          <p:grpSp>
            <p:nvGrpSpPr>
              <p:cNvPr id="29" name="グループ化 28">
                <a:extLst>
                  <a:ext uri="{FF2B5EF4-FFF2-40B4-BE49-F238E27FC236}">
                    <a16:creationId xmlns:a16="http://schemas.microsoft.com/office/drawing/2014/main" id="{64CF5F9E-A83A-64FF-00A3-DAA41DFAC835}"/>
                  </a:ext>
                </a:extLst>
              </p:cNvPr>
              <p:cNvGrpSpPr/>
              <p:nvPr/>
            </p:nvGrpSpPr>
            <p:grpSpPr>
              <a:xfrm>
                <a:off x="4470275" y="1451047"/>
                <a:ext cx="1449085" cy="577495"/>
                <a:chOff x="3772361" y="1489119"/>
                <a:chExt cx="1449085" cy="577495"/>
              </a:xfrm>
            </p:grpSpPr>
            <p:sp>
              <p:nvSpPr>
                <p:cNvPr id="32" name="Rectangle 62">
                  <a:extLst>
                    <a:ext uri="{FF2B5EF4-FFF2-40B4-BE49-F238E27FC236}">
                      <a16:creationId xmlns:a16="http://schemas.microsoft.com/office/drawing/2014/main" id="{297D9089-45F5-F7ED-9A31-FE9CEC2A15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2361" y="1547501"/>
                  <a:ext cx="758825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2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Ｐゴシック" charset="-128"/>
                      <a:cs typeface="+mn-cs"/>
                    </a:rPr>
                    <a:t>U </a:t>
                  </a:r>
                  <a:r>
                    <a:rPr kumimoji="0" lang="en-US" altLang="ja-JP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Ｐゴシック" charset="-128"/>
                      <a:cs typeface="+mn-cs"/>
                    </a:rPr>
                    <a:t>=</a:t>
                  </a:r>
                </a:p>
              </p:txBody>
            </p:sp>
            <p:sp>
              <p:nvSpPr>
                <p:cNvPr id="33" name="Rectangle 63">
                  <a:extLst>
                    <a:ext uri="{FF2B5EF4-FFF2-40B4-BE49-F238E27FC236}">
                      <a16:creationId xmlns:a16="http://schemas.microsoft.com/office/drawing/2014/main" id="{FFF18164-6C59-B48D-1BEF-79411595E7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5459" y="1489119"/>
                  <a:ext cx="915987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28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ookman Old Style" pitchFamily="18" charset="0"/>
                      <a:ea typeface="ＭＳ ゴシック" pitchFamily="49" charset="-128"/>
                      <a:cs typeface="+mn-cs"/>
                    </a:rPr>
                    <a:t>mgh</a:t>
                  </a:r>
                  <a:endPara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ＭＳ Ｐゴシック" charset="-128"/>
                    <a:cs typeface="+mn-cs"/>
                  </a:endParaRPr>
                </a:p>
              </p:txBody>
            </p:sp>
          </p:grpSp>
          <p:sp>
            <p:nvSpPr>
              <p:cNvPr id="30" name="Rectangle 13">
                <a:extLst>
                  <a:ext uri="{FF2B5EF4-FFF2-40B4-BE49-F238E27FC236}">
                    <a16:creationId xmlns:a16="http://schemas.microsoft.com/office/drawing/2014/main" id="{E15DC981-4F04-0523-1424-B62EA7983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4170" y="1469673"/>
                <a:ext cx="139092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ＭＳ ゴシック" panose="020B0609070205080204" pitchFamily="49" charset="-128"/>
                    <a:cs typeface="Times New Roman" pitchFamily="18" charset="0"/>
                  </a:rPr>
                  <a:t>h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ゴシック" pitchFamily="49" charset="-128"/>
                    <a:ea typeface="ＭＳ ゴシック" pitchFamily="49" charset="-128"/>
                    <a:cs typeface="Times New Roman" pitchFamily="18" charset="0"/>
                  </a:rPr>
                  <a:t>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ゴシック" pitchFamily="49" charset="-128"/>
                    <a:ea typeface="ＭＳ ゴシック" pitchFamily="49" charset="-128"/>
                    <a:cs typeface="Times New Roman" pitchFamily="18" charset="0"/>
                  </a:rPr>
                  <a:t>高さ</a:t>
                </a:r>
              </a:p>
            </p:txBody>
          </p:sp>
          <p:sp>
            <p:nvSpPr>
              <p:cNvPr id="31" name="Rectangle 13">
                <a:extLst>
                  <a:ext uri="{FF2B5EF4-FFF2-40B4-BE49-F238E27FC236}">
                    <a16:creationId xmlns:a16="http://schemas.microsoft.com/office/drawing/2014/main" id="{746AADD5-5668-2EF5-9264-B4184926E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5864" y="1428670"/>
                <a:ext cx="208909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ＭＳ ゴシック" panose="020B0609070205080204" pitchFamily="49" charset="-128"/>
                    <a:cs typeface="Times New Roman" pitchFamily="18" charset="0"/>
                  </a:rPr>
                  <a:t>g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ゴシック" pitchFamily="49" charset="-128"/>
                    <a:ea typeface="ＭＳ ゴシック" pitchFamily="49" charset="-128"/>
                    <a:cs typeface="Times New Roman" pitchFamily="18" charset="0"/>
                  </a:rPr>
                  <a:t>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ゴシック" pitchFamily="49" charset="-128"/>
                    <a:ea typeface="ＭＳ ゴシック" pitchFamily="49" charset="-128"/>
                    <a:cs typeface="Times New Roman" pitchFamily="18" charset="0"/>
                  </a:rPr>
                  <a:t>重力加速度</a:t>
                </a:r>
              </a:p>
            </p:txBody>
          </p:sp>
        </p:grpSp>
        <p:sp>
          <p:nvSpPr>
            <p:cNvPr id="115" name="Rectangle 65"/>
            <p:cNvSpPr>
              <a:spLocks noChangeArrowheads="1"/>
            </p:cNvSpPr>
            <p:nvPr/>
          </p:nvSpPr>
          <p:spPr bwMode="auto">
            <a:xfrm>
              <a:off x="224057" y="3059188"/>
              <a:ext cx="44021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rPr>
                <a:t>万有引力の位置エネルギー</a:t>
              </a:r>
            </a:p>
          </p:txBody>
        </p:sp>
        <p:sp>
          <p:nvSpPr>
            <p:cNvPr id="116" name="Rectangle 67"/>
            <p:cNvSpPr>
              <a:spLocks noChangeArrowheads="1"/>
            </p:cNvSpPr>
            <p:nvPr/>
          </p:nvSpPr>
          <p:spPr bwMode="auto">
            <a:xfrm>
              <a:off x="4439033" y="3080562"/>
              <a:ext cx="758825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U </a:t>
              </a:r>
              <a:r>
                <a:rPr kumimoji="0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=</a:t>
              </a:r>
            </a:p>
          </p:txBody>
        </p:sp>
        <p:grpSp>
          <p:nvGrpSpPr>
            <p:cNvPr id="117" name="グループ化 116"/>
            <p:cNvGrpSpPr/>
            <p:nvPr/>
          </p:nvGrpSpPr>
          <p:grpSpPr>
            <a:xfrm>
              <a:off x="6541547" y="2873253"/>
              <a:ext cx="2576848" cy="856056"/>
              <a:chOff x="6541547" y="2325622"/>
              <a:chExt cx="2576848" cy="856056"/>
            </a:xfrm>
          </p:grpSpPr>
          <p:sp>
            <p:nvSpPr>
              <p:cNvPr id="123" name="Rectangle 43"/>
              <p:cNvSpPr>
                <a:spLocks noChangeArrowheads="1"/>
              </p:cNvSpPr>
              <p:nvPr/>
            </p:nvSpPr>
            <p:spPr bwMode="auto">
              <a:xfrm>
                <a:off x="6804898" y="2720013"/>
                <a:ext cx="203132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ゴシック" pitchFamily="49" charset="-128"/>
                    <a:ea typeface="ＭＳ ゴシック" pitchFamily="49" charset="-128"/>
                    <a:cs typeface="Times New Roman" pitchFamily="18" charset="0"/>
                  </a:rPr>
                  <a:t>万有引力定数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itchFamily="49" charset="-128"/>
                  <a:cs typeface="Times New Roman" pitchFamily="18" charset="0"/>
                </a:endParaRPr>
              </a:p>
            </p:txBody>
          </p:sp>
          <p:graphicFrame>
            <p:nvGraphicFramePr>
              <p:cNvPr id="118" name="Object 39"/>
              <p:cNvGraphicFramePr>
                <a:graphicFrameLocks noChangeAspect="1"/>
              </p:cNvGraphicFramePr>
              <p:nvPr/>
            </p:nvGraphicFramePr>
            <p:xfrm>
              <a:off x="6550569" y="2363201"/>
              <a:ext cx="891319" cy="457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数式" r:id="rId23" imgW="393529" imgH="203112" progId="Equation.3">
                      <p:embed/>
                    </p:oleObj>
                  </mc:Choice>
                  <mc:Fallback>
                    <p:oleObj name="数式" r:id="rId23" imgW="393529" imgH="203112" progId="Equation.3">
                      <p:embed/>
                      <p:pic>
                        <p:nvPicPr>
                          <p:cNvPr id="118" name="Object 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50569" y="2363201"/>
                            <a:ext cx="891319" cy="45719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9" name="Object 38"/>
              <p:cNvGraphicFramePr>
                <a:graphicFrameLocks noChangeAspect="1"/>
              </p:cNvGraphicFramePr>
              <p:nvPr/>
            </p:nvGraphicFramePr>
            <p:xfrm>
              <a:off x="8129444" y="2453797"/>
              <a:ext cx="260477" cy="2821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数式" r:id="rId25" imgW="114102" imgH="126780" progId="Equation.3">
                      <p:embed/>
                    </p:oleObj>
                  </mc:Choice>
                  <mc:Fallback>
                    <p:oleObj name="数式" r:id="rId25" imgW="114102" imgH="126780" progId="Equation.3">
                      <p:embed/>
                      <p:pic>
                        <p:nvPicPr>
                          <p:cNvPr id="119" name="Object 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29444" y="2453797"/>
                            <a:ext cx="260477" cy="282183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0" name="Rectangle 63"/>
              <p:cNvSpPr>
                <a:spLocks noChangeArrowheads="1"/>
              </p:cNvSpPr>
              <p:nvPr/>
            </p:nvSpPr>
            <p:spPr bwMode="auto">
              <a:xfrm>
                <a:off x="7303109" y="2325622"/>
                <a:ext cx="80021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charset="-128"/>
                    <a:cs typeface="+mn-cs"/>
                  </a:rPr>
                  <a:t>質量</a:t>
                </a:r>
              </a:p>
            </p:txBody>
          </p:sp>
          <p:sp>
            <p:nvSpPr>
              <p:cNvPr id="121" name="Rectangle 64"/>
              <p:cNvSpPr>
                <a:spLocks noChangeArrowheads="1"/>
              </p:cNvSpPr>
              <p:nvPr/>
            </p:nvSpPr>
            <p:spPr bwMode="auto">
              <a:xfrm>
                <a:off x="8318176" y="2347043"/>
                <a:ext cx="80021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charset="-128"/>
                    <a:cs typeface="+mn-cs"/>
                  </a:rPr>
                  <a:t>距離</a:t>
                </a:r>
              </a:p>
            </p:txBody>
          </p:sp>
          <p:graphicFrame>
            <p:nvGraphicFramePr>
              <p:cNvPr id="122" name="Object 39"/>
              <p:cNvGraphicFramePr>
                <a:graphicFrameLocks noChangeAspect="1"/>
              </p:cNvGraphicFramePr>
              <p:nvPr/>
            </p:nvGraphicFramePr>
            <p:xfrm>
              <a:off x="6541547" y="2746528"/>
              <a:ext cx="374436" cy="4002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数式" r:id="rId27" imgW="164880" imgH="177480" progId="Equation.3">
                      <p:embed/>
                    </p:oleObj>
                  </mc:Choice>
                  <mc:Fallback>
                    <p:oleObj name="数式" r:id="rId27" imgW="164880" imgH="177480" progId="Equation.3">
                      <p:embed/>
                      <p:pic>
                        <p:nvPicPr>
                          <p:cNvPr id="122" name="Object 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41547" y="2746528"/>
                            <a:ext cx="374436" cy="40021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24" name="Object 58"/>
            <p:cNvGraphicFramePr>
              <a:graphicFrameLocks noChangeAspect="1"/>
            </p:cNvGraphicFramePr>
            <p:nvPr/>
          </p:nvGraphicFramePr>
          <p:xfrm>
            <a:off x="5096326" y="2873341"/>
            <a:ext cx="1331913" cy="854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29" imgW="583920" imgH="393480" progId="Equation.3">
                    <p:embed/>
                  </p:oleObj>
                </mc:Choice>
                <mc:Fallback>
                  <p:oleObj name="数式" r:id="rId29" imgW="583920" imgH="393480" progId="Equation.3">
                    <p:embed/>
                    <p:pic>
                      <p:nvPicPr>
                        <p:cNvPr id="124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96326" y="2873341"/>
                          <a:ext cx="1331913" cy="85419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AutoShape 3">
            <a:extLst>
              <a:ext uri="{FF2B5EF4-FFF2-40B4-BE49-F238E27FC236}">
                <a16:creationId xmlns:a16="http://schemas.microsoft.com/office/drawing/2014/main" id="{87F06B53-0065-A004-C62E-354BB89C1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1093" y="1230528"/>
            <a:ext cx="1952334" cy="366769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78DF839D-AA70-EA5C-1E01-F25F391BFB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8175" y="1541458"/>
            <a:ext cx="3046110" cy="3316580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194E1B41-B3B0-274D-155D-341C69421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94" y="4703989"/>
            <a:ext cx="442565" cy="45515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Line 13">
            <a:extLst>
              <a:ext uri="{FF2B5EF4-FFF2-40B4-BE49-F238E27FC236}">
                <a16:creationId xmlns:a16="http://schemas.microsoft.com/office/drawing/2014/main" id="{3412A296-6BDB-6B10-6207-C3769B676B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8059" y="1560905"/>
            <a:ext cx="6018716" cy="3205310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Line 2">
            <a:extLst>
              <a:ext uri="{FF2B5EF4-FFF2-40B4-BE49-F238E27FC236}">
                <a16:creationId xmlns:a16="http://schemas.microsoft.com/office/drawing/2014/main" id="{90CD07C3-C7D5-3476-651F-FAC144C48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1637" y="4825397"/>
            <a:ext cx="842477" cy="85668"/>
          </a:xfrm>
          <a:custGeom>
            <a:avLst/>
            <a:gdLst>
              <a:gd name="connsiteX0" fmla="*/ 0 w 842477"/>
              <a:gd name="connsiteY0" fmla="*/ 0 h 28657"/>
              <a:gd name="connsiteX1" fmla="*/ 842477 w 842477"/>
              <a:gd name="connsiteY1" fmla="*/ 28657 h 28657"/>
              <a:gd name="connsiteX0" fmla="*/ 0 w 842477"/>
              <a:gd name="connsiteY0" fmla="*/ 39814 h 68471"/>
              <a:gd name="connsiteX1" fmla="*/ 842477 w 842477"/>
              <a:gd name="connsiteY1" fmla="*/ 68471 h 68471"/>
              <a:gd name="connsiteX0" fmla="*/ 0 w 842477"/>
              <a:gd name="connsiteY0" fmla="*/ 39814 h 68471"/>
              <a:gd name="connsiteX1" fmla="*/ 842477 w 842477"/>
              <a:gd name="connsiteY1" fmla="*/ 68471 h 68471"/>
              <a:gd name="connsiteX0" fmla="*/ 0 w 842477"/>
              <a:gd name="connsiteY0" fmla="*/ 71106 h 99763"/>
              <a:gd name="connsiteX1" fmla="*/ 842477 w 842477"/>
              <a:gd name="connsiteY1" fmla="*/ 99763 h 99763"/>
              <a:gd name="connsiteX0" fmla="*/ 0 w 842477"/>
              <a:gd name="connsiteY0" fmla="*/ 57011 h 85668"/>
              <a:gd name="connsiteX1" fmla="*/ 842477 w 842477"/>
              <a:gd name="connsiteY1" fmla="*/ 85668 h 8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77" h="85668">
                <a:moveTo>
                  <a:pt x="0" y="57011"/>
                </a:moveTo>
                <a:cubicBezTo>
                  <a:pt x="273511" y="-43165"/>
                  <a:pt x="620172" y="2964"/>
                  <a:pt x="842477" y="85668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Line 2">
            <a:extLst>
              <a:ext uri="{FF2B5EF4-FFF2-40B4-BE49-F238E27FC236}">
                <a16:creationId xmlns:a16="http://schemas.microsoft.com/office/drawing/2014/main" id="{A8992B27-5A67-7101-7B18-D7C0DAFBF1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9792" y="4611972"/>
            <a:ext cx="3820657" cy="203733"/>
          </a:xfrm>
          <a:custGeom>
            <a:avLst/>
            <a:gdLst>
              <a:gd name="connsiteX0" fmla="*/ 0 w 842477"/>
              <a:gd name="connsiteY0" fmla="*/ 0 h 28657"/>
              <a:gd name="connsiteX1" fmla="*/ 842477 w 842477"/>
              <a:gd name="connsiteY1" fmla="*/ 28657 h 28657"/>
              <a:gd name="connsiteX0" fmla="*/ 0 w 842477"/>
              <a:gd name="connsiteY0" fmla="*/ 39814 h 68471"/>
              <a:gd name="connsiteX1" fmla="*/ 842477 w 842477"/>
              <a:gd name="connsiteY1" fmla="*/ 68471 h 68471"/>
              <a:gd name="connsiteX0" fmla="*/ 0 w 842477"/>
              <a:gd name="connsiteY0" fmla="*/ 39814 h 68471"/>
              <a:gd name="connsiteX1" fmla="*/ 842477 w 842477"/>
              <a:gd name="connsiteY1" fmla="*/ 68471 h 68471"/>
              <a:gd name="connsiteX0" fmla="*/ 0 w 842477"/>
              <a:gd name="connsiteY0" fmla="*/ 71106 h 99763"/>
              <a:gd name="connsiteX1" fmla="*/ 842477 w 842477"/>
              <a:gd name="connsiteY1" fmla="*/ 99763 h 99763"/>
              <a:gd name="connsiteX0" fmla="*/ 0 w 842477"/>
              <a:gd name="connsiteY0" fmla="*/ 57011 h 85668"/>
              <a:gd name="connsiteX1" fmla="*/ 842477 w 842477"/>
              <a:gd name="connsiteY1" fmla="*/ 85668 h 8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77" h="85668">
                <a:moveTo>
                  <a:pt x="0" y="57011"/>
                </a:moveTo>
                <a:cubicBezTo>
                  <a:pt x="273511" y="-43165"/>
                  <a:pt x="620172" y="2964"/>
                  <a:pt x="842477" y="85668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Line 2">
            <a:extLst>
              <a:ext uri="{FF2B5EF4-FFF2-40B4-BE49-F238E27FC236}">
                <a16:creationId xmlns:a16="http://schemas.microsoft.com/office/drawing/2014/main" id="{CDDA676E-F7C4-E553-F1FE-D35CB67791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9742" y="5088379"/>
            <a:ext cx="2882152" cy="185273"/>
          </a:xfrm>
          <a:custGeom>
            <a:avLst/>
            <a:gdLst>
              <a:gd name="connsiteX0" fmla="*/ 0 w 842477"/>
              <a:gd name="connsiteY0" fmla="*/ 0 h 28657"/>
              <a:gd name="connsiteX1" fmla="*/ 842477 w 842477"/>
              <a:gd name="connsiteY1" fmla="*/ 28657 h 28657"/>
              <a:gd name="connsiteX0" fmla="*/ 0 w 842477"/>
              <a:gd name="connsiteY0" fmla="*/ 39814 h 68471"/>
              <a:gd name="connsiteX1" fmla="*/ 842477 w 842477"/>
              <a:gd name="connsiteY1" fmla="*/ 68471 h 68471"/>
              <a:gd name="connsiteX0" fmla="*/ 0 w 842477"/>
              <a:gd name="connsiteY0" fmla="*/ 39814 h 68471"/>
              <a:gd name="connsiteX1" fmla="*/ 842477 w 842477"/>
              <a:gd name="connsiteY1" fmla="*/ 68471 h 68471"/>
              <a:gd name="connsiteX0" fmla="*/ 0 w 842477"/>
              <a:gd name="connsiteY0" fmla="*/ 71106 h 99763"/>
              <a:gd name="connsiteX1" fmla="*/ 842477 w 842477"/>
              <a:gd name="connsiteY1" fmla="*/ 99763 h 99763"/>
              <a:gd name="connsiteX0" fmla="*/ 0 w 842477"/>
              <a:gd name="connsiteY0" fmla="*/ 57011 h 85668"/>
              <a:gd name="connsiteX1" fmla="*/ 842477 w 842477"/>
              <a:gd name="connsiteY1" fmla="*/ 85668 h 8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77" h="85668">
                <a:moveTo>
                  <a:pt x="0" y="57011"/>
                </a:moveTo>
                <a:cubicBezTo>
                  <a:pt x="273511" y="-43165"/>
                  <a:pt x="620172" y="2964"/>
                  <a:pt x="842477" y="85668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Line 2">
            <a:extLst>
              <a:ext uri="{FF2B5EF4-FFF2-40B4-BE49-F238E27FC236}">
                <a16:creationId xmlns:a16="http://schemas.microsoft.com/office/drawing/2014/main" id="{76593FC7-8F9C-E14E-5BCC-44F8734A7C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07852" y="5126618"/>
            <a:ext cx="4394962" cy="367750"/>
          </a:xfrm>
          <a:custGeom>
            <a:avLst/>
            <a:gdLst>
              <a:gd name="connsiteX0" fmla="*/ 0 w 842477"/>
              <a:gd name="connsiteY0" fmla="*/ 0 h 28657"/>
              <a:gd name="connsiteX1" fmla="*/ 842477 w 842477"/>
              <a:gd name="connsiteY1" fmla="*/ 28657 h 28657"/>
              <a:gd name="connsiteX0" fmla="*/ 0 w 842477"/>
              <a:gd name="connsiteY0" fmla="*/ 39814 h 68471"/>
              <a:gd name="connsiteX1" fmla="*/ 842477 w 842477"/>
              <a:gd name="connsiteY1" fmla="*/ 68471 h 68471"/>
              <a:gd name="connsiteX0" fmla="*/ 0 w 842477"/>
              <a:gd name="connsiteY0" fmla="*/ 39814 h 68471"/>
              <a:gd name="connsiteX1" fmla="*/ 842477 w 842477"/>
              <a:gd name="connsiteY1" fmla="*/ 68471 h 68471"/>
              <a:gd name="connsiteX0" fmla="*/ 0 w 842477"/>
              <a:gd name="connsiteY0" fmla="*/ 71106 h 99763"/>
              <a:gd name="connsiteX1" fmla="*/ 842477 w 842477"/>
              <a:gd name="connsiteY1" fmla="*/ 99763 h 99763"/>
              <a:gd name="connsiteX0" fmla="*/ 0 w 842477"/>
              <a:gd name="connsiteY0" fmla="*/ 57011 h 85668"/>
              <a:gd name="connsiteX1" fmla="*/ 842477 w 842477"/>
              <a:gd name="connsiteY1" fmla="*/ 85668 h 85668"/>
              <a:gd name="connsiteX0" fmla="*/ 0 w 794248"/>
              <a:gd name="connsiteY0" fmla="*/ 69649 h 69649"/>
              <a:gd name="connsiteX1" fmla="*/ 794248 w 794248"/>
              <a:gd name="connsiteY1" fmla="*/ 67700 h 69649"/>
              <a:gd name="connsiteX0" fmla="*/ 0 w 762519"/>
              <a:gd name="connsiteY0" fmla="*/ 67713 h 69938"/>
              <a:gd name="connsiteX1" fmla="*/ 762519 w 762519"/>
              <a:gd name="connsiteY1" fmla="*/ 69938 h 6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519" h="69938">
                <a:moveTo>
                  <a:pt x="0" y="67713"/>
                </a:moveTo>
                <a:cubicBezTo>
                  <a:pt x="273511" y="-32463"/>
                  <a:pt x="540214" y="-12766"/>
                  <a:pt x="762519" y="69938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Rectangle 15">
            <a:extLst>
              <a:ext uri="{FF2B5EF4-FFF2-40B4-BE49-F238E27FC236}">
                <a16:creationId xmlns:a16="http://schemas.microsoft.com/office/drawing/2014/main" id="{4D49859D-0B9B-0F82-B0BB-A598A2A0D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276"/>
            <a:ext cx="49597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力学的エネルギー保存の法則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8E42A53E-5609-ECF6-4503-DA9EA62733D7}"/>
              </a:ext>
            </a:extLst>
          </p:cNvPr>
          <p:cNvSpPr/>
          <p:nvPr/>
        </p:nvSpPr>
        <p:spPr bwMode="auto">
          <a:xfrm>
            <a:off x="6247872" y="4737736"/>
            <a:ext cx="2772842" cy="492196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67E66908-67AF-6AD4-5270-37BAFB7FA1D0}"/>
              </a:ext>
            </a:extLst>
          </p:cNvPr>
          <p:cNvGrpSpPr/>
          <p:nvPr/>
        </p:nvGrpSpPr>
        <p:grpSpPr>
          <a:xfrm>
            <a:off x="4766076" y="3538563"/>
            <a:ext cx="2815823" cy="493195"/>
            <a:chOff x="6247871" y="4076272"/>
            <a:chExt cx="2815823" cy="493195"/>
          </a:xfrm>
        </p:grpSpPr>
        <p:graphicFrame>
          <p:nvGraphicFramePr>
            <p:cNvPr id="46" name="Object 15">
              <a:extLst>
                <a:ext uri="{FF2B5EF4-FFF2-40B4-BE49-F238E27FC236}">
                  <a16:creationId xmlns:a16="http://schemas.microsoft.com/office/drawing/2014/main" id="{EA155D37-497B-78B4-26E9-F38D2523504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329246" y="4082879"/>
            <a:ext cx="1126837" cy="486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9" imgW="495000" imgH="215640" progId="Equation.3">
                    <p:embed/>
                  </p:oleObj>
                </mc:Choice>
                <mc:Fallback>
                  <p:oleObj name="数式" r:id="rId9" imgW="495000" imgH="215640" progId="Equation.3">
                    <p:embed/>
                    <p:pic>
                      <p:nvPicPr>
                        <p:cNvPr id="46" name="Object 15">
                          <a:extLst>
                            <a:ext uri="{FF2B5EF4-FFF2-40B4-BE49-F238E27FC236}">
                              <a16:creationId xmlns:a16="http://schemas.microsoft.com/office/drawing/2014/main" id="{EA155D37-497B-78B4-26E9-F38D252350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9246" y="4082879"/>
                          <a:ext cx="1126837" cy="486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オブジェクト 46">
              <a:extLst>
                <a:ext uri="{FF2B5EF4-FFF2-40B4-BE49-F238E27FC236}">
                  <a16:creationId xmlns:a16="http://schemas.microsoft.com/office/drawing/2014/main" id="{F0A64142-21DA-EEEE-139A-03226164692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456083" y="4232350"/>
            <a:ext cx="289242" cy="2289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11" imgW="126720" imgH="101520" progId="Equation.3">
                    <p:embed/>
                  </p:oleObj>
                </mc:Choice>
                <mc:Fallback>
                  <p:oleObj name="数式" r:id="rId11" imgW="126720" imgH="101520" progId="Equation.3">
                    <p:embed/>
                    <p:pic>
                      <p:nvPicPr>
                        <p:cNvPr id="47" name="オブジェクト 46">
                          <a:extLst>
                            <a:ext uri="{FF2B5EF4-FFF2-40B4-BE49-F238E27FC236}">
                              <a16:creationId xmlns:a16="http://schemas.microsoft.com/office/drawing/2014/main" id="{F0A64142-21DA-EEEE-139A-03226164692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6083" y="4232350"/>
                          <a:ext cx="289242" cy="2289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オブジェクト 47">
              <a:extLst>
                <a:ext uri="{FF2B5EF4-FFF2-40B4-BE49-F238E27FC236}">
                  <a16:creationId xmlns:a16="http://schemas.microsoft.com/office/drawing/2014/main" id="{9C122D89-4EAA-5C28-5852-F9D3CBFE339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759057" y="4076272"/>
            <a:ext cx="1212706" cy="486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13" imgW="533160" imgH="215640" progId="Equation.3">
                    <p:embed/>
                  </p:oleObj>
                </mc:Choice>
                <mc:Fallback>
                  <p:oleObj name="数式" r:id="rId13" imgW="533160" imgH="215640" progId="Equation.3">
                    <p:embed/>
                    <p:pic>
                      <p:nvPicPr>
                        <p:cNvPr id="48" name="オブジェクト 47">
                          <a:extLst>
                            <a:ext uri="{FF2B5EF4-FFF2-40B4-BE49-F238E27FC236}">
                              <a16:creationId xmlns:a16="http://schemas.microsoft.com/office/drawing/2014/main" id="{9C122D89-4EAA-5C28-5852-F9D3CBFE339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59057" y="4076272"/>
                          <a:ext cx="1212706" cy="486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7A701D86-A15F-B1C8-2F01-E7192C283E7F}"/>
                </a:ext>
              </a:extLst>
            </p:cNvPr>
            <p:cNvSpPr/>
            <p:nvPr/>
          </p:nvSpPr>
          <p:spPr bwMode="auto">
            <a:xfrm>
              <a:off x="6247871" y="4120713"/>
              <a:ext cx="2815823" cy="426579"/>
            </a:xfrm>
            <a:prstGeom prst="rect">
              <a:avLst/>
            </a:pr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50" name="Rectangle 15">
            <a:extLst>
              <a:ext uri="{FF2B5EF4-FFF2-40B4-BE49-F238E27FC236}">
                <a16:creationId xmlns:a16="http://schemas.microsoft.com/office/drawing/2014/main" id="{98719422-8282-6E6B-3FD8-4DB98F45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202" y="3541833"/>
            <a:ext cx="49929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力学的エネルギー保存の法則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406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3 0.39838 L -8.33333E-7 3.7037E-7 " pathEditMode="relative" rAng="0" ptsTypes="AA">
                                      <p:cBhvr>
                                        <p:cTn id="1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55 0.17384 L -3.61111E-6 -1.85185E-6 " pathEditMode="relative" rAng="0" ptsTypes="AA">
                                      <p:cBhvr>
                                        <p:cTn id="1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6" y="-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3" grpId="0" animBg="1"/>
      <p:bldP spid="105" grpId="0"/>
      <p:bldP spid="105" grpId="1"/>
      <p:bldP spid="104" grpId="0"/>
      <p:bldP spid="104" grpId="1"/>
      <p:bldP spid="106" grpId="0"/>
      <p:bldP spid="106" grpId="1"/>
      <p:bldP spid="107" grpId="0"/>
      <p:bldP spid="107" grpId="1"/>
      <p:bldP spid="109" grpId="0"/>
      <p:bldP spid="109" grpId="1"/>
      <p:bldP spid="112" grpId="0"/>
      <p:bldP spid="112" grpId="1"/>
      <p:bldP spid="113" grpId="0"/>
      <p:bldP spid="113" grpId="1"/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52" grpId="0" animBg="1"/>
      <p:bldP spid="52" grpId="1" animBg="1"/>
      <p:bldP spid="50" grpId="0"/>
      <p:bldP spid="5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6">
            <a:extLst>
              <a:ext uri="{FF2B5EF4-FFF2-40B4-BE49-F238E27FC236}">
                <a16:creationId xmlns:a16="http://schemas.microsoft.com/office/drawing/2014/main" id="{F4FD4B9E-A330-25EA-DC8C-5C38EBBDB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4845"/>
            <a:ext cx="9103186" cy="3576877"/>
          </a:xfrm>
          <a:prstGeom prst="rect">
            <a:avLst/>
          </a:prstGeom>
          <a:solidFill>
            <a:srgbClr val="FFF0DC"/>
          </a:solidFill>
          <a:ln w="9525">
            <a:solidFill>
              <a:srgbClr val="FFCC99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58" name="Rectangle 46">
            <a:extLst>
              <a:ext uri="{FF2B5EF4-FFF2-40B4-BE49-F238E27FC236}">
                <a16:creationId xmlns:a16="http://schemas.microsoft.com/office/drawing/2014/main" id="{8C3B7D58-F1C7-0F2B-7934-43BE34F26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78" y="-14018"/>
            <a:ext cx="9103186" cy="1541582"/>
          </a:xfrm>
          <a:prstGeom prst="rect">
            <a:avLst/>
          </a:prstGeom>
          <a:solidFill>
            <a:srgbClr val="FFF0DC"/>
          </a:solidFill>
          <a:ln w="9525">
            <a:solidFill>
              <a:srgbClr val="FFCC99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2A6DF07-5DBE-E10D-172F-5D6245BAB4A1}"/>
              </a:ext>
            </a:extLst>
          </p:cNvPr>
          <p:cNvGrpSpPr/>
          <p:nvPr/>
        </p:nvGrpSpPr>
        <p:grpSpPr>
          <a:xfrm>
            <a:off x="0" y="765484"/>
            <a:ext cx="5643696" cy="836040"/>
            <a:chOff x="0" y="765484"/>
            <a:chExt cx="5643696" cy="836040"/>
          </a:xfrm>
        </p:grpSpPr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DB03F98D-EFA7-D32A-0B97-C48A4B902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66555"/>
              <a:ext cx="2780778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rPr>
                <a:t>運動エネルギー</a:t>
              </a:r>
            </a:p>
          </p:txBody>
        </p:sp>
        <p:graphicFrame>
          <p:nvGraphicFramePr>
            <p:cNvPr id="17" name="Object 33">
              <a:extLst>
                <a:ext uri="{FF2B5EF4-FFF2-40B4-BE49-F238E27FC236}">
                  <a16:creationId xmlns:a16="http://schemas.microsoft.com/office/drawing/2014/main" id="{DD55167A-4B33-7D81-2F0D-9C1BFBD68F9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96496" y="845635"/>
            <a:ext cx="343368" cy="7419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3" imgW="152280" imgH="393480" progId="Equation.3">
                    <p:embed/>
                  </p:oleObj>
                </mc:Choice>
                <mc:Fallback>
                  <p:oleObj name="数式" r:id="rId3" imgW="152280" imgH="393480" progId="Equation.3">
                    <p:embed/>
                    <p:pic>
                      <p:nvPicPr>
                        <p:cNvPr id="17" name="Object 33">
                          <a:extLst>
                            <a:ext uri="{FF2B5EF4-FFF2-40B4-BE49-F238E27FC236}">
                              <a16:creationId xmlns:a16="http://schemas.microsoft.com/office/drawing/2014/main" id="{DD55167A-4B33-7D81-2F0D-9C1BFBD68F9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6496" y="845635"/>
                          <a:ext cx="343368" cy="7419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5">
              <a:extLst>
                <a:ext uri="{FF2B5EF4-FFF2-40B4-BE49-F238E27FC236}">
                  <a16:creationId xmlns:a16="http://schemas.microsoft.com/office/drawing/2014/main" id="{AD58D169-3825-C0A6-EF53-B828098C1F9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80757" y="1015504"/>
            <a:ext cx="684327" cy="36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5" imgW="304536" imgH="164957" progId="Equation.3">
                    <p:embed/>
                  </p:oleObj>
                </mc:Choice>
                <mc:Fallback>
                  <p:oleObj name="数式" r:id="rId5" imgW="304536" imgH="164957" progId="Equation.3">
                    <p:embed/>
                    <p:pic>
                      <p:nvPicPr>
                        <p:cNvPr id="18" name="Object 15">
                          <a:extLst>
                            <a:ext uri="{FF2B5EF4-FFF2-40B4-BE49-F238E27FC236}">
                              <a16:creationId xmlns:a16="http://schemas.microsoft.com/office/drawing/2014/main" id="{AD58D169-3825-C0A6-EF53-B828098C1F9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0757" y="1015504"/>
                          <a:ext cx="684327" cy="367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33">
              <a:extLst>
                <a:ext uri="{FF2B5EF4-FFF2-40B4-BE49-F238E27FC236}">
                  <a16:creationId xmlns:a16="http://schemas.microsoft.com/office/drawing/2014/main" id="{B5BEF11E-A122-6554-3C32-A5EF4BAEC7F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97705" y="935225"/>
            <a:ext cx="713492" cy="453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7" imgW="317160" imgH="203040" progId="Equation.3">
                    <p:embed/>
                  </p:oleObj>
                </mc:Choice>
                <mc:Fallback>
                  <p:oleObj name="数式" r:id="rId7" imgW="317160" imgH="203040" progId="Equation.3">
                    <p:embed/>
                    <p:pic>
                      <p:nvPicPr>
                        <p:cNvPr id="19" name="Object 33">
                          <a:extLst>
                            <a:ext uri="{FF2B5EF4-FFF2-40B4-BE49-F238E27FC236}">
                              <a16:creationId xmlns:a16="http://schemas.microsoft.com/office/drawing/2014/main" id="{B5BEF11E-A122-6554-3C32-A5EF4BAEC7F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7705" y="935225"/>
                          <a:ext cx="713492" cy="4533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C21A96F7-B23A-88DF-F36B-C2B9882C5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918" y="1078304"/>
              <a:ext cx="11737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v</a:t>
              </a: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：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速度</a:t>
              </a:r>
            </a:p>
          </p:txBody>
        </p:sp>
        <p:sp>
          <p:nvSpPr>
            <p:cNvPr id="21" name="Rectangle 30">
              <a:extLst>
                <a:ext uri="{FF2B5EF4-FFF2-40B4-BE49-F238E27FC236}">
                  <a16:creationId xmlns:a16="http://schemas.microsoft.com/office/drawing/2014/main" id="{BE174EB1-0F2F-549E-BF5A-990CB473B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149" y="765484"/>
              <a:ext cx="129554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m</a:t>
              </a: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：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質量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</p:grpSp>
      <p:sp>
        <p:nvSpPr>
          <p:cNvPr id="25" name="Rectangle 48">
            <a:extLst>
              <a:ext uri="{FF2B5EF4-FFF2-40B4-BE49-F238E27FC236}">
                <a16:creationId xmlns:a16="http://schemas.microsoft.com/office/drawing/2014/main" id="{401ECA3B-2AB6-6FAF-6A03-E2793F934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3814" y="397670"/>
            <a:ext cx="18501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添字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i: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,f: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終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2B1A4FD-6C7B-905E-5D68-3340DF7679E9}"/>
              </a:ext>
            </a:extLst>
          </p:cNvPr>
          <p:cNvGrpSpPr/>
          <p:nvPr/>
        </p:nvGrpSpPr>
        <p:grpSpPr>
          <a:xfrm>
            <a:off x="235973" y="1856250"/>
            <a:ext cx="8908989" cy="599872"/>
            <a:chOff x="235973" y="1856250"/>
            <a:chExt cx="8908989" cy="599872"/>
          </a:xfrm>
        </p:grpSpPr>
        <p:sp>
          <p:nvSpPr>
            <p:cNvPr id="28" name="Rectangle 17">
              <a:extLst>
                <a:ext uri="{FF2B5EF4-FFF2-40B4-BE49-F238E27FC236}">
                  <a16:creationId xmlns:a16="http://schemas.microsoft.com/office/drawing/2014/main" id="{83184650-A400-11A6-DD98-BF8533CB0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73" y="1897233"/>
              <a:ext cx="4731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一様重力の位置エネルギー</a:t>
              </a:r>
            </a:p>
          </p:txBody>
        </p: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64CF5F9E-A83A-64FF-00A3-DAA41DFAC835}"/>
                </a:ext>
              </a:extLst>
            </p:cNvPr>
            <p:cNvGrpSpPr/>
            <p:nvPr/>
          </p:nvGrpSpPr>
          <p:grpSpPr>
            <a:xfrm>
              <a:off x="4470275" y="1878627"/>
              <a:ext cx="1449085" cy="577495"/>
              <a:chOff x="3772361" y="1489119"/>
              <a:chExt cx="1449085" cy="577495"/>
            </a:xfrm>
          </p:grpSpPr>
          <p:sp>
            <p:nvSpPr>
              <p:cNvPr id="32" name="Rectangle 62">
                <a:extLst>
                  <a:ext uri="{FF2B5EF4-FFF2-40B4-BE49-F238E27FC236}">
                    <a16:creationId xmlns:a16="http://schemas.microsoft.com/office/drawing/2014/main" id="{297D9089-45F5-F7ED-9A31-FE9CEC2A1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2361" y="1547501"/>
                <a:ext cx="758825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itchFamily="18" charset="0"/>
                    <a:ea typeface="ＭＳ Ｐゴシック" charset="-128"/>
                    <a:cs typeface="+mn-cs"/>
                  </a:rPr>
                  <a:t>U </a:t>
                </a: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itchFamily="18" charset="0"/>
                    <a:ea typeface="ＭＳ Ｐゴシック" charset="-128"/>
                    <a:cs typeface="+mn-cs"/>
                  </a:rPr>
                  <a:t>=</a:t>
                </a:r>
              </a:p>
            </p:txBody>
          </p:sp>
          <p:sp>
            <p:nvSpPr>
              <p:cNvPr id="33" name="Rectangle 63">
                <a:extLst>
                  <a:ext uri="{FF2B5EF4-FFF2-40B4-BE49-F238E27FC236}">
                    <a16:creationId xmlns:a16="http://schemas.microsoft.com/office/drawing/2014/main" id="{FFF18164-6C59-B48D-1BEF-79411595E7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5459" y="1489119"/>
                <a:ext cx="915987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itchFamily="18" charset="0"/>
                    <a:ea typeface="ＭＳ ゴシック" pitchFamily="49" charset="-128"/>
                    <a:cs typeface="+mn-cs"/>
                  </a:rPr>
                  <a:t>mgh</a:t>
                </a:r>
                <a:endParaRPr kumimoji="1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E15DC981-4F04-0523-1424-B62EA7983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4170" y="1897253"/>
              <a:ext cx="139092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ゴシック" panose="020B0609070205080204" pitchFamily="49" charset="-128"/>
                  <a:cs typeface="Times New Roman" pitchFamily="18" charset="0"/>
                </a:rPr>
                <a:t>h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: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高さ</a:t>
              </a:r>
            </a:p>
          </p:txBody>
        </p:sp>
        <p:sp>
          <p:nvSpPr>
            <p:cNvPr id="31" name="Rectangle 13">
              <a:extLst>
                <a:ext uri="{FF2B5EF4-FFF2-40B4-BE49-F238E27FC236}">
                  <a16:creationId xmlns:a16="http://schemas.microsoft.com/office/drawing/2014/main" id="{746AADD5-5668-2EF5-9264-B4184926E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5864" y="1856250"/>
              <a:ext cx="208909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ゴシック" panose="020B0609070205080204" pitchFamily="49" charset="-128"/>
                  <a:cs typeface="Times New Roman" pitchFamily="18" charset="0"/>
                </a:rPr>
                <a:t>g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: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重力加速度</a:t>
              </a:r>
            </a:p>
          </p:txBody>
        </p:sp>
      </p:grp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183AFA11-D782-96E7-5F90-2704605A9F77}"/>
              </a:ext>
            </a:extLst>
          </p:cNvPr>
          <p:cNvGrpSpPr/>
          <p:nvPr/>
        </p:nvGrpSpPr>
        <p:grpSpPr>
          <a:xfrm>
            <a:off x="-33202" y="3538563"/>
            <a:ext cx="7615101" cy="526490"/>
            <a:chOff x="-33202" y="3538563"/>
            <a:chExt cx="7615101" cy="526490"/>
          </a:xfrm>
        </p:grpSpPr>
        <p:graphicFrame>
          <p:nvGraphicFramePr>
            <p:cNvPr id="46" name="Object 15">
              <a:extLst>
                <a:ext uri="{FF2B5EF4-FFF2-40B4-BE49-F238E27FC236}">
                  <a16:creationId xmlns:a16="http://schemas.microsoft.com/office/drawing/2014/main" id="{EA155D37-497B-78B4-26E9-F38D2523504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47451" y="3545170"/>
            <a:ext cx="1126837" cy="486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9" imgW="495000" imgH="215640" progId="Equation.3">
                    <p:embed/>
                  </p:oleObj>
                </mc:Choice>
                <mc:Fallback>
                  <p:oleObj name="数式" r:id="rId9" imgW="495000" imgH="215640" progId="Equation.3">
                    <p:embed/>
                    <p:pic>
                      <p:nvPicPr>
                        <p:cNvPr id="46" name="Object 15">
                          <a:extLst>
                            <a:ext uri="{FF2B5EF4-FFF2-40B4-BE49-F238E27FC236}">
                              <a16:creationId xmlns:a16="http://schemas.microsoft.com/office/drawing/2014/main" id="{EA155D37-497B-78B4-26E9-F38D252350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7451" y="3545170"/>
                          <a:ext cx="1126837" cy="486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オブジェクト 46">
              <a:extLst>
                <a:ext uri="{FF2B5EF4-FFF2-40B4-BE49-F238E27FC236}">
                  <a16:creationId xmlns:a16="http://schemas.microsoft.com/office/drawing/2014/main" id="{F0A64142-21DA-EEEE-139A-03226164692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74288" y="3694641"/>
            <a:ext cx="289242" cy="2289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11" imgW="126720" imgH="101520" progId="Equation.3">
                    <p:embed/>
                  </p:oleObj>
                </mc:Choice>
                <mc:Fallback>
                  <p:oleObj name="数式" r:id="rId11" imgW="126720" imgH="101520" progId="Equation.3">
                    <p:embed/>
                    <p:pic>
                      <p:nvPicPr>
                        <p:cNvPr id="47" name="オブジェクト 46">
                          <a:extLst>
                            <a:ext uri="{FF2B5EF4-FFF2-40B4-BE49-F238E27FC236}">
                              <a16:creationId xmlns:a16="http://schemas.microsoft.com/office/drawing/2014/main" id="{F0A64142-21DA-EEEE-139A-03226164692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4288" y="3694641"/>
                          <a:ext cx="289242" cy="2289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オブジェクト 47">
              <a:extLst>
                <a:ext uri="{FF2B5EF4-FFF2-40B4-BE49-F238E27FC236}">
                  <a16:creationId xmlns:a16="http://schemas.microsoft.com/office/drawing/2014/main" id="{9C122D89-4EAA-5C28-5852-F9D3CBFE339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277262" y="3538563"/>
            <a:ext cx="1212706" cy="486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13" imgW="533160" imgH="215640" progId="Equation.3">
                    <p:embed/>
                  </p:oleObj>
                </mc:Choice>
                <mc:Fallback>
                  <p:oleObj name="数式" r:id="rId13" imgW="533160" imgH="215640" progId="Equation.3">
                    <p:embed/>
                    <p:pic>
                      <p:nvPicPr>
                        <p:cNvPr id="48" name="オブジェクト 47">
                          <a:extLst>
                            <a:ext uri="{FF2B5EF4-FFF2-40B4-BE49-F238E27FC236}">
                              <a16:creationId xmlns:a16="http://schemas.microsoft.com/office/drawing/2014/main" id="{9C122D89-4EAA-5C28-5852-F9D3CBFE339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7262" y="3538563"/>
                          <a:ext cx="1212706" cy="486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7A701D86-A15F-B1C8-2F01-E7192C283E7F}"/>
                </a:ext>
              </a:extLst>
            </p:cNvPr>
            <p:cNvSpPr/>
            <p:nvPr/>
          </p:nvSpPr>
          <p:spPr bwMode="auto">
            <a:xfrm>
              <a:off x="4766076" y="3583004"/>
              <a:ext cx="2815823" cy="426579"/>
            </a:xfrm>
            <a:prstGeom prst="rect">
              <a:avLst/>
            </a:pr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50" name="Rectangle 15">
              <a:extLst>
                <a:ext uri="{FF2B5EF4-FFF2-40B4-BE49-F238E27FC236}">
                  <a16:creationId xmlns:a16="http://schemas.microsoft.com/office/drawing/2014/main" id="{98719422-8282-6E6B-3FD8-4DB98F453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202" y="3541833"/>
              <a:ext cx="499294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力学的エネルギー保存の法則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746F9E5F-9D5E-359E-FFCC-7406DC021225}"/>
              </a:ext>
            </a:extLst>
          </p:cNvPr>
          <p:cNvGrpSpPr/>
          <p:nvPr/>
        </p:nvGrpSpPr>
        <p:grpSpPr>
          <a:xfrm>
            <a:off x="-962" y="-64652"/>
            <a:ext cx="4211197" cy="741928"/>
            <a:chOff x="-962" y="-64652"/>
            <a:chExt cx="4211197" cy="741928"/>
          </a:xfrm>
        </p:grpSpPr>
        <p:sp>
          <p:nvSpPr>
            <p:cNvPr id="60" name="Rectangle 17">
              <a:extLst>
                <a:ext uri="{FF2B5EF4-FFF2-40B4-BE49-F238E27FC236}">
                  <a16:creationId xmlns:a16="http://schemas.microsoft.com/office/drawing/2014/main" id="{2E0D76DA-1132-F016-B3B3-635DCA9C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62" y="56268"/>
              <a:ext cx="2780778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rPr>
                <a:t>運動エネルギー</a:t>
              </a:r>
            </a:p>
          </p:txBody>
        </p:sp>
        <p:graphicFrame>
          <p:nvGraphicFramePr>
            <p:cNvPr id="61" name="Object 33">
              <a:extLst>
                <a:ext uri="{FF2B5EF4-FFF2-40B4-BE49-F238E27FC236}">
                  <a16:creationId xmlns:a16="http://schemas.microsoft.com/office/drawing/2014/main" id="{3E9EA5FB-8B8A-CAD7-C879-6DCAA104359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95534" y="-64652"/>
            <a:ext cx="343368" cy="7419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3" imgW="152280" imgH="393480" progId="Equation.3">
                    <p:embed/>
                  </p:oleObj>
                </mc:Choice>
                <mc:Fallback>
                  <p:oleObj name="数式" r:id="rId3" imgW="152280" imgH="393480" progId="Equation.3">
                    <p:embed/>
                    <p:pic>
                      <p:nvPicPr>
                        <p:cNvPr id="61" name="Object 33">
                          <a:extLst>
                            <a:ext uri="{FF2B5EF4-FFF2-40B4-BE49-F238E27FC236}">
                              <a16:creationId xmlns:a16="http://schemas.microsoft.com/office/drawing/2014/main" id="{3E9EA5FB-8B8A-CAD7-C879-6DCAA104359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5534" y="-64652"/>
                          <a:ext cx="343368" cy="7419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15">
              <a:extLst>
                <a:ext uri="{FF2B5EF4-FFF2-40B4-BE49-F238E27FC236}">
                  <a16:creationId xmlns:a16="http://schemas.microsoft.com/office/drawing/2014/main" id="{674B6ED4-4BF2-013E-8791-263CD3D8A0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79795" y="105217"/>
            <a:ext cx="684327" cy="36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5" imgW="304536" imgH="164957" progId="Equation.3">
                    <p:embed/>
                  </p:oleObj>
                </mc:Choice>
                <mc:Fallback>
                  <p:oleObj name="数式" r:id="rId5" imgW="304536" imgH="164957" progId="Equation.3">
                    <p:embed/>
                    <p:pic>
                      <p:nvPicPr>
                        <p:cNvPr id="62" name="Object 15">
                          <a:extLst>
                            <a:ext uri="{FF2B5EF4-FFF2-40B4-BE49-F238E27FC236}">
                              <a16:creationId xmlns:a16="http://schemas.microsoft.com/office/drawing/2014/main" id="{674B6ED4-4BF2-013E-8791-263CD3D8A02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9795" y="105217"/>
                          <a:ext cx="684327" cy="367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33">
              <a:extLst>
                <a:ext uri="{FF2B5EF4-FFF2-40B4-BE49-F238E27FC236}">
                  <a16:creationId xmlns:a16="http://schemas.microsoft.com/office/drawing/2014/main" id="{18424E6A-2571-F8C6-4C6A-0639C0190BB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96743" y="24938"/>
            <a:ext cx="713492" cy="453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7" imgW="317160" imgH="203040" progId="Equation.3">
                    <p:embed/>
                  </p:oleObj>
                </mc:Choice>
                <mc:Fallback>
                  <p:oleObj name="数式" r:id="rId7" imgW="317160" imgH="203040" progId="Equation.3">
                    <p:embed/>
                    <p:pic>
                      <p:nvPicPr>
                        <p:cNvPr id="63" name="Object 33">
                          <a:extLst>
                            <a:ext uri="{FF2B5EF4-FFF2-40B4-BE49-F238E27FC236}">
                              <a16:creationId xmlns:a16="http://schemas.microsoft.com/office/drawing/2014/main" id="{18424E6A-2571-F8C6-4C6A-0639C0190BB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6743" y="24938"/>
                          <a:ext cx="713492" cy="4533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4" name="Rectangle 11">
            <a:extLst>
              <a:ext uri="{FF2B5EF4-FFF2-40B4-BE49-F238E27FC236}">
                <a16:creationId xmlns:a16="http://schemas.microsoft.com/office/drawing/2014/main" id="{E54B48A4-2722-44F7-69B2-16B27B76C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440" y="24938"/>
            <a:ext cx="11737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Ｐゴシック" charset="-128"/>
                <a:cs typeface="+mn-cs"/>
              </a:rPr>
              <a:t>v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Ｐゴシック" charset="-128"/>
                <a:cs typeface="+mn-cs"/>
              </a:rPr>
              <a:t>：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速度</a:t>
            </a:r>
          </a:p>
        </p:txBody>
      </p:sp>
      <p:sp>
        <p:nvSpPr>
          <p:cNvPr id="65" name="Rectangle 30">
            <a:extLst>
              <a:ext uri="{FF2B5EF4-FFF2-40B4-BE49-F238E27FC236}">
                <a16:creationId xmlns:a16="http://schemas.microsoft.com/office/drawing/2014/main" id="{C39643DE-C0AB-E211-9FBF-0D3CD6610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714" y="44702"/>
            <a:ext cx="12955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Ｐゴシック" charset="-128"/>
                <a:cs typeface="+mn-cs"/>
              </a:rPr>
              <a:t>m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Ｐゴシック" charset="-128"/>
                <a:cs typeface="+mn-cs"/>
              </a:rPr>
              <a:t>：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Ｐゴシック" charset="-128"/>
                <a:cs typeface="+mn-cs"/>
              </a:rPr>
              <a:t>質量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66" name="Rectangle 48">
            <a:extLst>
              <a:ext uri="{FF2B5EF4-FFF2-40B4-BE49-F238E27FC236}">
                <a16:creationId xmlns:a16="http://schemas.microsoft.com/office/drawing/2014/main" id="{1880FE37-BC28-8758-12BC-E113F30D8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852" y="64358"/>
            <a:ext cx="18501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添字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i: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,f: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終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162FD571-3748-C333-BE94-4A6E2BC06CCA}"/>
              </a:ext>
            </a:extLst>
          </p:cNvPr>
          <p:cNvGrpSpPr/>
          <p:nvPr/>
        </p:nvGrpSpPr>
        <p:grpSpPr>
          <a:xfrm>
            <a:off x="-962" y="498549"/>
            <a:ext cx="8908989" cy="570055"/>
            <a:chOff x="-962" y="498549"/>
            <a:chExt cx="8908989" cy="570055"/>
          </a:xfrm>
        </p:grpSpPr>
        <p:sp>
          <p:nvSpPr>
            <p:cNvPr id="68" name="Rectangle 17">
              <a:extLst>
                <a:ext uri="{FF2B5EF4-FFF2-40B4-BE49-F238E27FC236}">
                  <a16:creationId xmlns:a16="http://schemas.microsoft.com/office/drawing/2014/main" id="{8FF4F5F7-63EB-1ADB-ACE1-B8A309720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62" y="539532"/>
              <a:ext cx="4731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一様重力の位置エネルギー</a:t>
              </a: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7568ED68-7070-03B1-7FE2-9D2D439302CB}"/>
                </a:ext>
              </a:extLst>
            </p:cNvPr>
            <p:cNvGrpSpPr/>
            <p:nvPr/>
          </p:nvGrpSpPr>
          <p:grpSpPr>
            <a:xfrm>
              <a:off x="4233340" y="540804"/>
              <a:ext cx="1518658" cy="527800"/>
              <a:chOff x="3772361" y="1508997"/>
              <a:chExt cx="1518658" cy="527800"/>
            </a:xfrm>
          </p:grpSpPr>
          <p:sp>
            <p:nvSpPr>
              <p:cNvPr id="72" name="Rectangle 62">
                <a:extLst>
                  <a:ext uri="{FF2B5EF4-FFF2-40B4-BE49-F238E27FC236}">
                    <a16:creationId xmlns:a16="http://schemas.microsoft.com/office/drawing/2014/main" id="{D40F482B-6928-87EC-C482-6E817F56A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2361" y="1517684"/>
                <a:ext cx="758825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itchFamily="18" charset="0"/>
                    <a:ea typeface="ＭＳ Ｐゴシック" charset="-128"/>
                    <a:cs typeface="+mn-cs"/>
                  </a:rPr>
                  <a:t>U </a:t>
                </a: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ＭＳ Ｐゴシック" charset="-128"/>
                    <a:cs typeface="+mn-cs"/>
                  </a:rPr>
                  <a:t>=</a:t>
                </a:r>
              </a:p>
            </p:txBody>
          </p:sp>
          <p:sp>
            <p:nvSpPr>
              <p:cNvPr id="73" name="Rectangle 63">
                <a:extLst>
                  <a:ext uri="{FF2B5EF4-FFF2-40B4-BE49-F238E27FC236}">
                    <a16:creationId xmlns:a16="http://schemas.microsoft.com/office/drawing/2014/main" id="{A79508AB-281E-4CA0-44F1-9F8D626E98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5032" y="1508997"/>
                <a:ext cx="915987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itchFamily="18" charset="0"/>
                    <a:ea typeface="ＭＳ ゴシック" pitchFamily="49" charset="-128"/>
                    <a:cs typeface="+mn-cs"/>
                  </a:rPr>
                  <a:t>mgh</a:t>
                </a:r>
                <a:endParaRPr kumimoji="1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70" name="Rectangle 13">
              <a:extLst>
                <a:ext uri="{FF2B5EF4-FFF2-40B4-BE49-F238E27FC236}">
                  <a16:creationId xmlns:a16="http://schemas.microsoft.com/office/drawing/2014/main" id="{AC925460-2AA7-B73A-8B87-255B094AE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7235" y="539552"/>
              <a:ext cx="139092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ゴシック" panose="020B0609070205080204" pitchFamily="49" charset="-128"/>
                  <a:cs typeface="Times New Roman" pitchFamily="18" charset="0"/>
                </a:rPr>
                <a:t>h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: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高さ</a:t>
              </a:r>
            </a:p>
          </p:txBody>
        </p:sp>
        <p:sp>
          <p:nvSpPr>
            <p:cNvPr id="71" name="Rectangle 13">
              <a:extLst>
                <a:ext uri="{FF2B5EF4-FFF2-40B4-BE49-F238E27FC236}">
                  <a16:creationId xmlns:a16="http://schemas.microsoft.com/office/drawing/2014/main" id="{9BBCB384-191D-0D66-6EDE-67AF3D720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8929" y="498549"/>
              <a:ext cx="208909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ゴシック" panose="020B0609070205080204" pitchFamily="49" charset="-128"/>
                  <a:cs typeface="Times New Roman" pitchFamily="18" charset="0"/>
                </a:rPr>
                <a:t>g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: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重力加速度</a:t>
              </a:r>
            </a:p>
          </p:txBody>
        </p: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F7D4CC26-1F2F-6E30-FECB-FC377B4A5D0A}"/>
              </a:ext>
            </a:extLst>
          </p:cNvPr>
          <p:cNvGrpSpPr/>
          <p:nvPr/>
        </p:nvGrpSpPr>
        <p:grpSpPr>
          <a:xfrm>
            <a:off x="-34164" y="1005214"/>
            <a:ext cx="7615101" cy="526490"/>
            <a:chOff x="-34164" y="1005214"/>
            <a:chExt cx="7615101" cy="526490"/>
          </a:xfrm>
        </p:grpSpPr>
        <p:graphicFrame>
          <p:nvGraphicFramePr>
            <p:cNvPr id="75" name="Object 15">
              <a:extLst>
                <a:ext uri="{FF2B5EF4-FFF2-40B4-BE49-F238E27FC236}">
                  <a16:creationId xmlns:a16="http://schemas.microsoft.com/office/drawing/2014/main" id="{8A6CE305-F2B7-3218-4072-C31A410D033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46489" y="1011821"/>
            <a:ext cx="1126837" cy="486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9" imgW="495000" imgH="215640" progId="Equation.3">
                    <p:embed/>
                  </p:oleObj>
                </mc:Choice>
                <mc:Fallback>
                  <p:oleObj name="数式" r:id="rId9" imgW="495000" imgH="215640" progId="Equation.3">
                    <p:embed/>
                    <p:pic>
                      <p:nvPicPr>
                        <p:cNvPr id="75" name="Object 15">
                          <a:extLst>
                            <a:ext uri="{FF2B5EF4-FFF2-40B4-BE49-F238E27FC236}">
                              <a16:creationId xmlns:a16="http://schemas.microsoft.com/office/drawing/2014/main" id="{8A6CE305-F2B7-3218-4072-C31A410D033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6489" y="1011821"/>
                          <a:ext cx="1126837" cy="486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オブジェクト 75">
              <a:extLst>
                <a:ext uri="{FF2B5EF4-FFF2-40B4-BE49-F238E27FC236}">
                  <a16:creationId xmlns:a16="http://schemas.microsoft.com/office/drawing/2014/main" id="{B85975A4-01AB-7677-35E5-B2946E695A1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73326" y="1161292"/>
            <a:ext cx="289242" cy="2289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11" imgW="126720" imgH="101520" progId="Equation.3">
                    <p:embed/>
                  </p:oleObj>
                </mc:Choice>
                <mc:Fallback>
                  <p:oleObj name="数式" r:id="rId11" imgW="126720" imgH="101520" progId="Equation.3">
                    <p:embed/>
                    <p:pic>
                      <p:nvPicPr>
                        <p:cNvPr id="76" name="オブジェクト 75">
                          <a:extLst>
                            <a:ext uri="{FF2B5EF4-FFF2-40B4-BE49-F238E27FC236}">
                              <a16:creationId xmlns:a16="http://schemas.microsoft.com/office/drawing/2014/main" id="{B85975A4-01AB-7677-35E5-B2946E695A1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3326" y="1161292"/>
                          <a:ext cx="289242" cy="2289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オブジェクト 76">
              <a:extLst>
                <a:ext uri="{FF2B5EF4-FFF2-40B4-BE49-F238E27FC236}">
                  <a16:creationId xmlns:a16="http://schemas.microsoft.com/office/drawing/2014/main" id="{8206587F-8A68-B0C6-620E-A50C613D26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276300" y="1005214"/>
            <a:ext cx="1212706" cy="486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13" imgW="533160" imgH="215640" progId="Equation.3">
                    <p:embed/>
                  </p:oleObj>
                </mc:Choice>
                <mc:Fallback>
                  <p:oleObj name="数式" r:id="rId13" imgW="533160" imgH="215640" progId="Equation.3">
                    <p:embed/>
                    <p:pic>
                      <p:nvPicPr>
                        <p:cNvPr id="77" name="オブジェクト 76">
                          <a:extLst>
                            <a:ext uri="{FF2B5EF4-FFF2-40B4-BE49-F238E27FC236}">
                              <a16:creationId xmlns:a16="http://schemas.microsoft.com/office/drawing/2014/main" id="{8206587F-8A68-B0C6-620E-A50C613D260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6300" y="1005214"/>
                          <a:ext cx="1212706" cy="486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643DAF83-EDDF-6C56-2318-5C1535FFC0A7}"/>
                </a:ext>
              </a:extLst>
            </p:cNvPr>
            <p:cNvSpPr/>
            <p:nvPr/>
          </p:nvSpPr>
          <p:spPr bwMode="auto">
            <a:xfrm>
              <a:off x="4765114" y="1049655"/>
              <a:ext cx="2815823" cy="426579"/>
            </a:xfrm>
            <a:prstGeom prst="rect">
              <a:avLst/>
            </a:pr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id="{FFAE609F-F6E7-499C-4AF3-A2B5B6303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4164" y="1008484"/>
              <a:ext cx="499294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力学的エネルギー保存の法則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FE4DD97-244A-51F1-4F8C-5E2A386C9B18}"/>
              </a:ext>
            </a:extLst>
          </p:cNvPr>
          <p:cNvGrpSpPr/>
          <p:nvPr/>
        </p:nvGrpSpPr>
        <p:grpSpPr>
          <a:xfrm>
            <a:off x="0" y="397670"/>
            <a:ext cx="9118395" cy="3211588"/>
            <a:chOff x="0" y="397670"/>
            <a:chExt cx="9118395" cy="3211588"/>
          </a:xfrm>
        </p:grpSpPr>
        <p:sp>
          <p:nvSpPr>
            <p:cNvPr id="8" name="Rectangle 17">
              <a:extLst>
                <a:ext uri="{FF2B5EF4-FFF2-40B4-BE49-F238E27FC236}">
                  <a16:creationId xmlns:a16="http://schemas.microsoft.com/office/drawing/2014/main" id="{76A59835-319C-B90B-E669-E6F026FA2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91664"/>
              <a:ext cx="2780778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rPr>
                <a:t>位置エネルギー</a:t>
              </a:r>
            </a:p>
          </p:txBody>
        </p: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AB6D991B-B1CB-D204-B01E-C31BD4E4A7D0}"/>
                </a:ext>
              </a:extLst>
            </p:cNvPr>
            <p:cNvGrpSpPr/>
            <p:nvPr/>
          </p:nvGrpSpPr>
          <p:grpSpPr>
            <a:xfrm>
              <a:off x="250723" y="2381633"/>
              <a:ext cx="5732564" cy="527254"/>
              <a:chOff x="250723" y="1954053"/>
              <a:chExt cx="5732564" cy="527254"/>
            </a:xfrm>
          </p:grpSpPr>
          <p:sp>
            <p:nvSpPr>
              <p:cNvPr id="40" name="Rectangle 67">
                <a:extLst>
                  <a:ext uri="{FF2B5EF4-FFF2-40B4-BE49-F238E27FC236}">
                    <a16:creationId xmlns:a16="http://schemas.microsoft.com/office/drawing/2014/main" id="{BD18CB2C-FDA6-C549-64A3-E017930DB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8312" y="1962195"/>
                <a:ext cx="758825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itchFamily="18" charset="0"/>
                    <a:ea typeface="ＭＳ Ｐゴシック" charset="-128"/>
                    <a:cs typeface="+mn-cs"/>
                  </a:rPr>
                  <a:t>U </a:t>
                </a: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itchFamily="18" charset="0"/>
                    <a:ea typeface="ＭＳ Ｐゴシック" charset="-128"/>
                    <a:cs typeface="+mn-cs"/>
                  </a:rPr>
                  <a:t>=</a:t>
                </a:r>
              </a:p>
            </p:txBody>
          </p:sp>
          <p:sp>
            <p:nvSpPr>
              <p:cNvPr id="41" name="Rectangle 68">
                <a:extLst>
                  <a:ext uri="{FF2B5EF4-FFF2-40B4-BE49-F238E27FC236}">
                    <a16:creationId xmlns:a16="http://schemas.microsoft.com/office/drawing/2014/main" id="{948A6669-65A7-F8EA-7350-7FAACE5E3A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7450" y="1962195"/>
                <a:ext cx="9858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itchFamily="18" charset="0"/>
                    <a:ea typeface="ＭＳ ゴシック" pitchFamily="49" charset="-128"/>
                    <a:cs typeface="+mn-cs"/>
                  </a:rPr>
                  <a:t>kx</a:t>
                </a:r>
                <a:r>
                  <a:rPr kumimoji="0" lang="en-US" altLang="ja-JP" sz="2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ゴシック" pitchFamily="49" charset="-128"/>
                    <a:cs typeface="+mn-cs"/>
                  </a:rPr>
                  <a:t>2</a:t>
                </a: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ゴシック" pitchFamily="49" charset="-128"/>
                    <a:cs typeface="+mn-cs"/>
                  </a:rPr>
                  <a:t>/2</a:t>
                </a:r>
                <a:endParaRPr kumimoji="1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2" name="Rectangle 65">
                <a:extLst>
                  <a:ext uri="{FF2B5EF4-FFF2-40B4-BE49-F238E27FC236}">
                    <a16:creationId xmlns:a16="http://schemas.microsoft.com/office/drawing/2014/main" id="{93D0A3B4-1255-7F6A-D3A8-D312695F8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723" y="1954053"/>
                <a:ext cx="4005263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charset="-128"/>
                    <a:cs typeface="+mn-cs"/>
                  </a:rPr>
                  <a:t>弾性力の位置エネルギー</a:t>
                </a:r>
              </a:p>
            </p:txBody>
          </p:sp>
        </p:grpSp>
        <p:sp>
          <p:nvSpPr>
            <p:cNvPr id="10" name="Rectangle 36">
              <a:extLst>
                <a:ext uri="{FF2B5EF4-FFF2-40B4-BE49-F238E27FC236}">
                  <a16:creationId xmlns:a16="http://schemas.microsoft.com/office/drawing/2014/main" id="{F7E8EF46-20E3-4AEF-A148-940A4A346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7670"/>
              <a:ext cx="273013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エネルギー</a:t>
              </a: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　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graphicFrame>
          <p:nvGraphicFramePr>
            <p:cNvPr id="11" name="Object 15">
              <a:extLst>
                <a:ext uri="{FF2B5EF4-FFF2-40B4-BE49-F238E27FC236}">
                  <a16:creationId xmlns:a16="http://schemas.microsoft.com/office/drawing/2014/main" id="{248ECC14-2090-3C05-AB94-C016A010AD5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70323" y="1179059"/>
            <a:ext cx="1692283" cy="4386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15" imgW="825480" imgH="215640" progId="Equation.3">
                    <p:embed/>
                  </p:oleObj>
                </mc:Choice>
                <mc:Fallback>
                  <p:oleObj name="数式" r:id="rId15" imgW="825480" imgH="215640" progId="Equation.3">
                    <p:embed/>
                    <p:pic>
                      <p:nvPicPr>
                        <p:cNvPr id="11" name="Object 15">
                          <a:extLst>
                            <a:ext uri="{FF2B5EF4-FFF2-40B4-BE49-F238E27FC236}">
                              <a16:creationId xmlns:a16="http://schemas.microsoft.com/office/drawing/2014/main" id="{248ECC14-2090-3C05-AB94-C016A010AD5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0323" y="1179059"/>
                          <a:ext cx="1692283" cy="4386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38">
              <a:extLst>
                <a:ext uri="{FF2B5EF4-FFF2-40B4-BE49-F238E27FC236}">
                  <a16:creationId xmlns:a16="http://schemas.microsoft.com/office/drawing/2014/main" id="{B02DEFEF-20C7-2DAB-746E-727774C93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8655" y="829689"/>
              <a:ext cx="23262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受けとる仕事</a:t>
              </a:r>
              <a:r>
                <a: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W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13" name="Rectangle 38">
              <a:extLst>
                <a:ext uri="{FF2B5EF4-FFF2-40B4-BE49-F238E27FC236}">
                  <a16:creationId xmlns:a16="http://schemas.microsoft.com/office/drawing/2014/main" id="{5D145C1D-FEE8-6775-ABCB-35AFD9B1A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527" y="397670"/>
              <a:ext cx="53912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:</a:t>
              </a: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系がすることのできる仕事の量</a:t>
              </a:r>
            </a:p>
          </p:txBody>
        </p:sp>
        <p:sp>
          <p:nvSpPr>
            <p:cNvPr id="14" name="Rectangle 19">
              <a:extLst>
                <a:ext uri="{FF2B5EF4-FFF2-40B4-BE49-F238E27FC236}">
                  <a16:creationId xmlns:a16="http://schemas.microsoft.com/office/drawing/2014/main" id="{DB62175F-4C79-DAB1-EC73-E5F903241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6678" y="1489972"/>
              <a:ext cx="55002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rPr>
                <a:t>基準状態になるまでに保存力がする仕事</a:t>
              </a:r>
            </a:p>
          </p:txBody>
        </p:sp>
        <p:sp>
          <p:nvSpPr>
            <p:cNvPr id="15" name="Rectangle 69">
              <a:extLst>
                <a:ext uri="{FF2B5EF4-FFF2-40B4-BE49-F238E27FC236}">
                  <a16:creationId xmlns:a16="http://schemas.microsoft.com/office/drawing/2014/main" id="{55F73ABE-C647-E6AE-A4BA-4D32778AE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7" y="2359958"/>
              <a:ext cx="26757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x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: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のび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,</a:t>
              </a:r>
              <a:r>
                <a:rPr kumimoji="0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k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:</a:t>
              </a: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バネ定数</a:t>
              </a:r>
            </a:p>
          </p:txBody>
        </p:sp>
        <p:sp>
          <p:nvSpPr>
            <p:cNvPr id="22" name="Rectangle 65">
              <a:extLst>
                <a:ext uri="{FF2B5EF4-FFF2-40B4-BE49-F238E27FC236}">
                  <a16:creationId xmlns:a16="http://schemas.microsoft.com/office/drawing/2014/main" id="{720C4F3F-CAAA-364C-56AD-BB04599C2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57" y="2939137"/>
              <a:ext cx="44021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rPr>
                <a:t>万有引力の位置エネルギー</a:t>
              </a:r>
            </a:p>
          </p:txBody>
        </p:sp>
        <p:sp>
          <p:nvSpPr>
            <p:cNvPr id="24" name="Rectangle 67">
              <a:extLst>
                <a:ext uri="{FF2B5EF4-FFF2-40B4-BE49-F238E27FC236}">
                  <a16:creationId xmlns:a16="http://schemas.microsoft.com/office/drawing/2014/main" id="{16B047D6-B190-A7FD-92CF-3E45683E6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033" y="2960511"/>
              <a:ext cx="758825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U </a:t>
              </a:r>
              <a:r>
                <a:rPr kumimoji="0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=</a:t>
              </a:r>
            </a:p>
          </p:txBody>
        </p: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188E9EB4-F40A-F38A-1E6A-0384710367CE}"/>
                </a:ext>
              </a:extLst>
            </p:cNvPr>
            <p:cNvGrpSpPr/>
            <p:nvPr/>
          </p:nvGrpSpPr>
          <p:grpSpPr>
            <a:xfrm>
              <a:off x="6541547" y="2753202"/>
              <a:ext cx="2576848" cy="856056"/>
              <a:chOff x="6541547" y="2325622"/>
              <a:chExt cx="2576848" cy="856056"/>
            </a:xfrm>
          </p:grpSpPr>
          <p:sp>
            <p:nvSpPr>
              <p:cNvPr id="34" name="Rectangle 43">
                <a:extLst>
                  <a:ext uri="{FF2B5EF4-FFF2-40B4-BE49-F238E27FC236}">
                    <a16:creationId xmlns:a16="http://schemas.microsoft.com/office/drawing/2014/main" id="{128D260E-3F43-FEEF-0EE9-4B9721922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4898" y="2720013"/>
                <a:ext cx="203132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ゴシック" pitchFamily="49" charset="-128"/>
                    <a:ea typeface="ＭＳ ゴシック" pitchFamily="49" charset="-128"/>
                    <a:cs typeface="Times New Roman" pitchFamily="18" charset="0"/>
                  </a:rPr>
                  <a:t>万有引力定数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itchFamily="49" charset="-128"/>
                  <a:cs typeface="Times New Roman" pitchFamily="18" charset="0"/>
                </a:endParaRPr>
              </a:p>
            </p:txBody>
          </p:sp>
          <p:graphicFrame>
            <p:nvGraphicFramePr>
              <p:cNvPr id="35" name="Object 39">
                <a:extLst>
                  <a:ext uri="{FF2B5EF4-FFF2-40B4-BE49-F238E27FC236}">
                    <a16:creationId xmlns:a16="http://schemas.microsoft.com/office/drawing/2014/main" id="{4314437D-0DFF-6181-055F-35728A371AB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550569" y="2363201"/>
              <a:ext cx="891319" cy="457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数式" r:id="rId17" imgW="393529" imgH="203112" progId="Equation.3">
                      <p:embed/>
                    </p:oleObj>
                  </mc:Choice>
                  <mc:Fallback>
                    <p:oleObj name="数式" r:id="rId17" imgW="393529" imgH="203112" progId="Equation.3">
                      <p:embed/>
                      <p:pic>
                        <p:nvPicPr>
                          <p:cNvPr id="35" name="Object 39">
                            <a:extLst>
                              <a:ext uri="{FF2B5EF4-FFF2-40B4-BE49-F238E27FC236}">
                                <a16:creationId xmlns:a16="http://schemas.microsoft.com/office/drawing/2014/main" id="{4314437D-0DFF-6181-055F-35728A371AB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50569" y="2363201"/>
                            <a:ext cx="891319" cy="45719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" name="Object 38">
                <a:extLst>
                  <a:ext uri="{FF2B5EF4-FFF2-40B4-BE49-F238E27FC236}">
                    <a16:creationId xmlns:a16="http://schemas.microsoft.com/office/drawing/2014/main" id="{2A41F995-F81C-8661-196B-0571D761661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129444" y="2453797"/>
              <a:ext cx="260477" cy="2821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数式" r:id="rId19" imgW="114102" imgH="126780" progId="Equation.3">
                      <p:embed/>
                    </p:oleObj>
                  </mc:Choice>
                  <mc:Fallback>
                    <p:oleObj name="数式" r:id="rId19" imgW="114102" imgH="126780" progId="Equation.3">
                      <p:embed/>
                      <p:pic>
                        <p:nvPicPr>
                          <p:cNvPr id="36" name="Object 38">
                            <a:extLst>
                              <a:ext uri="{FF2B5EF4-FFF2-40B4-BE49-F238E27FC236}">
                                <a16:creationId xmlns:a16="http://schemas.microsoft.com/office/drawing/2014/main" id="{2A41F995-F81C-8661-196B-0571D761661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29444" y="2453797"/>
                            <a:ext cx="260477" cy="282183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" name="Rectangle 63">
                <a:extLst>
                  <a:ext uri="{FF2B5EF4-FFF2-40B4-BE49-F238E27FC236}">
                    <a16:creationId xmlns:a16="http://schemas.microsoft.com/office/drawing/2014/main" id="{D5914460-36C2-FB57-CA57-0088EA432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3109" y="2325622"/>
                <a:ext cx="80021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charset="-128"/>
                    <a:cs typeface="+mn-cs"/>
                  </a:rPr>
                  <a:t>質量</a:t>
                </a:r>
              </a:p>
            </p:txBody>
          </p:sp>
          <p:sp>
            <p:nvSpPr>
              <p:cNvPr id="38" name="Rectangle 64">
                <a:extLst>
                  <a:ext uri="{FF2B5EF4-FFF2-40B4-BE49-F238E27FC236}">
                    <a16:creationId xmlns:a16="http://schemas.microsoft.com/office/drawing/2014/main" id="{D674EB83-AAEB-8F8C-05EF-C6F4BD437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8176" y="2347043"/>
                <a:ext cx="80021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charset="-128"/>
                    <a:cs typeface="+mn-cs"/>
                  </a:rPr>
                  <a:t>距離</a:t>
                </a:r>
              </a:p>
            </p:txBody>
          </p:sp>
          <p:graphicFrame>
            <p:nvGraphicFramePr>
              <p:cNvPr id="39" name="Object 39">
                <a:extLst>
                  <a:ext uri="{FF2B5EF4-FFF2-40B4-BE49-F238E27FC236}">
                    <a16:creationId xmlns:a16="http://schemas.microsoft.com/office/drawing/2014/main" id="{C1E55921-8AD7-CE8E-7C7B-4130F49F36B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541547" y="2746528"/>
              <a:ext cx="374436" cy="4002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数式" r:id="rId21" imgW="164880" imgH="177480" progId="Equation.3">
                      <p:embed/>
                    </p:oleObj>
                  </mc:Choice>
                  <mc:Fallback>
                    <p:oleObj name="数式" r:id="rId21" imgW="164880" imgH="177480" progId="Equation.3">
                      <p:embed/>
                      <p:pic>
                        <p:nvPicPr>
                          <p:cNvPr id="39" name="Object 39">
                            <a:extLst>
                              <a:ext uri="{FF2B5EF4-FFF2-40B4-BE49-F238E27FC236}">
                                <a16:creationId xmlns:a16="http://schemas.microsoft.com/office/drawing/2014/main" id="{C1E55921-8AD7-CE8E-7C7B-4130F49F36B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41547" y="2746528"/>
                            <a:ext cx="374436" cy="40021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7" name="Object 58">
              <a:extLst>
                <a:ext uri="{FF2B5EF4-FFF2-40B4-BE49-F238E27FC236}">
                  <a16:creationId xmlns:a16="http://schemas.microsoft.com/office/drawing/2014/main" id="{C6C377FA-D9BC-DAB1-F885-E7CD5E3E320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96326" y="2753290"/>
            <a:ext cx="1331913" cy="854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23" imgW="583920" imgH="393480" progId="Equation.3">
                    <p:embed/>
                  </p:oleObj>
                </mc:Choice>
                <mc:Fallback>
                  <p:oleObj name="数式" r:id="rId23" imgW="583920" imgH="393480" progId="Equation.3">
                    <p:embed/>
                    <p:pic>
                      <p:nvPicPr>
                        <p:cNvPr id="27" name="Object 58">
                          <a:extLst>
                            <a:ext uri="{FF2B5EF4-FFF2-40B4-BE49-F238E27FC236}">
                              <a16:creationId xmlns:a16="http://schemas.microsoft.com/office/drawing/2014/main" id="{C6C377FA-D9BC-DAB1-F885-E7CD5E3E320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96326" y="2753290"/>
                          <a:ext cx="1331913" cy="85419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1"/>
    </p:custDataLst>
    <p:extLst>
      <p:ext uri="{BB962C8B-B14F-4D97-AF65-F5344CB8AC3E}">
        <p14:creationId xmlns:p14="http://schemas.microsoft.com/office/powerpoint/2010/main" val="273069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4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00296 0.14328 " pathEditMode="relative" rAng="0" ptsTypes="AA">
                                      <p:cBhvr>
                                        <p:cTn id="17" dur="5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715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00312 0.09953 " pathEditMode="relative" rAng="0" ptsTypes="AA">
                                      <p:cBhvr>
                                        <p:cTn id="21" dur="5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497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4" presetClass="pat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14704 0.14629 " pathEditMode="relative" rAng="0" ptsTypes="AA">
                                      <p:cBhvr>
                                        <p:cTn id="25" dur="5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1" y="731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4" presetClass="pat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0.0007 0.04838 " pathEditMode="relative" rAng="0" ptsTypes="AA">
                                      <p:cBhvr>
                                        <p:cTn id="29" dur="500" spd="-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40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4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02413 0.19375 " pathEditMode="relative" rAng="0" ptsTypes="AA">
                                      <p:cBhvr>
                                        <p:cTn id="35" dur="5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967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4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00226 0.37061 " pathEditMode="relative" rAng="0" ptsTypes="AA">
                                      <p:cBhvr>
                                        <p:cTn id="41" dur="500" spd="-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851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3706 L -2.22222E-6 2.22222E-6 " pathEditMode="relative" rAng="0" ptsTypes="AA">
                                      <p:cBhvr>
                                        <p:cTn id="43" dur="5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8" grpId="0" animBg="1"/>
      <p:bldP spid="25" grpId="0"/>
      <p:bldP spid="64" grpId="0"/>
      <p:bldP spid="64" grpId="1"/>
      <p:bldP spid="65" grpId="0"/>
      <p:bldP spid="65" grpId="1"/>
      <p:bldP spid="66" grpId="0"/>
      <p:bldP spid="6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6">
            <a:extLst>
              <a:ext uri="{FF2B5EF4-FFF2-40B4-BE49-F238E27FC236}">
                <a16:creationId xmlns:a16="http://schemas.microsoft.com/office/drawing/2014/main" id="{F4FD4B9E-A330-25EA-DC8C-5C38EBBDB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78" y="-14018"/>
            <a:ext cx="9103186" cy="1541582"/>
          </a:xfrm>
          <a:prstGeom prst="rect">
            <a:avLst/>
          </a:prstGeom>
          <a:solidFill>
            <a:srgbClr val="FFF0DC"/>
          </a:solidFill>
          <a:ln w="9525">
            <a:solidFill>
              <a:srgbClr val="FFCC99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DB03F98D-EFA7-D32A-0B97-C48A4B902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62" y="56268"/>
            <a:ext cx="278077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運動エネルギー</a:t>
            </a:r>
          </a:p>
        </p:txBody>
      </p:sp>
      <p:graphicFrame>
        <p:nvGraphicFramePr>
          <p:cNvPr id="17" name="Object 33">
            <a:extLst>
              <a:ext uri="{FF2B5EF4-FFF2-40B4-BE49-F238E27FC236}">
                <a16:creationId xmlns:a16="http://schemas.microsoft.com/office/drawing/2014/main" id="{DD55167A-4B33-7D81-2F0D-9C1BFBD68F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95534" y="-64652"/>
          <a:ext cx="343368" cy="74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152280" imgH="393480" progId="Equation.3">
                  <p:embed/>
                </p:oleObj>
              </mc:Choice>
              <mc:Fallback>
                <p:oleObj name="数式" r:id="rId3" imgW="152280" imgH="393480" progId="Equation.3">
                  <p:embed/>
                  <p:pic>
                    <p:nvPicPr>
                      <p:cNvPr id="17" name="Object 33">
                        <a:extLst>
                          <a:ext uri="{FF2B5EF4-FFF2-40B4-BE49-F238E27FC236}">
                            <a16:creationId xmlns:a16="http://schemas.microsoft.com/office/drawing/2014/main" id="{DD55167A-4B33-7D81-2F0D-9C1BFBD68F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534" y="-64652"/>
                        <a:ext cx="343368" cy="7419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>
            <a:extLst>
              <a:ext uri="{FF2B5EF4-FFF2-40B4-BE49-F238E27FC236}">
                <a16:creationId xmlns:a16="http://schemas.microsoft.com/office/drawing/2014/main" id="{AD58D169-3825-C0A6-EF53-B828098C1F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9795" y="105217"/>
          <a:ext cx="684327" cy="36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304536" imgH="164957" progId="Equation.3">
                  <p:embed/>
                </p:oleObj>
              </mc:Choice>
              <mc:Fallback>
                <p:oleObj name="数式" r:id="rId5" imgW="304536" imgH="164957" progId="Equation.3">
                  <p:embed/>
                  <p:pic>
                    <p:nvPicPr>
                      <p:cNvPr id="18" name="Object 15">
                        <a:extLst>
                          <a:ext uri="{FF2B5EF4-FFF2-40B4-BE49-F238E27FC236}">
                            <a16:creationId xmlns:a16="http://schemas.microsoft.com/office/drawing/2014/main" id="{AD58D169-3825-C0A6-EF53-B828098C1F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795" y="105217"/>
                        <a:ext cx="684327" cy="36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3">
            <a:extLst>
              <a:ext uri="{FF2B5EF4-FFF2-40B4-BE49-F238E27FC236}">
                <a16:creationId xmlns:a16="http://schemas.microsoft.com/office/drawing/2014/main" id="{B5BEF11E-A122-6554-3C32-A5EF4BAEC7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6743" y="24938"/>
          <a:ext cx="713492" cy="453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317160" imgH="203040" progId="Equation.3">
                  <p:embed/>
                </p:oleObj>
              </mc:Choice>
              <mc:Fallback>
                <p:oleObj name="数式" r:id="rId7" imgW="317160" imgH="203040" progId="Equation.3">
                  <p:embed/>
                  <p:pic>
                    <p:nvPicPr>
                      <p:cNvPr id="19" name="Object 33">
                        <a:extLst>
                          <a:ext uri="{FF2B5EF4-FFF2-40B4-BE49-F238E27FC236}">
                            <a16:creationId xmlns:a16="http://schemas.microsoft.com/office/drawing/2014/main" id="{B5BEF11E-A122-6554-3C32-A5EF4BAEC7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6743" y="24938"/>
                        <a:ext cx="713492" cy="453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1">
            <a:extLst>
              <a:ext uri="{FF2B5EF4-FFF2-40B4-BE49-F238E27FC236}">
                <a16:creationId xmlns:a16="http://schemas.microsoft.com/office/drawing/2014/main" id="{C21A96F7-B23A-88DF-F36B-C2B9882C5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440" y="24938"/>
            <a:ext cx="11737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Ｐゴシック" charset="-128"/>
                <a:cs typeface="+mn-cs"/>
              </a:rPr>
              <a:t>v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Ｐゴシック" charset="-128"/>
                <a:cs typeface="+mn-cs"/>
              </a:rPr>
              <a:t>：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速度</a:t>
            </a:r>
          </a:p>
        </p:txBody>
      </p:sp>
      <p:sp>
        <p:nvSpPr>
          <p:cNvPr id="21" name="Rectangle 30">
            <a:extLst>
              <a:ext uri="{FF2B5EF4-FFF2-40B4-BE49-F238E27FC236}">
                <a16:creationId xmlns:a16="http://schemas.microsoft.com/office/drawing/2014/main" id="{BE174EB1-0F2F-549E-BF5A-990CB473B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714" y="44702"/>
            <a:ext cx="12955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Ｐゴシック" charset="-128"/>
                <a:cs typeface="+mn-cs"/>
              </a:rPr>
              <a:t>m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Ｐゴシック" charset="-128"/>
                <a:cs typeface="+mn-cs"/>
              </a:rPr>
              <a:t>：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Ｐゴシック" charset="-128"/>
                <a:cs typeface="+mn-cs"/>
              </a:rPr>
              <a:t>質量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25" name="Rectangle 48">
            <a:extLst>
              <a:ext uri="{FF2B5EF4-FFF2-40B4-BE49-F238E27FC236}">
                <a16:creationId xmlns:a16="http://schemas.microsoft.com/office/drawing/2014/main" id="{401ECA3B-2AB6-6FAF-6A03-E2793F934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852" y="64358"/>
            <a:ext cx="18501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添字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i: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,f: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終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83184650-A400-11A6-DD98-BF8533CB0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62" y="539532"/>
            <a:ext cx="4731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一様重力の位置エネルギー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64CF5F9E-A83A-64FF-00A3-DAA41DFAC835}"/>
              </a:ext>
            </a:extLst>
          </p:cNvPr>
          <p:cNvGrpSpPr/>
          <p:nvPr/>
        </p:nvGrpSpPr>
        <p:grpSpPr>
          <a:xfrm>
            <a:off x="4233340" y="540804"/>
            <a:ext cx="1518658" cy="527800"/>
            <a:chOff x="3772361" y="1508997"/>
            <a:chExt cx="1518658" cy="527800"/>
          </a:xfrm>
        </p:grpSpPr>
        <p:sp>
          <p:nvSpPr>
            <p:cNvPr id="32" name="Rectangle 62">
              <a:extLst>
                <a:ext uri="{FF2B5EF4-FFF2-40B4-BE49-F238E27FC236}">
                  <a16:creationId xmlns:a16="http://schemas.microsoft.com/office/drawing/2014/main" id="{297D9089-45F5-F7ED-9A31-FE9CEC2A1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361" y="1517684"/>
              <a:ext cx="75882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U </a:t>
              </a:r>
              <a:r>
                <a:rPr kumimoji="0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charset="-128"/>
                  <a:cs typeface="+mn-cs"/>
                </a:rPr>
                <a:t>=</a:t>
              </a:r>
            </a:p>
          </p:txBody>
        </p:sp>
        <p:sp>
          <p:nvSpPr>
            <p:cNvPr id="33" name="Rectangle 63">
              <a:extLst>
                <a:ext uri="{FF2B5EF4-FFF2-40B4-BE49-F238E27FC236}">
                  <a16:creationId xmlns:a16="http://schemas.microsoft.com/office/drawing/2014/main" id="{FFF18164-6C59-B48D-1BEF-79411595E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032" y="1508997"/>
              <a:ext cx="915987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mgh</a:t>
              </a:r>
              <a:endPara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  <a:cs typeface="+mn-cs"/>
              </a:endParaRPr>
            </a:p>
          </p:txBody>
        </p:sp>
      </p:grpSp>
      <p:sp>
        <p:nvSpPr>
          <p:cNvPr id="30" name="Rectangle 13">
            <a:extLst>
              <a:ext uri="{FF2B5EF4-FFF2-40B4-BE49-F238E27FC236}">
                <a16:creationId xmlns:a16="http://schemas.microsoft.com/office/drawing/2014/main" id="{E15DC981-4F04-0523-1424-B62EA7983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7235" y="539552"/>
            <a:ext cx="1390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ゴシック" panose="020B0609070205080204" pitchFamily="49" charset="-128"/>
                <a:cs typeface="Times New Roman" pitchFamily="18" charset="0"/>
              </a:rPr>
              <a:t>h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高さ</a:t>
            </a:r>
          </a:p>
        </p:txBody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746AADD5-5668-2EF5-9264-B4184926E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929" y="498549"/>
            <a:ext cx="2089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ゴシック" panose="020B0609070205080204" pitchFamily="49" charset="-128"/>
                <a:cs typeface="Times New Roman" pitchFamily="18" charset="0"/>
              </a:rPr>
              <a:t>g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重力加速度</a:t>
            </a:r>
          </a:p>
        </p:txBody>
      </p:sp>
      <p:graphicFrame>
        <p:nvGraphicFramePr>
          <p:cNvPr id="46" name="Object 15">
            <a:extLst>
              <a:ext uri="{FF2B5EF4-FFF2-40B4-BE49-F238E27FC236}">
                <a16:creationId xmlns:a16="http://schemas.microsoft.com/office/drawing/2014/main" id="{EA155D37-497B-78B4-26E9-F38D252350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6489" y="1011821"/>
          <a:ext cx="1126837" cy="48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9" imgW="495000" imgH="215640" progId="Equation.3">
                  <p:embed/>
                </p:oleObj>
              </mc:Choice>
              <mc:Fallback>
                <p:oleObj name="数式" r:id="rId9" imgW="495000" imgH="215640" progId="Equation.3">
                  <p:embed/>
                  <p:pic>
                    <p:nvPicPr>
                      <p:cNvPr id="46" name="Object 15">
                        <a:extLst>
                          <a:ext uri="{FF2B5EF4-FFF2-40B4-BE49-F238E27FC236}">
                            <a16:creationId xmlns:a16="http://schemas.microsoft.com/office/drawing/2014/main" id="{EA155D37-497B-78B4-26E9-F38D252350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489" y="1011821"/>
                        <a:ext cx="1126837" cy="48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オブジェクト 46">
            <a:extLst>
              <a:ext uri="{FF2B5EF4-FFF2-40B4-BE49-F238E27FC236}">
                <a16:creationId xmlns:a16="http://schemas.microsoft.com/office/drawing/2014/main" id="{F0A64142-21DA-EEEE-139A-0322616469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73326" y="1161292"/>
          <a:ext cx="289242" cy="228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1" imgW="126720" imgH="101520" progId="Equation.3">
                  <p:embed/>
                </p:oleObj>
              </mc:Choice>
              <mc:Fallback>
                <p:oleObj name="数式" r:id="rId11" imgW="126720" imgH="101520" progId="Equation.3">
                  <p:embed/>
                  <p:pic>
                    <p:nvPicPr>
                      <p:cNvPr id="47" name="オブジェクト 46">
                        <a:extLst>
                          <a:ext uri="{FF2B5EF4-FFF2-40B4-BE49-F238E27FC236}">
                            <a16:creationId xmlns:a16="http://schemas.microsoft.com/office/drawing/2014/main" id="{F0A64142-21DA-EEEE-139A-0322616469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3326" y="1161292"/>
                        <a:ext cx="289242" cy="228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オブジェクト 47">
            <a:extLst>
              <a:ext uri="{FF2B5EF4-FFF2-40B4-BE49-F238E27FC236}">
                <a16:creationId xmlns:a16="http://schemas.microsoft.com/office/drawing/2014/main" id="{9C122D89-4EAA-5C28-5852-F9D3CBFE33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76300" y="1005214"/>
          <a:ext cx="1212706" cy="48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3" imgW="533160" imgH="215640" progId="Equation.3">
                  <p:embed/>
                </p:oleObj>
              </mc:Choice>
              <mc:Fallback>
                <p:oleObj name="数式" r:id="rId13" imgW="533160" imgH="215640" progId="Equation.3">
                  <p:embed/>
                  <p:pic>
                    <p:nvPicPr>
                      <p:cNvPr id="48" name="オブジェクト 47">
                        <a:extLst>
                          <a:ext uri="{FF2B5EF4-FFF2-40B4-BE49-F238E27FC236}">
                            <a16:creationId xmlns:a16="http://schemas.microsoft.com/office/drawing/2014/main" id="{9C122D89-4EAA-5C28-5852-F9D3CBFE33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6300" y="1005214"/>
                        <a:ext cx="1212706" cy="48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7A701D86-A15F-B1C8-2F01-E7192C283E7F}"/>
              </a:ext>
            </a:extLst>
          </p:cNvPr>
          <p:cNvSpPr/>
          <p:nvPr/>
        </p:nvSpPr>
        <p:spPr bwMode="auto">
          <a:xfrm>
            <a:off x="4765114" y="1049655"/>
            <a:ext cx="2815823" cy="426579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0" name="Rectangle 15">
            <a:extLst>
              <a:ext uri="{FF2B5EF4-FFF2-40B4-BE49-F238E27FC236}">
                <a16:creationId xmlns:a16="http://schemas.microsoft.com/office/drawing/2014/main" id="{98719422-8282-6E6B-3FD8-4DB98F45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164" y="1008484"/>
            <a:ext cx="49929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力学的エネルギー保存の法則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2" name="Rectangle 64">
            <a:extLst>
              <a:ext uri="{FF2B5EF4-FFF2-40B4-BE49-F238E27FC236}">
                <a16:creationId xmlns:a16="http://schemas.microsoft.com/office/drawing/2014/main" id="{40F92785-D17B-40F8-93EF-6FE3EC85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225" y="1576148"/>
            <a:ext cx="91738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itchFamily="18" charset="0"/>
                <a:ea typeface="ＭＳ Ｐゴシック" charset="-128"/>
                <a:cs typeface="+mn-cs"/>
              </a:rPr>
              <a:t>ジェットコースター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itchFamily="18" charset="0"/>
                <a:ea typeface="ＭＳ Ｐゴシック" charset="-128"/>
                <a:cs typeface="+mn-cs"/>
              </a:rPr>
              <a:t>質量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+mn-cs"/>
              </a:rPr>
              <a:t>m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)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itchFamily="18" charset="0"/>
                <a:ea typeface="ＭＳ Ｐゴシック" charset="-128"/>
                <a:cs typeface="+mn-cs"/>
              </a:rPr>
              <a:t>が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高さ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+mn-cs"/>
              </a:rPr>
              <a:t>h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0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charset="-128"/>
                <a:cs typeface="+mn-cs"/>
              </a:rPr>
              <a:t>=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15m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から初速度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で発進。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" name="Rectangle 64">
            <a:extLst>
              <a:ext uri="{FF2B5EF4-FFF2-40B4-BE49-F238E27FC236}">
                <a16:creationId xmlns:a16="http://schemas.microsoft.com/office/drawing/2014/main" id="{70203025-0B83-818D-CB99-DA613C292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77" y="2487703"/>
            <a:ext cx="69802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解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　運動エネルギーは、始め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      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、終り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ＭＳ Ｐゴシック" charset="-128"/>
              <a:cs typeface="+mn-cs"/>
            </a:endParaRPr>
          </a:p>
        </p:txBody>
      </p:sp>
      <p:sp>
        <p:nvSpPr>
          <p:cNvPr id="7" name="Rectangle 64">
            <a:extLst>
              <a:ext uri="{FF2B5EF4-FFF2-40B4-BE49-F238E27FC236}">
                <a16:creationId xmlns:a16="http://schemas.microsoft.com/office/drawing/2014/main" id="{1B776ADB-ADF0-DC9B-D2EC-43FFF4249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63" y="2968552"/>
            <a:ext cx="66752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位置エネルギーは、始め            、終り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ＭＳ Ｐゴシック" charset="-128"/>
              <a:cs typeface="+mn-cs"/>
            </a:endParaRPr>
          </a:p>
        </p:txBody>
      </p:sp>
      <p:sp>
        <p:nvSpPr>
          <p:cNvPr id="8" name="Rectangle 64">
            <a:extLst>
              <a:ext uri="{FF2B5EF4-FFF2-40B4-BE49-F238E27FC236}">
                <a16:creationId xmlns:a16="http://schemas.microsoft.com/office/drawing/2014/main" id="{3D736E6F-8A7D-8794-53F4-116E879AB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164" y="2112618"/>
            <a:ext cx="91781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9" name="Rectangle 64">
            <a:extLst>
              <a:ext uri="{FF2B5EF4-FFF2-40B4-BE49-F238E27FC236}">
                <a16:creationId xmlns:a16="http://schemas.microsoft.com/office/drawing/2014/main" id="{7BB8F276-C2C7-58DB-7675-606184922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818" y="1991426"/>
            <a:ext cx="91738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摩擦は無視する。高さ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+mn-cs"/>
              </a:rPr>
              <a:t>h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1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charset="-128"/>
                <a:cs typeface="+mn-cs"/>
              </a:rPr>
              <a:t>=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5m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の地点での速さ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+mn-cs"/>
              </a:rPr>
              <a:t>v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を求めよ。</a:t>
            </a:r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C6E73075-BE1F-30BE-5332-48D8096B8857}"/>
              </a:ext>
            </a:extLst>
          </p:cNvPr>
          <p:cNvSpPr/>
          <p:nvPr/>
        </p:nvSpPr>
        <p:spPr bwMode="auto">
          <a:xfrm>
            <a:off x="4986916" y="3079625"/>
            <a:ext cx="3831573" cy="1809090"/>
          </a:xfrm>
          <a:custGeom>
            <a:avLst/>
            <a:gdLst>
              <a:gd name="connsiteX0" fmla="*/ 6877878 w 6877878"/>
              <a:gd name="connsiteY0" fmla="*/ 190322 h 3476083"/>
              <a:gd name="connsiteX1" fmla="*/ 6003235 w 6877878"/>
              <a:gd name="connsiteY1" fmla="*/ 190322 h 3476083"/>
              <a:gd name="connsiteX2" fmla="*/ 5118652 w 6877878"/>
              <a:gd name="connsiteY2" fmla="*/ 2168209 h 3476083"/>
              <a:gd name="connsiteX3" fmla="*/ 4263887 w 6877878"/>
              <a:gd name="connsiteY3" fmla="*/ 3341026 h 3476083"/>
              <a:gd name="connsiteX4" fmla="*/ 3319670 w 6877878"/>
              <a:gd name="connsiteY4" fmla="*/ 3341026 h 3476083"/>
              <a:gd name="connsiteX5" fmla="*/ 2792896 w 6877878"/>
              <a:gd name="connsiteY5" fmla="*/ 2357052 h 3476083"/>
              <a:gd name="connsiteX6" fmla="*/ 1848678 w 6877878"/>
              <a:gd name="connsiteY6" fmla="*/ 2138391 h 3476083"/>
              <a:gd name="connsiteX7" fmla="*/ 884583 w 6877878"/>
              <a:gd name="connsiteY7" fmla="*/ 3003096 h 3476083"/>
              <a:gd name="connsiteX8" fmla="*/ 0 w 6877878"/>
              <a:gd name="connsiteY8" fmla="*/ 3390722 h 3476083"/>
              <a:gd name="connsiteX0" fmla="*/ 6877878 w 6877878"/>
              <a:gd name="connsiteY0" fmla="*/ 190322 h 3476083"/>
              <a:gd name="connsiteX1" fmla="*/ 6003235 w 6877878"/>
              <a:gd name="connsiteY1" fmla="*/ 190322 h 3476083"/>
              <a:gd name="connsiteX2" fmla="*/ 5118652 w 6877878"/>
              <a:gd name="connsiteY2" fmla="*/ 2168209 h 3476083"/>
              <a:gd name="connsiteX3" fmla="*/ 4263887 w 6877878"/>
              <a:gd name="connsiteY3" fmla="*/ 3341026 h 3476083"/>
              <a:gd name="connsiteX4" fmla="*/ 3319670 w 6877878"/>
              <a:gd name="connsiteY4" fmla="*/ 3341026 h 3476083"/>
              <a:gd name="connsiteX5" fmla="*/ 2792896 w 6877878"/>
              <a:gd name="connsiteY5" fmla="*/ 2357052 h 3476083"/>
              <a:gd name="connsiteX6" fmla="*/ 1262270 w 6877878"/>
              <a:gd name="connsiteY6" fmla="*/ 2237783 h 3476083"/>
              <a:gd name="connsiteX7" fmla="*/ 884583 w 6877878"/>
              <a:gd name="connsiteY7" fmla="*/ 3003096 h 3476083"/>
              <a:gd name="connsiteX8" fmla="*/ 0 w 6877878"/>
              <a:gd name="connsiteY8" fmla="*/ 3390722 h 3476083"/>
              <a:gd name="connsiteX0" fmla="*/ 6877878 w 6877878"/>
              <a:gd name="connsiteY0" fmla="*/ 190322 h 3470238"/>
              <a:gd name="connsiteX1" fmla="*/ 6003235 w 6877878"/>
              <a:gd name="connsiteY1" fmla="*/ 190322 h 3470238"/>
              <a:gd name="connsiteX2" fmla="*/ 5118652 w 6877878"/>
              <a:gd name="connsiteY2" fmla="*/ 2168209 h 3470238"/>
              <a:gd name="connsiteX3" fmla="*/ 4263887 w 6877878"/>
              <a:gd name="connsiteY3" fmla="*/ 3341026 h 3470238"/>
              <a:gd name="connsiteX4" fmla="*/ 3319670 w 6877878"/>
              <a:gd name="connsiteY4" fmla="*/ 3341026 h 3470238"/>
              <a:gd name="connsiteX5" fmla="*/ 2206487 w 6877878"/>
              <a:gd name="connsiteY5" fmla="*/ 2456443 h 3470238"/>
              <a:gd name="connsiteX6" fmla="*/ 1262270 w 6877878"/>
              <a:gd name="connsiteY6" fmla="*/ 2237783 h 3470238"/>
              <a:gd name="connsiteX7" fmla="*/ 884583 w 6877878"/>
              <a:gd name="connsiteY7" fmla="*/ 3003096 h 3470238"/>
              <a:gd name="connsiteX8" fmla="*/ 0 w 6877878"/>
              <a:gd name="connsiteY8" fmla="*/ 3390722 h 3470238"/>
              <a:gd name="connsiteX0" fmla="*/ 7822096 w 7822096"/>
              <a:gd name="connsiteY0" fmla="*/ 190322 h 3470238"/>
              <a:gd name="connsiteX1" fmla="*/ 6947453 w 7822096"/>
              <a:gd name="connsiteY1" fmla="*/ 190322 h 3470238"/>
              <a:gd name="connsiteX2" fmla="*/ 6062870 w 7822096"/>
              <a:gd name="connsiteY2" fmla="*/ 2168209 h 3470238"/>
              <a:gd name="connsiteX3" fmla="*/ 5208105 w 7822096"/>
              <a:gd name="connsiteY3" fmla="*/ 3341026 h 3470238"/>
              <a:gd name="connsiteX4" fmla="*/ 4263888 w 7822096"/>
              <a:gd name="connsiteY4" fmla="*/ 3341026 h 3470238"/>
              <a:gd name="connsiteX5" fmla="*/ 3150705 w 7822096"/>
              <a:gd name="connsiteY5" fmla="*/ 2456443 h 3470238"/>
              <a:gd name="connsiteX6" fmla="*/ 2206488 w 7822096"/>
              <a:gd name="connsiteY6" fmla="*/ 2237783 h 3470238"/>
              <a:gd name="connsiteX7" fmla="*/ 1828801 w 7822096"/>
              <a:gd name="connsiteY7" fmla="*/ 3003096 h 3470238"/>
              <a:gd name="connsiteX8" fmla="*/ 0 w 7822096"/>
              <a:gd name="connsiteY8" fmla="*/ 3380783 h 3470238"/>
              <a:gd name="connsiteX0" fmla="*/ 7822096 w 7822096"/>
              <a:gd name="connsiteY0" fmla="*/ 190322 h 3470238"/>
              <a:gd name="connsiteX1" fmla="*/ 6947453 w 7822096"/>
              <a:gd name="connsiteY1" fmla="*/ 190322 h 3470238"/>
              <a:gd name="connsiteX2" fmla="*/ 6062870 w 7822096"/>
              <a:gd name="connsiteY2" fmla="*/ 2168209 h 3470238"/>
              <a:gd name="connsiteX3" fmla="*/ 5208105 w 7822096"/>
              <a:gd name="connsiteY3" fmla="*/ 3341026 h 3470238"/>
              <a:gd name="connsiteX4" fmla="*/ 4263888 w 7822096"/>
              <a:gd name="connsiteY4" fmla="*/ 3341026 h 3470238"/>
              <a:gd name="connsiteX5" fmla="*/ 3150705 w 7822096"/>
              <a:gd name="connsiteY5" fmla="*/ 2456443 h 3470238"/>
              <a:gd name="connsiteX6" fmla="*/ 2206488 w 7822096"/>
              <a:gd name="connsiteY6" fmla="*/ 2237783 h 3470238"/>
              <a:gd name="connsiteX7" fmla="*/ 1262270 w 7822096"/>
              <a:gd name="connsiteY7" fmla="*/ 2774496 h 3470238"/>
              <a:gd name="connsiteX8" fmla="*/ 0 w 7822096"/>
              <a:gd name="connsiteY8" fmla="*/ 3380783 h 3470238"/>
              <a:gd name="connsiteX0" fmla="*/ 7951305 w 7951305"/>
              <a:gd name="connsiteY0" fmla="*/ 61783 h 3749203"/>
              <a:gd name="connsiteX1" fmla="*/ 6947453 w 7951305"/>
              <a:gd name="connsiteY1" fmla="*/ 469287 h 3749203"/>
              <a:gd name="connsiteX2" fmla="*/ 6062870 w 7951305"/>
              <a:gd name="connsiteY2" fmla="*/ 2447174 h 3749203"/>
              <a:gd name="connsiteX3" fmla="*/ 5208105 w 7951305"/>
              <a:gd name="connsiteY3" fmla="*/ 3619991 h 3749203"/>
              <a:gd name="connsiteX4" fmla="*/ 4263888 w 7951305"/>
              <a:gd name="connsiteY4" fmla="*/ 3619991 h 3749203"/>
              <a:gd name="connsiteX5" fmla="*/ 3150705 w 7951305"/>
              <a:gd name="connsiteY5" fmla="*/ 2735408 h 3749203"/>
              <a:gd name="connsiteX6" fmla="*/ 2206488 w 7951305"/>
              <a:gd name="connsiteY6" fmla="*/ 2516748 h 3749203"/>
              <a:gd name="connsiteX7" fmla="*/ 1262270 w 7951305"/>
              <a:gd name="connsiteY7" fmla="*/ 3053461 h 3749203"/>
              <a:gd name="connsiteX8" fmla="*/ 0 w 7951305"/>
              <a:gd name="connsiteY8" fmla="*/ 3659748 h 3749203"/>
              <a:gd name="connsiteX0" fmla="*/ 7951305 w 7951305"/>
              <a:gd name="connsiteY0" fmla="*/ 35945 h 3723365"/>
              <a:gd name="connsiteX1" fmla="*/ 7205870 w 7951305"/>
              <a:gd name="connsiteY1" fmla="*/ 701867 h 3723365"/>
              <a:gd name="connsiteX2" fmla="*/ 6062870 w 7951305"/>
              <a:gd name="connsiteY2" fmla="*/ 2421336 h 3723365"/>
              <a:gd name="connsiteX3" fmla="*/ 5208105 w 7951305"/>
              <a:gd name="connsiteY3" fmla="*/ 3594153 h 3723365"/>
              <a:gd name="connsiteX4" fmla="*/ 4263888 w 7951305"/>
              <a:gd name="connsiteY4" fmla="*/ 3594153 h 3723365"/>
              <a:gd name="connsiteX5" fmla="*/ 3150705 w 7951305"/>
              <a:gd name="connsiteY5" fmla="*/ 2709570 h 3723365"/>
              <a:gd name="connsiteX6" fmla="*/ 2206488 w 7951305"/>
              <a:gd name="connsiteY6" fmla="*/ 2490910 h 3723365"/>
              <a:gd name="connsiteX7" fmla="*/ 1262270 w 7951305"/>
              <a:gd name="connsiteY7" fmla="*/ 3027623 h 3723365"/>
              <a:gd name="connsiteX8" fmla="*/ 0 w 7951305"/>
              <a:gd name="connsiteY8" fmla="*/ 3633910 h 3723365"/>
              <a:gd name="connsiteX0" fmla="*/ 8269357 w 8269357"/>
              <a:gd name="connsiteY0" fmla="*/ 16274 h 4538581"/>
              <a:gd name="connsiteX1" fmla="*/ 7205870 w 8269357"/>
              <a:gd name="connsiteY1" fmla="*/ 1517083 h 4538581"/>
              <a:gd name="connsiteX2" fmla="*/ 6062870 w 8269357"/>
              <a:gd name="connsiteY2" fmla="*/ 3236552 h 4538581"/>
              <a:gd name="connsiteX3" fmla="*/ 5208105 w 8269357"/>
              <a:gd name="connsiteY3" fmla="*/ 4409369 h 4538581"/>
              <a:gd name="connsiteX4" fmla="*/ 4263888 w 8269357"/>
              <a:gd name="connsiteY4" fmla="*/ 4409369 h 4538581"/>
              <a:gd name="connsiteX5" fmla="*/ 3150705 w 8269357"/>
              <a:gd name="connsiteY5" fmla="*/ 3524786 h 4538581"/>
              <a:gd name="connsiteX6" fmla="*/ 2206488 w 8269357"/>
              <a:gd name="connsiteY6" fmla="*/ 3306126 h 4538581"/>
              <a:gd name="connsiteX7" fmla="*/ 1262270 w 8269357"/>
              <a:gd name="connsiteY7" fmla="*/ 3842839 h 4538581"/>
              <a:gd name="connsiteX8" fmla="*/ 0 w 8269357"/>
              <a:gd name="connsiteY8" fmla="*/ 4449126 h 4538581"/>
              <a:gd name="connsiteX0" fmla="*/ 8269357 w 8269357"/>
              <a:gd name="connsiteY0" fmla="*/ 16148 h 4538455"/>
              <a:gd name="connsiteX1" fmla="*/ 7136296 w 8269357"/>
              <a:gd name="connsiteY1" fmla="*/ 1526896 h 4538455"/>
              <a:gd name="connsiteX2" fmla="*/ 6062870 w 8269357"/>
              <a:gd name="connsiteY2" fmla="*/ 3236426 h 4538455"/>
              <a:gd name="connsiteX3" fmla="*/ 5208105 w 8269357"/>
              <a:gd name="connsiteY3" fmla="*/ 4409243 h 4538455"/>
              <a:gd name="connsiteX4" fmla="*/ 4263888 w 8269357"/>
              <a:gd name="connsiteY4" fmla="*/ 4409243 h 4538455"/>
              <a:gd name="connsiteX5" fmla="*/ 3150705 w 8269357"/>
              <a:gd name="connsiteY5" fmla="*/ 3524660 h 4538455"/>
              <a:gd name="connsiteX6" fmla="*/ 2206488 w 8269357"/>
              <a:gd name="connsiteY6" fmla="*/ 3306000 h 4538455"/>
              <a:gd name="connsiteX7" fmla="*/ 1262270 w 8269357"/>
              <a:gd name="connsiteY7" fmla="*/ 3842713 h 4538455"/>
              <a:gd name="connsiteX8" fmla="*/ 0 w 8269357"/>
              <a:gd name="connsiteY8" fmla="*/ 4449000 h 4538455"/>
              <a:gd name="connsiteX0" fmla="*/ 8279296 w 8279296"/>
              <a:gd name="connsiteY0" fmla="*/ 17274 h 4440190"/>
              <a:gd name="connsiteX1" fmla="*/ 7136296 w 8279296"/>
              <a:gd name="connsiteY1" fmla="*/ 1428631 h 4440190"/>
              <a:gd name="connsiteX2" fmla="*/ 6062870 w 8279296"/>
              <a:gd name="connsiteY2" fmla="*/ 3138161 h 4440190"/>
              <a:gd name="connsiteX3" fmla="*/ 5208105 w 8279296"/>
              <a:gd name="connsiteY3" fmla="*/ 4310978 h 4440190"/>
              <a:gd name="connsiteX4" fmla="*/ 4263888 w 8279296"/>
              <a:gd name="connsiteY4" fmla="*/ 4310978 h 4440190"/>
              <a:gd name="connsiteX5" fmla="*/ 3150705 w 8279296"/>
              <a:gd name="connsiteY5" fmla="*/ 3426395 h 4440190"/>
              <a:gd name="connsiteX6" fmla="*/ 2206488 w 8279296"/>
              <a:gd name="connsiteY6" fmla="*/ 3207735 h 4440190"/>
              <a:gd name="connsiteX7" fmla="*/ 1262270 w 8279296"/>
              <a:gd name="connsiteY7" fmla="*/ 3744448 h 4440190"/>
              <a:gd name="connsiteX8" fmla="*/ 0 w 8279296"/>
              <a:gd name="connsiteY8" fmla="*/ 4350735 h 4440190"/>
              <a:gd name="connsiteX0" fmla="*/ 8279296 w 8279296"/>
              <a:gd name="connsiteY0" fmla="*/ 0 h 4422916"/>
              <a:gd name="connsiteX1" fmla="*/ 7136296 w 8279296"/>
              <a:gd name="connsiteY1" fmla="*/ 1411357 h 4422916"/>
              <a:gd name="connsiteX2" fmla="*/ 6062870 w 8279296"/>
              <a:gd name="connsiteY2" fmla="*/ 3120887 h 4422916"/>
              <a:gd name="connsiteX3" fmla="*/ 5208105 w 8279296"/>
              <a:gd name="connsiteY3" fmla="*/ 4293704 h 4422916"/>
              <a:gd name="connsiteX4" fmla="*/ 4263888 w 8279296"/>
              <a:gd name="connsiteY4" fmla="*/ 4293704 h 4422916"/>
              <a:gd name="connsiteX5" fmla="*/ 3150705 w 8279296"/>
              <a:gd name="connsiteY5" fmla="*/ 3409121 h 4422916"/>
              <a:gd name="connsiteX6" fmla="*/ 2206488 w 8279296"/>
              <a:gd name="connsiteY6" fmla="*/ 3190461 h 4422916"/>
              <a:gd name="connsiteX7" fmla="*/ 1262270 w 8279296"/>
              <a:gd name="connsiteY7" fmla="*/ 3727174 h 4422916"/>
              <a:gd name="connsiteX8" fmla="*/ 0 w 8279296"/>
              <a:gd name="connsiteY8" fmla="*/ 4333461 h 4422916"/>
              <a:gd name="connsiteX0" fmla="*/ 8279296 w 8279296"/>
              <a:gd name="connsiteY0" fmla="*/ 0 h 4422916"/>
              <a:gd name="connsiteX1" fmla="*/ 7017027 w 8279296"/>
              <a:gd name="connsiteY1" fmla="*/ 1232453 h 4422916"/>
              <a:gd name="connsiteX2" fmla="*/ 6062870 w 8279296"/>
              <a:gd name="connsiteY2" fmla="*/ 3120887 h 4422916"/>
              <a:gd name="connsiteX3" fmla="*/ 5208105 w 8279296"/>
              <a:gd name="connsiteY3" fmla="*/ 4293704 h 4422916"/>
              <a:gd name="connsiteX4" fmla="*/ 4263888 w 8279296"/>
              <a:gd name="connsiteY4" fmla="*/ 4293704 h 4422916"/>
              <a:gd name="connsiteX5" fmla="*/ 3150705 w 8279296"/>
              <a:gd name="connsiteY5" fmla="*/ 3409121 h 4422916"/>
              <a:gd name="connsiteX6" fmla="*/ 2206488 w 8279296"/>
              <a:gd name="connsiteY6" fmla="*/ 3190461 h 4422916"/>
              <a:gd name="connsiteX7" fmla="*/ 1262270 w 8279296"/>
              <a:gd name="connsiteY7" fmla="*/ 3727174 h 4422916"/>
              <a:gd name="connsiteX8" fmla="*/ 0 w 8279296"/>
              <a:gd name="connsiteY8" fmla="*/ 4333461 h 4422916"/>
              <a:gd name="connsiteX0" fmla="*/ 8279296 w 8279296"/>
              <a:gd name="connsiteY0" fmla="*/ 0 h 4422916"/>
              <a:gd name="connsiteX1" fmla="*/ 7036905 w 8279296"/>
              <a:gd name="connsiteY1" fmla="*/ 1033671 h 4422916"/>
              <a:gd name="connsiteX2" fmla="*/ 6062870 w 8279296"/>
              <a:gd name="connsiteY2" fmla="*/ 3120887 h 4422916"/>
              <a:gd name="connsiteX3" fmla="*/ 5208105 w 8279296"/>
              <a:gd name="connsiteY3" fmla="*/ 4293704 h 4422916"/>
              <a:gd name="connsiteX4" fmla="*/ 4263888 w 8279296"/>
              <a:gd name="connsiteY4" fmla="*/ 4293704 h 4422916"/>
              <a:gd name="connsiteX5" fmla="*/ 3150705 w 8279296"/>
              <a:gd name="connsiteY5" fmla="*/ 3409121 h 4422916"/>
              <a:gd name="connsiteX6" fmla="*/ 2206488 w 8279296"/>
              <a:gd name="connsiteY6" fmla="*/ 3190461 h 4422916"/>
              <a:gd name="connsiteX7" fmla="*/ 1262270 w 8279296"/>
              <a:gd name="connsiteY7" fmla="*/ 3727174 h 4422916"/>
              <a:gd name="connsiteX8" fmla="*/ 0 w 8279296"/>
              <a:gd name="connsiteY8" fmla="*/ 4333461 h 4422916"/>
              <a:gd name="connsiteX0" fmla="*/ 8279296 w 8279296"/>
              <a:gd name="connsiteY0" fmla="*/ 0 h 4422916"/>
              <a:gd name="connsiteX1" fmla="*/ 7146236 w 8279296"/>
              <a:gd name="connsiteY1" fmla="*/ 944218 h 4422916"/>
              <a:gd name="connsiteX2" fmla="*/ 6062870 w 8279296"/>
              <a:gd name="connsiteY2" fmla="*/ 3120887 h 4422916"/>
              <a:gd name="connsiteX3" fmla="*/ 5208105 w 8279296"/>
              <a:gd name="connsiteY3" fmla="*/ 4293704 h 4422916"/>
              <a:gd name="connsiteX4" fmla="*/ 4263888 w 8279296"/>
              <a:gd name="connsiteY4" fmla="*/ 4293704 h 4422916"/>
              <a:gd name="connsiteX5" fmla="*/ 3150705 w 8279296"/>
              <a:gd name="connsiteY5" fmla="*/ 3409121 h 4422916"/>
              <a:gd name="connsiteX6" fmla="*/ 2206488 w 8279296"/>
              <a:gd name="connsiteY6" fmla="*/ 3190461 h 4422916"/>
              <a:gd name="connsiteX7" fmla="*/ 1262270 w 8279296"/>
              <a:gd name="connsiteY7" fmla="*/ 3727174 h 4422916"/>
              <a:gd name="connsiteX8" fmla="*/ 0 w 8279296"/>
              <a:gd name="connsiteY8" fmla="*/ 4333461 h 4422916"/>
              <a:gd name="connsiteX0" fmla="*/ 8279296 w 8279296"/>
              <a:gd name="connsiteY0" fmla="*/ 0 h 4405538"/>
              <a:gd name="connsiteX1" fmla="*/ 7146236 w 8279296"/>
              <a:gd name="connsiteY1" fmla="*/ 944218 h 4405538"/>
              <a:gd name="connsiteX2" fmla="*/ 6062870 w 8279296"/>
              <a:gd name="connsiteY2" fmla="*/ 3120887 h 4405538"/>
              <a:gd name="connsiteX3" fmla="*/ 5208105 w 8279296"/>
              <a:gd name="connsiteY3" fmla="*/ 4293704 h 4405538"/>
              <a:gd name="connsiteX4" fmla="*/ 4263888 w 8279296"/>
              <a:gd name="connsiteY4" fmla="*/ 4293704 h 4405538"/>
              <a:gd name="connsiteX5" fmla="*/ 2705738 w 8279296"/>
              <a:gd name="connsiteY5" fmla="*/ 3727173 h 4405538"/>
              <a:gd name="connsiteX6" fmla="*/ 2206488 w 8279296"/>
              <a:gd name="connsiteY6" fmla="*/ 3190461 h 4405538"/>
              <a:gd name="connsiteX7" fmla="*/ 1262270 w 8279296"/>
              <a:gd name="connsiteY7" fmla="*/ 3727174 h 4405538"/>
              <a:gd name="connsiteX8" fmla="*/ 0 w 8279296"/>
              <a:gd name="connsiteY8" fmla="*/ 4333461 h 4405538"/>
              <a:gd name="connsiteX0" fmla="*/ 8279296 w 8279296"/>
              <a:gd name="connsiteY0" fmla="*/ 0 h 4336419"/>
              <a:gd name="connsiteX1" fmla="*/ 7146236 w 8279296"/>
              <a:gd name="connsiteY1" fmla="*/ 944218 h 4336419"/>
              <a:gd name="connsiteX2" fmla="*/ 6062870 w 8279296"/>
              <a:gd name="connsiteY2" fmla="*/ 3120887 h 4336419"/>
              <a:gd name="connsiteX3" fmla="*/ 5162700 w 8279296"/>
              <a:gd name="connsiteY3" fmla="*/ 4164495 h 4336419"/>
              <a:gd name="connsiteX4" fmla="*/ 4263888 w 8279296"/>
              <a:gd name="connsiteY4" fmla="*/ 4293704 h 4336419"/>
              <a:gd name="connsiteX5" fmla="*/ 2705738 w 8279296"/>
              <a:gd name="connsiteY5" fmla="*/ 3727173 h 4336419"/>
              <a:gd name="connsiteX6" fmla="*/ 2206488 w 8279296"/>
              <a:gd name="connsiteY6" fmla="*/ 3190461 h 4336419"/>
              <a:gd name="connsiteX7" fmla="*/ 1262270 w 8279296"/>
              <a:gd name="connsiteY7" fmla="*/ 3727174 h 4336419"/>
              <a:gd name="connsiteX8" fmla="*/ 0 w 8279296"/>
              <a:gd name="connsiteY8" fmla="*/ 4333461 h 4336419"/>
              <a:gd name="connsiteX0" fmla="*/ 8279296 w 8279296"/>
              <a:gd name="connsiteY0" fmla="*/ 0 h 4336419"/>
              <a:gd name="connsiteX1" fmla="*/ 7146236 w 8279296"/>
              <a:gd name="connsiteY1" fmla="*/ 944218 h 4336419"/>
              <a:gd name="connsiteX2" fmla="*/ 6062870 w 8279296"/>
              <a:gd name="connsiteY2" fmla="*/ 3120887 h 4336419"/>
              <a:gd name="connsiteX3" fmla="*/ 5162700 w 8279296"/>
              <a:gd name="connsiteY3" fmla="*/ 4164495 h 4336419"/>
              <a:gd name="connsiteX4" fmla="*/ 3891569 w 8279296"/>
              <a:gd name="connsiteY4" fmla="*/ 4293704 h 4336419"/>
              <a:gd name="connsiteX5" fmla="*/ 2705738 w 8279296"/>
              <a:gd name="connsiteY5" fmla="*/ 3727173 h 4336419"/>
              <a:gd name="connsiteX6" fmla="*/ 2206488 w 8279296"/>
              <a:gd name="connsiteY6" fmla="*/ 3190461 h 4336419"/>
              <a:gd name="connsiteX7" fmla="*/ 1262270 w 8279296"/>
              <a:gd name="connsiteY7" fmla="*/ 3727174 h 4336419"/>
              <a:gd name="connsiteX8" fmla="*/ 0 w 8279296"/>
              <a:gd name="connsiteY8" fmla="*/ 4333461 h 4336419"/>
              <a:gd name="connsiteX0" fmla="*/ 8279296 w 8279296"/>
              <a:gd name="connsiteY0" fmla="*/ 0 h 4336419"/>
              <a:gd name="connsiteX1" fmla="*/ 7146236 w 8279296"/>
              <a:gd name="connsiteY1" fmla="*/ 944218 h 4336419"/>
              <a:gd name="connsiteX2" fmla="*/ 6062870 w 8279296"/>
              <a:gd name="connsiteY2" fmla="*/ 3120887 h 4336419"/>
              <a:gd name="connsiteX3" fmla="*/ 5162700 w 8279296"/>
              <a:gd name="connsiteY3" fmla="*/ 4164495 h 4336419"/>
              <a:gd name="connsiteX4" fmla="*/ 3891569 w 8279296"/>
              <a:gd name="connsiteY4" fmla="*/ 4293704 h 4336419"/>
              <a:gd name="connsiteX5" fmla="*/ 2705738 w 8279296"/>
              <a:gd name="connsiteY5" fmla="*/ 3727173 h 4336419"/>
              <a:gd name="connsiteX6" fmla="*/ 1797845 w 8279296"/>
              <a:gd name="connsiteY6" fmla="*/ 2991679 h 4336419"/>
              <a:gd name="connsiteX7" fmla="*/ 1262270 w 8279296"/>
              <a:gd name="connsiteY7" fmla="*/ 3727174 h 4336419"/>
              <a:gd name="connsiteX8" fmla="*/ 0 w 8279296"/>
              <a:gd name="connsiteY8" fmla="*/ 4333461 h 4336419"/>
              <a:gd name="connsiteX0" fmla="*/ 8279296 w 8279296"/>
              <a:gd name="connsiteY0" fmla="*/ 0 h 4336419"/>
              <a:gd name="connsiteX1" fmla="*/ 7146236 w 8279296"/>
              <a:gd name="connsiteY1" fmla="*/ 944218 h 4336419"/>
              <a:gd name="connsiteX2" fmla="*/ 6062870 w 8279296"/>
              <a:gd name="connsiteY2" fmla="*/ 3120887 h 4336419"/>
              <a:gd name="connsiteX3" fmla="*/ 5162700 w 8279296"/>
              <a:gd name="connsiteY3" fmla="*/ 4164495 h 4336419"/>
              <a:gd name="connsiteX4" fmla="*/ 3891569 w 8279296"/>
              <a:gd name="connsiteY4" fmla="*/ 4293704 h 4336419"/>
              <a:gd name="connsiteX5" fmla="*/ 2705738 w 8279296"/>
              <a:gd name="connsiteY5" fmla="*/ 3727173 h 4336419"/>
              <a:gd name="connsiteX6" fmla="*/ 1797845 w 8279296"/>
              <a:gd name="connsiteY6" fmla="*/ 2991679 h 4336419"/>
              <a:gd name="connsiteX7" fmla="*/ 1071570 w 8279296"/>
              <a:gd name="connsiteY7" fmla="*/ 2604052 h 4336419"/>
              <a:gd name="connsiteX8" fmla="*/ 0 w 8279296"/>
              <a:gd name="connsiteY8" fmla="*/ 4333461 h 4336419"/>
              <a:gd name="connsiteX0" fmla="*/ 7207726 w 7207726"/>
              <a:gd name="connsiteY0" fmla="*/ 0 h 4336419"/>
              <a:gd name="connsiteX1" fmla="*/ 6074666 w 7207726"/>
              <a:gd name="connsiteY1" fmla="*/ 944218 h 4336419"/>
              <a:gd name="connsiteX2" fmla="*/ 4991300 w 7207726"/>
              <a:gd name="connsiteY2" fmla="*/ 3120887 h 4336419"/>
              <a:gd name="connsiteX3" fmla="*/ 4091130 w 7207726"/>
              <a:gd name="connsiteY3" fmla="*/ 4164495 h 4336419"/>
              <a:gd name="connsiteX4" fmla="*/ 2819999 w 7207726"/>
              <a:gd name="connsiteY4" fmla="*/ 4293704 h 4336419"/>
              <a:gd name="connsiteX5" fmla="*/ 1634168 w 7207726"/>
              <a:gd name="connsiteY5" fmla="*/ 3727173 h 4336419"/>
              <a:gd name="connsiteX6" fmla="*/ 726275 w 7207726"/>
              <a:gd name="connsiteY6" fmla="*/ 2991679 h 4336419"/>
              <a:gd name="connsiteX7" fmla="*/ 0 w 7207726"/>
              <a:gd name="connsiteY7" fmla="*/ 2604052 h 4336419"/>
              <a:gd name="connsiteX0" fmla="*/ 6481451 w 6481451"/>
              <a:gd name="connsiteY0" fmla="*/ 0 h 4336419"/>
              <a:gd name="connsiteX1" fmla="*/ 5348391 w 6481451"/>
              <a:gd name="connsiteY1" fmla="*/ 944218 h 4336419"/>
              <a:gd name="connsiteX2" fmla="*/ 4265025 w 6481451"/>
              <a:gd name="connsiteY2" fmla="*/ 3120887 h 4336419"/>
              <a:gd name="connsiteX3" fmla="*/ 3364855 w 6481451"/>
              <a:gd name="connsiteY3" fmla="*/ 4164495 h 4336419"/>
              <a:gd name="connsiteX4" fmla="*/ 2093724 w 6481451"/>
              <a:gd name="connsiteY4" fmla="*/ 4293704 h 4336419"/>
              <a:gd name="connsiteX5" fmla="*/ 907893 w 6481451"/>
              <a:gd name="connsiteY5" fmla="*/ 3727173 h 4336419"/>
              <a:gd name="connsiteX6" fmla="*/ 0 w 6481451"/>
              <a:gd name="connsiteY6" fmla="*/ 2991679 h 433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1451" h="4336419">
                <a:moveTo>
                  <a:pt x="6481451" y="0"/>
                </a:moveTo>
                <a:cubicBezTo>
                  <a:pt x="5942252" y="53837"/>
                  <a:pt x="5717795" y="424070"/>
                  <a:pt x="5348391" y="944218"/>
                </a:cubicBezTo>
                <a:cubicBezTo>
                  <a:pt x="4978987" y="1464366"/>
                  <a:pt x="4595614" y="2584174"/>
                  <a:pt x="4265025" y="3120887"/>
                </a:cubicBezTo>
                <a:cubicBezTo>
                  <a:pt x="3934436" y="3657600"/>
                  <a:pt x="3726739" y="3969026"/>
                  <a:pt x="3364855" y="4164495"/>
                </a:cubicBezTo>
                <a:cubicBezTo>
                  <a:pt x="3002972" y="4359965"/>
                  <a:pt x="2503218" y="4366591"/>
                  <a:pt x="2093724" y="4293704"/>
                </a:cubicBezTo>
                <a:cubicBezTo>
                  <a:pt x="1684230" y="4220817"/>
                  <a:pt x="1256847" y="3944177"/>
                  <a:pt x="907893" y="3727173"/>
                </a:cubicBezTo>
                <a:cubicBezTo>
                  <a:pt x="558939" y="3510169"/>
                  <a:pt x="272361" y="3178866"/>
                  <a:pt x="0" y="2991679"/>
                </a:cubicBezTo>
              </a:path>
            </a:pathLst>
          </a:custGeom>
          <a:ln w="38100">
            <a:solidFill>
              <a:srgbClr val="CC99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693B3459-D13F-A836-F29B-6C6DEF8FF38F}"/>
              </a:ext>
            </a:extLst>
          </p:cNvPr>
          <p:cNvGrpSpPr/>
          <p:nvPr/>
        </p:nvGrpSpPr>
        <p:grpSpPr>
          <a:xfrm rot="3020610">
            <a:off x="8606732" y="2669955"/>
            <a:ext cx="401291" cy="531476"/>
            <a:chOff x="6833042" y="2442669"/>
            <a:chExt cx="690366" cy="986640"/>
          </a:xfrm>
          <a:solidFill>
            <a:srgbClr val="CC99FF"/>
          </a:solidFill>
        </p:grpSpPr>
        <p:sp>
          <p:nvSpPr>
            <p:cNvPr id="39" name="四角形: 1 つの角を丸める 17">
              <a:extLst>
                <a:ext uri="{FF2B5EF4-FFF2-40B4-BE49-F238E27FC236}">
                  <a16:creationId xmlns:a16="http://schemas.microsoft.com/office/drawing/2014/main" id="{759583E9-9303-0FDE-AB25-46CC523D0D85}"/>
                </a:ext>
              </a:extLst>
            </p:cNvPr>
            <p:cNvSpPr/>
            <p:nvPr/>
          </p:nvSpPr>
          <p:spPr bwMode="auto">
            <a:xfrm rot="18679052">
              <a:off x="6866923" y="2853064"/>
              <a:ext cx="823958" cy="328531"/>
            </a:xfrm>
            <a:custGeom>
              <a:avLst/>
              <a:gdLst>
                <a:gd name="connsiteX0" fmla="*/ 0 w 1058642"/>
                <a:gd name="connsiteY0" fmla="*/ 0 h 424437"/>
                <a:gd name="connsiteX1" fmla="*/ 987901 w 1058642"/>
                <a:gd name="connsiteY1" fmla="*/ 0 h 424437"/>
                <a:gd name="connsiteX2" fmla="*/ 1058642 w 1058642"/>
                <a:gd name="connsiteY2" fmla="*/ 70741 h 424437"/>
                <a:gd name="connsiteX3" fmla="*/ 1058642 w 1058642"/>
                <a:gd name="connsiteY3" fmla="*/ 424437 h 424437"/>
                <a:gd name="connsiteX4" fmla="*/ 0 w 1058642"/>
                <a:gd name="connsiteY4" fmla="*/ 424437 h 424437"/>
                <a:gd name="connsiteX5" fmla="*/ 0 w 1058642"/>
                <a:gd name="connsiteY5" fmla="*/ 0 h 424437"/>
                <a:gd name="connsiteX0" fmla="*/ 144173 w 1202815"/>
                <a:gd name="connsiteY0" fmla="*/ 0 h 451275"/>
                <a:gd name="connsiteX1" fmla="*/ 1132074 w 1202815"/>
                <a:gd name="connsiteY1" fmla="*/ 0 h 451275"/>
                <a:gd name="connsiteX2" fmla="*/ 1202815 w 1202815"/>
                <a:gd name="connsiteY2" fmla="*/ 70741 h 451275"/>
                <a:gd name="connsiteX3" fmla="*/ 1202815 w 1202815"/>
                <a:gd name="connsiteY3" fmla="*/ 424437 h 451275"/>
                <a:gd name="connsiteX4" fmla="*/ 0 w 1202815"/>
                <a:gd name="connsiteY4" fmla="*/ 451275 h 451275"/>
                <a:gd name="connsiteX5" fmla="*/ 144173 w 1202815"/>
                <a:gd name="connsiteY5" fmla="*/ 0 h 451275"/>
                <a:gd name="connsiteX0" fmla="*/ 144173 w 1253982"/>
                <a:gd name="connsiteY0" fmla="*/ 0 h 451275"/>
                <a:gd name="connsiteX1" fmla="*/ 1132074 w 1253982"/>
                <a:gd name="connsiteY1" fmla="*/ 0 h 451275"/>
                <a:gd name="connsiteX2" fmla="*/ 1253982 w 1253982"/>
                <a:gd name="connsiteY2" fmla="*/ 107153 h 451275"/>
                <a:gd name="connsiteX3" fmla="*/ 1202815 w 1253982"/>
                <a:gd name="connsiteY3" fmla="*/ 424437 h 451275"/>
                <a:gd name="connsiteX4" fmla="*/ 0 w 1253982"/>
                <a:gd name="connsiteY4" fmla="*/ 451275 h 451275"/>
                <a:gd name="connsiteX5" fmla="*/ 144173 w 1253982"/>
                <a:gd name="connsiteY5" fmla="*/ 0 h 451275"/>
                <a:gd name="connsiteX0" fmla="*/ 98307 w 1253982"/>
                <a:gd name="connsiteY0" fmla="*/ 80798 h 451275"/>
                <a:gd name="connsiteX1" fmla="*/ 1132074 w 1253982"/>
                <a:gd name="connsiteY1" fmla="*/ 0 h 451275"/>
                <a:gd name="connsiteX2" fmla="*/ 1253982 w 1253982"/>
                <a:gd name="connsiteY2" fmla="*/ 107153 h 451275"/>
                <a:gd name="connsiteX3" fmla="*/ 1202815 w 1253982"/>
                <a:gd name="connsiteY3" fmla="*/ 424437 h 451275"/>
                <a:gd name="connsiteX4" fmla="*/ 0 w 1253982"/>
                <a:gd name="connsiteY4" fmla="*/ 451275 h 451275"/>
                <a:gd name="connsiteX5" fmla="*/ 98307 w 1253982"/>
                <a:gd name="connsiteY5" fmla="*/ 80798 h 451275"/>
                <a:gd name="connsiteX0" fmla="*/ 109860 w 1265535"/>
                <a:gd name="connsiteY0" fmla="*/ 80798 h 451275"/>
                <a:gd name="connsiteX1" fmla="*/ 1143627 w 1265535"/>
                <a:gd name="connsiteY1" fmla="*/ 0 h 451275"/>
                <a:gd name="connsiteX2" fmla="*/ 1265535 w 1265535"/>
                <a:gd name="connsiteY2" fmla="*/ 107153 h 451275"/>
                <a:gd name="connsiteX3" fmla="*/ 1214368 w 1265535"/>
                <a:gd name="connsiteY3" fmla="*/ 424437 h 451275"/>
                <a:gd name="connsiteX4" fmla="*/ 11553 w 1265535"/>
                <a:gd name="connsiteY4" fmla="*/ 451275 h 451275"/>
                <a:gd name="connsiteX5" fmla="*/ 3375 w 1265535"/>
                <a:gd name="connsiteY5" fmla="*/ 252212 h 451275"/>
                <a:gd name="connsiteX6" fmla="*/ 109860 w 1265535"/>
                <a:gd name="connsiteY6" fmla="*/ 80798 h 451275"/>
                <a:gd name="connsiteX0" fmla="*/ 109860 w 1265535"/>
                <a:gd name="connsiteY0" fmla="*/ 80798 h 451275"/>
                <a:gd name="connsiteX1" fmla="*/ 1143627 w 1265535"/>
                <a:gd name="connsiteY1" fmla="*/ 0 h 451275"/>
                <a:gd name="connsiteX2" fmla="*/ 1265535 w 1265535"/>
                <a:gd name="connsiteY2" fmla="*/ 107153 h 451275"/>
                <a:gd name="connsiteX3" fmla="*/ 1214368 w 1265535"/>
                <a:gd name="connsiteY3" fmla="*/ 424437 h 451275"/>
                <a:gd name="connsiteX4" fmla="*/ 555614 w 1265535"/>
                <a:gd name="connsiteY4" fmla="*/ 418330 h 451275"/>
                <a:gd name="connsiteX5" fmla="*/ 11553 w 1265535"/>
                <a:gd name="connsiteY5" fmla="*/ 451275 h 451275"/>
                <a:gd name="connsiteX6" fmla="*/ 3375 w 1265535"/>
                <a:gd name="connsiteY6" fmla="*/ 252212 h 451275"/>
                <a:gd name="connsiteX7" fmla="*/ 109860 w 1265535"/>
                <a:gd name="connsiteY7" fmla="*/ 80798 h 45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5535" h="451275">
                  <a:moveTo>
                    <a:pt x="109860" y="80798"/>
                  </a:moveTo>
                  <a:lnTo>
                    <a:pt x="1143627" y="0"/>
                  </a:lnTo>
                  <a:cubicBezTo>
                    <a:pt x="1182696" y="0"/>
                    <a:pt x="1265535" y="68084"/>
                    <a:pt x="1265535" y="107153"/>
                  </a:cubicBezTo>
                  <a:lnTo>
                    <a:pt x="1214368" y="424437"/>
                  </a:lnTo>
                  <a:cubicBezTo>
                    <a:pt x="998372" y="426895"/>
                    <a:pt x="771610" y="415872"/>
                    <a:pt x="555614" y="418330"/>
                  </a:cubicBezTo>
                  <a:lnTo>
                    <a:pt x="11553" y="451275"/>
                  </a:lnTo>
                  <a:cubicBezTo>
                    <a:pt x="25883" y="397058"/>
                    <a:pt x="-10955" y="306429"/>
                    <a:pt x="3375" y="252212"/>
                  </a:cubicBezTo>
                  <a:lnTo>
                    <a:pt x="109860" y="8079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40" name="二等辺三角形 39">
              <a:extLst>
                <a:ext uri="{FF2B5EF4-FFF2-40B4-BE49-F238E27FC236}">
                  <a16:creationId xmlns:a16="http://schemas.microsoft.com/office/drawing/2014/main" id="{1287C6FE-6585-BD3C-7C74-876291E49CA5}"/>
                </a:ext>
              </a:extLst>
            </p:cNvPr>
            <p:cNvSpPr/>
            <p:nvPr/>
          </p:nvSpPr>
          <p:spPr bwMode="auto">
            <a:xfrm rot="18643853">
              <a:off x="6934055" y="2825633"/>
              <a:ext cx="421914" cy="395286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41" name="二等辺三角形 40">
              <a:extLst>
                <a:ext uri="{FF2B5EF4-FFF2-40B4-BE49-F238E27FC236}">
                  <a16:creationId xmlns:a16="http://schemas.microsoft.com/office/drawing/2014/main" id="{A4011D6C-562D-87CC-FAC5-D8B092D91D5C}"/>
                </a:ext>
              </a:extLst>
            </p:cNvPr>
            <p:cNvSpPr/>
            <p:nvPr/>
          </p:nvSpPr>
          <p:spPr bwMode="auto">
            <a:xfrm rot="19296733">
              <a:off x="7122792" y="2572116"/>
              <a:ext cx="400616" cy="374343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43" name="楕円 48">
              <a:extLst>
                <a:ext uri="{FF2B5EF4-FFF2-40B4-BE49-F238E27FC236}">
                  <a16:creationId xmlns:a16="http://schemas.microsoft.com/office/drawing/2014/main" id="{58FC9A91-D34E-8938-33A4-50A38E9AB63D}"/>
                </a:ext>
              </a:extLst>
            </p:cNvPr>
            <p:cNvSpPr/>
            <p:nvPr/>
          </p:nvSpPr>
          <p:spPr bwMode="auto">
            <a:xfrm rot="18597137">
              <a:off x="6808048" y="2785294"/>
              <a:ext cx="303854" cy="253865"/>
            </a:xfrm>
            <a:custGeom>
              <a:avLst/>
              <a:gdLst>
                <a:gd name="connsiteX0" fmla="*/ 0 w 400120"/>
                <a:gd name="connsiteY0" fmla="*/ 194586 h 389171"/>
                <a:gd name="connsiteX1" fmla="*/ 200060 w 400120"/>
                <a:gd name="connsiteY1" fmla="*/ 0 h 389171"/>
                <a:gd name="connsiteX2" fmla="*/ 400120 w 400120"/>
                <a:gd name="connsiteY2" fmla="*/ 194586 h 389171"/>
                <a:gd name="connsiteX3" fmla="*/ 200060 w 400120"/>
                <a:gd name="connsiteY3" fmla="*/ 389172 h 389171"/>
                <a:gd name="connsiteX4" fmla="*/ 0 w 400120"/>
                <a:gd name="connsiteY4" fmla="*/ 194586 h 389171"/>
                <a:gd name="connsiteX0" fmla="*/ 0 w 400120"/>
                <a:gd name="connsiteY0" fmla="*/ 194586 h 389430"/>
                <a:gd name="connsiteX1" fmla="*/ 200060 w 400120"/>
                <a:gd name="connsiteY1" fmla="*/ 0 h 389430"/>
                <a:gd name="connsiteX2" fmla="*/ 400120 w 400120"/>
                <a:gd name="connsiteY2" fmla="*/ 194586 h 389430"/>
                <a:gd name="connsiteX3" fmla="*/ 200060 w 400120"/>
                <a:gd name="connsiteY3" fmla="*/ 389172 h 389430"/>
                <a:gd name="connsiteX4" fmla="*/ 201055 w 400120"/>
                <a:gd name="connsiteY4" fmla="*/ 235214 h 389430"/>
                <a:gd name="connsiteX5" fmla="*/ 0 w 400120"/>
                <a:gd name="connsiteY5" fmla="*/ 194586 h 389430"/>
                <a:gd name="connsiteX0" fmla="*/ 0 w 400120"/>
                <a:gd name="connsiteY0" fmla="*/ 194586 h 278409"/>
                <a:gd name="connsiteX1" fmla="*/ 200060 w 400120"/>
                <a:gd name="connsiteY1" fmla="*/ 0 h 278409"/>
                <a:gd name="connsiteX2" fmla="*/ 400120 w 400120"/>
                <a:gd name="connsiteY2" fmla="*/ 194586 h 278409"/>
                <a:gd name="connsiteX3" fmla="*/ 62098 w 400120"/>
                <a:gd name="connsiteY3" fmla="*/ 276878 h 278409"/>
                <a:gd name="connsiteX4" fmla="*/ 201055 w 400120"/>
                <a:gd name="connsiteY4" fmla="*/ 235214 h 278409"/>
                <a:gd name="connsiteX5" fmla="*/ 0 w 400120"/>
                <a:gd name="connsiteY5" fmla="*/ 194586 h 278409"/>
                <a:gd name="connsiteX0" fmla="*/ 0 w 401240"/>
                <a:gd name="connsiteY0" fmla="*/ 194586 h 328763"/>
                <a:gd name="connsiteX1" fmla="*/ 200060 w 401240"/>
                <a:gd name="connsiteY1" fmla="*/ 0 h 328763"/>
                <a:gd name="connsiteX2" fmla="*/ 400120 w 401240"/>
                <a:gd name="connsiteY2" fmla="*/ 194586 h 328763"/>
                <a:gd name="connsiteX3" fmla="*/ 261957 w 401240"/>
                <a:gd name="connsiteY3" fmla="*/ 326327 h 328763"/>
                <a:gd name="connsiteX4" fmla="*/ 62098 w 401240"/>
                <a:gd name="connsiteY4" fmla="*/ 276878 h 328763"/>
                <a:gd name="connsiteX5" fmla="*/ 201055 w 401240"/>
                <a:gd name="connsiteY5" fmla="*/ 235214 h 328763"/>
                <a:gd name="connsiteX6" fmla="*/ 0 w 401240"/>
                <a:gd name="connsiteY6" fmla="*/ 194586 h 328763"/>
                <a:gd name="connsiteX0" fmla="*/ 0 w 401240"/>
                <a:gd name="connsiteY0" fmla="*/ 194586 h 363236"/>
                <a:gd name="connsiteX1" fmla="*/ 200060 w 401240"/>
                <a:gd name="connsiteY1" fmla="*/ 0 h 363236"/>
                <a:gd name="connsiteX2" fmla="*/ 400120 w 401240"/>
                <a:gd name="connsiteY2" fmla="*/ 194586 h 363236"/>
                <a:gd name="connsiteX3" fmla="*/ 261957 w 401240"/>
                <a:gd name="connsiteY3" fmla="*/ 361619 h 363236"/>
                <a:gd name="connsiteX4" fmla="*/ 62098 w 401240"/>
                <a:gd name="connsiteY4" fmla="*/ 276878 h 363236"/>
                <a:gd name="connsiteX5" fmla="*/ 201055 w 401240"/>
                <a:gd name="connsiteY5" fmla="*/ 235214 h 363236"/>
                <a:gd name="connsiteX6" fmla="*/ 0 w 401240"/>
                <a:gd name="connsiteY6" fmla="*/ 194586 h 363236"/>
                <a:gd name="connsiteX0" fmla="*/ 1 w 356323"/>
                <a:gd name="connsiteY0" fmla="*/ 213885 h 363285"/>
                <a:gd name="connsiteX1" fmla="*/ 155143 w 356323"/>
                <a:gd name="connsiteY1" fmla="*/ 49 h 363285"/>
                <a:gd name="connsiteX2" fmla="*/ 355203 w 356323"/>
                <a:gd name="connsiteY2" fmla="*/ 194635 h 363285"/>
                <a:gd name="connsiteX3" fmla="*/ 217040 w 356323"/>
                <a:gd name="connsiteY3" fmla="*/ 361668 h 363285"/>
                <a:gd name="connsiteX4" fmla="*/ 17181 w 356323"/>
                <a:gd name="connsiteY4" fmla="*/ 276927 h 363285"/>
                <a:gd name="connsiteX5" fmla="*/ 156138 w 356323"/>
                <a:gd name="connsiteY5" fmla="*/ 235263 h 363285"/>
                <a:gd name="connsiteX6" fmla="*/ 1 w 356323"/>
                <a:gd name="connsiteY6" fmla="*/ 213885 h 363285"/>
                <a:gd name="connsiteX0" fmla="*/ 10222 w 366544"/>
                <a:gd name="connsiteY0" fmla="*/ 216153 h 365553"/>
                <a:gd name="connsiteX1" fmla="*/ 31547 w 366544"/>
                <a:gd name="connsiteY1" fmla="*/ 97638 h 365553"/>
                <a:gd name="connsiteX2" fmla="*/ 165364 w 366544"/>
                <a:gd name="connsiteY2" fmla="*/ 2317 h 365553"/>
                <a:gd name="connsiteX3" fmla="*/ 365424 w 366544"/>
                <a:gd name="connsiteY3" fmla="*/ 196903 h 365553"/>
                <a:gd name="connsiteX4" fmla="*/ 227261 w 366544"/>
                <a:gd name="connsiteY4" fmla="*/ 363936 h 365553"/>
                <a:gd name="connsiteX5" fmla="*/ 27402 w 366544"/>
                <a:gd name="connsiteY5" fmla="*/ 279195 h 365553"/>
                <a:gd name="connsiteX6" fmla="*/ 166359 w 366544"/>
                <a:gd name="connsiteY6" fmla="*/ 237531 h 365553"/>
                <a:gd name="connsiteX7" fmla="*/ 10222 w 366544"/>
                <a:gd name="connsiteY7" fmla="*/ 216153 h 365553"/>
                <a:gd name="connsiteX0" fmla="*/ 10222 w 369583"/>
                <a:gd name="connsiteY0" fmla="*/ 214059 h 363459"/>
                <a:gd name="connsiteX1" fmla="*/ 31547 w 369583"/>
                <a:gd name="connsiteY1" fmla="*/ 95544 h 363459"/>
                <a:gd name="connsiteX2" fmla="*/ 165364 w 369583"/>
                <a:gd name="connsiteY2" fmla="*/ 223 h 363459"/>
                <a:gd name="connsiteX3" fmla="*/ 333139 w 369583"/>
                <a:gd name="connsiteY3" fmla="*/ 73085 h 363459"/>
                <a:gd name="connsiteX4" fmla="*/ 365424 w 369583"/>
                <a:gd name="connsiteY4" fmla="*/ 194809 h 363459"/>
                <a:gd name="connsiteX5" fmla="*/ 227261 w 369583"/>
                <a:gd name="connsiteY5" fmla="*/ 361842 h 363459"/>
                <a:gd name="connsiteX6" fmla="*/ 27402 w 369583"/>
                <a:gd name="connsiteY6" fmla="*/ 277101 h 363459"/>
                <a:gd name="connsiteX7" fmla="*/ 166359 w 369583"/>
                <a:gd name="connsiteY7" fmla="*/ 235437 h 363459"/>
                <a:gd name="connsiteX8" fmla="*/ 10222 w 369583"/>
                <a:gd name="connsiteY8" fmla="*/ 214059 h 363459"/>
                <a:gd name="connsiteX0" fmla="*/ 10222 w 369583"/>
                <a:gd name="connsiteY0" fmla="*/ 214059 h 363437"/>
                <a:gd name="connsiteX1" fmla="*/ 31547 w 369583"/>
                <a:gd name="connsiteY1" fmla="*/ 95544 h 363437"/>
                <a:gd name="connsiteX2" fmla="*/ 165364 w 369583"/>
                <a:gd name="connsiteY2" fmla="*/ 223 h 363437"/>
                <a:gd name="connsiteX3" fmla="*/ 333139 w 369583"/>
                <a:gd name="connsiteY3" fmla="*/ 73085 h 363437"/>
                <a:gd name="connsiteX4" fmla="*/ 365424 w 369583"/>
                <a:gd name="connsiteY4" fmla="*/ 194809 h 363437"/>
                <a:gd name="connsiteX5" fmla="*/ 227261 w 369583"/>
                <a:gd name="connsiteY5" fmla="*/ 361842 h 363437"/>
                <a:gd name="connsiteX6" fmla="*/ 27402 w 369583"/>
                <a:gd name="connsiteY6" fmla="*/ 277101 h 363437"/>
                <a:gd name="connsiteX7" fmla="*/ 143842 w 369583"/>
                <a:gd name="connsiteY7" fmla="*/ 243131 h 363437"/>
                <a:gd name="connsiteX8" fmla="*/ 166359 w 369583"/>
                <a:gd name="connsiteY8" fmla="*/ 235437 h 363437"/>
                <a:gd name="connsiteX9" fmla="*/ 10222 w 369583"/>
                <a:gd name="connsiteY9" fmla="*/ 214059 h 363437"/>
                <a:gd name="connsiteX0" fmla="*/ 5906 w 365267"/>
                <a:gd name="connsiteY0" fmla="*/ 214059 h 363437"/>
                <a:gd name="connsiteX1" fmla="*/ 27231 w 365267"/>
                <a:gd name="connsiteY1" fmla="*/ 95544 h 363437"/>
                <a:gd name="connsiteX2" fmla="*/ 161048 w 365267"/>
                <a:gd name="connsiteY2" fmla="*/ 223 h 363437"/>
                <a:gd name="connsiteX3" fmla="*/ 328823 w 365267"/>
                <a:gd name="connsiteY3" fmla="*/ 73085 h 363437"/>
                <a:gd name="connsiteX4" fmla="*/ 361108 w 365267"/>
                <a:gd name="connsiteY4" fmla="*/ 194809 h 363437"/>
                <a:gd name="connsiteX5" fmla="*/ 222945 w 365267"/>
                <a:gd name="connsiteY5" fmla="*/ 361842 h 363437"/>
                <a:gd name="connsiteX6" fmla="*/ 23086 w 365267"/>
                <a:gd name="connsiteY6" fmla="*/ 277101 h 363437"/>
                <a:gd name="connsiteX7" fmla="*/ 139526 w 365267"/>
                <a:gd name="connsiteY7" fmla="*/ 243131 h 363437"/>
                <a:gd name="connsiteX8" fmla="*/ 103648 w 365267"/>
                <a:gd name="connsiteY8" fmla="*/ 226580 h 363437"/>
                <a:gd name="connsiteX9" fmla="*/ 5906 w 365267"/>
                <a:gd name="connsiteY9" fmla="*/ 214059 h 363437"/>
                <a:gd name="connsiteX0" fmla="*/ 5906 w 365267"/>
                <a:gd name="connsiteY0" fmla="*/ 214059 h 363455"/>
                <a:gd name="connsiteX1" fmla="*/ 27231 w 365267"/>
                <a:gd name="connsiteY1" fmla="*/ 95544 h 363455"/>
                <a:gd name="connsiteX2" fmla="*/ 161048 w 365267"/>
                <a:gd name="connsiteY2" fmla="*/ 223 h 363455"/>
                <a:gd name="connsiteX3" fmla="*/ 328823 w 365267"/>
                <a:gd name="connsiteY3" fmla="*/ 73085 h 363455"/>
                <a:gd name="connsiteX4" fmla="*/ 361108 w 365267"/>
                <a:gd name="connsiteY4" fmla="*/ 194809 h 363455"/>
                <a:gd name="connsiteX5" fmla="*/ 222945 w 365267"/>
                <a:gd name="connsiteY5" fmla="*/ 361842 h 363455"/>
                <a:gd name="connsiteX6" fmla="*/ 23086 w 365267"/>
                <a:gd name="connsiteY6" fmla="*/ 277101 h 363455"/>
                <a:gd name="connsiteX7" fmla="*/ 90144 w 365267"/>
                <a:gd name="connsiteY7" fmla="*/ 236920 h 363455"/>
                <a:gd name="connsiteX8" fmla="*/ 103648 w 365267"/>
                <a:gd name="connsiteY8" fmla="*/ 226580 h 363455"/>
                <a:gd name="connsiteX9" fmla="*/ 5906 w 365267"/>
                <a:gd name="connsiteY9" fmla="*/ 214059 h 36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267" h="363455">
                  <a:moveTo>
                    <a:pt x="5906" y="214059"/>
                  </a:moveTo>
                  <a:cubicBezTo>
                    <a:pt x="-6830" y="192220"/>
                    <a:pt x="1374" y="131183"/>
                    <a:pt x="27231" y="95544"/>
                  </a:cubicBezTo>
                  <a:cubicBezTo>
                    <a:pt x="53088" y="59905"/>
                    <a:pt x="110783" y="3966"/>
                    <a:pt x="161048" y="223"/>
                  </a:cubicBezTo>
                  <a:cubicBezTo>
                    <a:pt x="211313" y="-3520"/>
                    <a:pt x="295480" y="40654"/>
                    <a:pt x="328823" y="73085"/>
                  </a:cubicBezTo>
                  <a:cubicBezTo>
                    <a:pt x="362166" y="105516"/>
                    <a:pt x="371803" y="149357"/>
                    <a:pt x="361108" y="194809"/>
                  </a:cubicBezTo>
                  <a:cubicBezTo>
                    <a:pt x="350413" y="240261"/>
                    <a:pt x="279282" y="348127"/>
                    <a:pt x="222945" y="361842"/>
                  </a:cubicBezTo>
                  <a:cubicBezTo>
                    <a:pt x="166608" y="375557"/>
                    <a:pt x="45219" y="297921"/>
                    <a:pt x="23086" y="277101"/>
                  </a:cubicBezTo>
                  <a:cubicBezTo>
                    <a:pt x="953" y="256281"/>
                    <a:pt x="66985" y="243864"/>
                    <a:pt x="90144" y="236920"/>
                  </a:cubicBezTo>
                  <a:cubicBezTo>
                    <a:pt x="113303" y="229976"/>
                    <a:pt x="123779" y="233030"/>
                    <a:pt x="103648" y="226580"/>
                  </a:cubicBezTo>
                  <a:cubicBezTo>
                    <a:pt x="70305" y="194149"/>
                    <a:pt x="18642" y="235898"/>
                    <a:pt x="5906" y="214059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45" name="楕円 48">
              <a:extLst>
                <a:ext uri="{FF2B5EF4-FFF2-40B4-BE49-F238E27FC236}">
                  <a16:creationId xmlns:a16="http://schemas.microsoft.com/office/drawing/2014/main" id="{171942DC-E803-0D6E-ADDB-D9C1D723181E}"/>
                </a:ext>
              </a:extLst>
            </p:cNvPr>
            <p:cNvSpPr/>
            <p:nvPr/>
          </p:nvSpPr>
          <p:spPr bwMode="auto">
            <a:xfrm rot="20026710">
              <a:off x="7038030" y="2442669"/>
              <a:ext cx="278128" cy="309978"/>
            </a:xfrm>
            <a:custGeom>
              <a:avLst/>
              <a:gdLst>
                <a:gd name="connsiteX0" fmla="*/ 0 w 400120"/>
                <a:gd name="connsiteY0" fmla="*/ 194586 h 389171"/>
                <a:gd name="connsiteX1" fmla="*/ 200060 w 400120"/>
                <a:gd name="connsiteY1" fmla="*/ 0 h 389171"/>
                <a:gd name="connsiteX2" fmla="*/ 400120 w 400120"/>
                <a:gd name="connsiteY2" fmla="*/ 194586 h 389171"/>
                <a:gd name="connsiteX3" fmla="*/ 200060 w 400120"/>
                <a:gd name="connsiteY3" fmla="*/ 389172 h 389171"/>
                <a:gd name="connsiteX4" fmla="*/ 0 w 400120"/>
                <a:gd name="connsiteY4" fmla="*/ 194586 h 389171"/>
                <a:gd name="connsiteX0" fmla="*/ 0 w 400120"/>
                <a:gd name="connsiteY0" fmla="*/ 194586 h 389430"/>
                <a:gd name="connsiteX1" fmla="*/ 200060 w 400120"/>
                <a:gd name="connsiteY1" fmla="*/ 0 h 389430"/>
                <a:gd name="connsiteX2" fmla="*/ 400120 w 400120"/>
                <a:gd name="connsiteY2" fmla="*/ 194586 h 389430"/>
                <a:gd name="connsiteX3" fmla="*/ 200060 w 400120"/>
                <a:gd name="connsiteY3" fmla="*/ 389172 h 389430"/>
                <a:gd name="connsiteX4" fmla="*/ 201055 w 400120"/>
                <a:gd name="connsiteY4" fmla="*/ 235214 h 389430"/>
                <a:gd name="connsiteX5" fmla="*/ 0 w 400120"/>
                <a:gd name="connsiteY5" fmla="*/ 194586 h 389430"/>
                <a:gd name="connsiteX0" fmla="*/ 0 w 400120"/>
                <a:gd name="connsiteY0" fmla="*/ 194586 h 278409"/>
                <a:gd name="connsiteX1" fmla="*/ 200060 w 400120"/>
                <a:gd name="connsiteY1" fmla="*/ 0 h 278409"/>
                <a:gd name="connsiteX2" fmla="*/ 400120 w 400120"/>
                <a:gd name="connsiteY2" fmla="*/ 194586 h 278409"/>
                <a:gd name="connsiteX3" fmla="*/ 62098 w 400120"/>
                <a:gd name="connsiteY3" fmla="*/ 276878 h 278409"/>
                <a:gd name="connsiteX4" fmla="*/ 201055 w 400120"/>
                <a:gd name="connsiteY4" fmla="*/ 235214 h 278409"/>
                <a:gd name="connsiteX5" fmla="*/ 0 w 400120"/>
                <a:gd name="connsiteY5" fmla="*/ 194586 h 278409"/>
                <a:gd name="connsiteX0" fmla="*/ 0 w 401240"/>
                <a:gd name="connsiteY0" fmla="*/ 194586 h 328763"/>
                <a:gd name="connsiteX1" fmla="*/ 200060 w 401240"/>
                <a:gd name="connsiteY1" fmla="*/ 0 h 328763"/>
                <a:gd name="connsiteX2" fmla="*/ 400120 w 401240"/>
                <a:gd name="connsiteY2" fmla="*/ 194586 h 328763"/>
                <a:gd name="connsiteX3" fmla="*/ 261957 w 401240"/>
                <a:gd name="connsiteY3" fmla="*/ 326327 h 328763"/>
                <a:gd name="connsiteX4" fmla="*/ 62098 w 401240"/>
                <a:gd name="connsiteY4" fmla="*/ 276878 h 328763"/>
                <a:gd name="connsiteX5" fmla="*/ 201055 w 401240"/>
                <a:gd name="connsiteY5" fmla="*/ 235214 h 328763"/>
                <a:gd name="connsiteX6" fmla="*/ 0 w 401240"/>
                <a:gd name="connsiteY6" fmla="*/ 194586 h 328763"/>
                <a:gd name="connsiteX0" fmla="*/ 0 w 401240"/>
                <a:gd name="connsiteY0" fmla="*/ 194586 h 363236"/>
                <a:gd name="connsiteX1" fmla="*/ 200060 w 401240"/>
                <a:gd name="connsiteY1" fmla="*/ 0 h 363236"/>
                <a:gd name="connsiteX2" fmla="*/ 400120 w 401240"/>
                <a:gd name="connsiteY2" fmla="*/ 194586 h 363236"/>
                <a:gd name="connsiteX3" fmla="*/ 261957 w 401240"/>
                <a:gd name="connsiteY3" fmla="*/ 361619 h 363236"/>
                <a:gd name="connsiteX4" fmla="*/ 62098 w 401240"/>
                <a:gd name="connsiteY4" fmla="*/ 276878 h 363236"/>
                <a:gd name="connsiteX5" fmla="*/ 201055 w 401240"/>
                <a:gd name="connsiteY5" fmla="*/ 235214 h 363236"/>
                <a:gd name="connsiteX6" fmla="*/ 0 w 401240"/>
                <a:gd name="connsiteY6" fmla="*/ 194586 h 363236"/>
                <a:gd name="connsiteX0" fmla="*/ 1 w 356323"/>
                <a:gd name="connsiteY0" fmla="*/ 213885 h 363285"/>
                <a:gd name="connsiteX1" fmla="*/ 155143 w 356323"/>
                <a:gd name="connsiteY1" fmla="*/ 49 h 363285"/>
                <a:gd name="connsiteX2" fmla="*/ 355203 w 356323"/>
                <a:gd name="connsiteY2" fmla="*/ 194635 h 363285"/>
                <a:gd name="connsiteX3" fmla="*/ 217040 w 356323"/>
                <a:gd name="connsiteY3" fmla="*/ 361668 h 363285"/>
                <a:gd name="connsiteX4" fmla="*/ 17181 w 356323"/>
                <a:gd name="connsiteY4" fmla="*/ 276927 h 363285"/>
                <a:gd name="connsiteX5" fmla="*/ 156138 w 356323"/>
                <a:gd name="connsiteY5" fmla="*/ 235263 h 363285"/>
                <a:gd name="connsiteX6" fmla="*/ 1 w 356323"/>
                <a:gd name="connsiteY6" fmla="*/ 213885 h 363285"/>
                <a:gd name="connsiteX0" fmla="*/ 10222 w 366544"/>
                <a:gd name="connsiteY0" fmla="*/ 216153 h 365553"/>
                <a:gd name="connsiteX1" fmla="*/ 31547 w 366544"/>
                <a:gd name="connsiteY1" fmla="*/ 97638 h 365553"/>
                <a:gd name="connsiteX2" fmla="*/ 165364 w 366544"/>
                <a:gd name="connsiteY2" fmla="*/ 2317 h 365553"/>
                <a:gd name="connsiteX3" fmla="*/ 365424 w 366544"/>
                <a:gd name="connsiteY3" fmla="*/ 196903 h 365553"/>
                <a:gd name="connsiteX4" fmla="*/ 227261 w 366544"/>
                <a:gd name="connsiteY4" fmla="*/ 363936 h 365553"/>
                <a:gd name="connsiteX5" fmla="*/ 27402 w 366544"/>
                <a:gd name="connsiteY5" fmla="*/ 279195 h 365553"/>
                <a:gd name="connsiteX6" fmla="*/ 166359 w 366544"/>
                <a:gd name="connsiteY6" fmla="*/ 237531 h 365553"/>
                <a:gd name="connsiteX7" fmla="*/ 10222 w 366544"/>
                <a:gd name="connsiteY7" fmla="*/ 216153 h 365553"/>
                <a:gd name="connsiteX0" fmla="*/ 10222 w 369583"/>
                <a:gd name="connsiteY0" fmla="*/ 214059 h 363459"/>
                <a:gd name="connsiteX1" fmla="*/ 31547 w 369583"/>
                <a:gd name="connsiteY1" fmla="*/ 95544 h 363459"/>
                <a:gd name="connsiteX2" fmla="*/ 165364 w 369583"/>
                <a:gd name="connsiteY2" fmla="*/ 223 h 363459"/>
                <a:gd name="connsiteX3" fmla="*/ 333139 w 369583"/>
                <a:gd name="connsiteY3" fmla="*/ 73085 h 363459"/>
                <a:gd name="connsiteX4" fmla="*/ 365424 w 369583"/>
                <a:gd name="connsiteY4" fmla="*/ 194809 h 363459"/>
                <a:gd name="connsiteX5" fmla="*/ 227261 w 369583"/>
                <a:gd name="connsiteY5" fmla="*/ 361842 h 363459"/>
                <a:gd name="connsiteX6" fmla="*/ 27402 w 369583"/>
                <a:gd name="connsiteY6" fmla="*/ 277101 h 363459"/>
                <a:gd name="connsiteX7" fmla="*/ 166359 w 369583"/>
                <a:gd name="connsiteY7" fmla="*/ 235437 h 363459"/>
                <a:gd name="connsiteX8" fmla="*/ 10222 w 369583"/>
                <a:gd name="connsiteY8" fmla="*/ 214059 h 363459"/>
                <a:gd name="connsiteX0" fmla="*/ 10222 w 369583"/>
                <a:gd name="connsiteY0" fmla="*/ 214059 h 363437"/>
                <a:gd name="connsiteX1" fmla="*/ 31547 w 369583"/>
                <a:gd name="connsiteY1" fmla="*/ 95544 h 363437"/>
                <a:gd name="connsiteX2" fmla="*/ 165364 w 369583"/>
                <a:gd name="connsiteY2" fmla="*/ 223 h 363437"/>
                <a:gd name="connsiteX3" fmla="*/ 333139 w 369583"/>
                <a:gd name="connsiteY3" fmla="*/ 73085 h 363437"/>
                <a:gd name="connsiteX4" fmla="*/ 365424 w 369583"/>
                <a:gd name="connsiteY4" fmla="*/ 194809 h 363437"/>
                <a:gd name="connsiteX5" fmla="*/ 227261 w 369583"/>
                <a:gd name="connsiteY5" fmla="*/ 361842 h 363437"/>
                <a:gd name="connsiteX6" fmla="*/ 27402 w 369583"/>
                <a:gd name="connsiteY6" fmla="*/ 277101 h 363437"/>
                <a:gd name="connsiteX7" fmla="*/ 143842 w 369583"/>
                <a:gd name="connsiteY7" fmla="*/ 243131 h 363437"/>
                <a:gd name="connsiteX8" fmla="*/ 166359 w 369583"/>
                <a:gd name="connsiteY8" fmla="*/ 235437 h 363437"/>
                <a:gd name="connsiteX9" fmla="*/ 10222 w 369583"/>
                <a:gd name="connsiteY9" fmla="*/ 214059 h 36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583" h="363437">
                  <a:moveTo>
                    <a:pt x="10222" y="214059"/>
                  </a:moveTo>
                  <a:cubicBezTo>
                    <a:pt x="-12247" y="190743"/>
                    <a:pt x="5690" y="131183"/>
                    <a:pt x="31547" y="95544"/>
                  </a:cubicBezTo>
                  <a:cubicBezTo>
                    <a:pt x="57404" y="59905"/>
                    <a:pt x="115099" y="3966"/>
                    <a:pt x="165364" y="223"/>
                  </a:cubicBezTo>
                  <a:cubicBezTo>
                    <a:pt x="215629" y="-3520"/>
                    <a:pt x="299796" y="40654"/>
                    <a:pt x="333139" y="73085"/>
                  </a:cubicBezTo>
                  <a:cubicBezTo>
                    <a:pt x="366482" y="105516"/>
                    <a:pt x="376119" y="149357"/>
                    <a:pt x="365424" y="194809"/>
                  </a:cubicBezTo>
                  <a:cubicBezTo>
                    <a:pt x="354729" y="240261"/>
                    <a:pt x="283598" y="348127"/>
                    <a:pt x="227261" y="361842"/>
                  </a:cubicBezTo>
                  <a:cubicBezTo>
                    <a:pt x="170924" y="375557"/>
                    <a:pt x="41305" y="296886"/>
                    <a:pt x="27402" y="277101"/>
                  </a:cubicBezTo>
                  <a:cubicBezTo>
                    <a:pt x="13499" y="257316"/>
                    <a:pt x="120683" y="250075"/>
                    <a:pt x="143842" y="243131"/>
                  </a:cubicBezTo>
                  <a:cubicBezTo>
                    <a:pt x="167001" y="236187"/>
                    <a:pt x="186490" y="241887"/>
                    <a:pt x="166359" y="235437"/>
                  </a:cubicBezTo>
                  <a:cubicBezTo>
                    <a:pt x="133016" y="203006"/>
                    <a:pt x="32691" y="237375"/>
                    <a:pt x="10222" y="214059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370E9677-38A8-B384-C81D-90FC419E93FF}"/>
              </a:ext>
            </a:extLst>
          </p:cNvPr>
          <p:cNvGrpSpPr/>
          <p:nvPr/>
        </p:nvGrpSpPr>
        <p:grpSpPr>
          <a:xfrm rot="4969277">
            <a:off x="5362014" y="4201645"/>
            <a:ext cx="401291" cy="531476"/>
            <a:chOff x="6833042" y="2442669"/>
            <a:chExt cx="690366" cy="986640"/>
          </a:xfrm>
          <a:solidFill>
            <a:srgbClr val="CC99FF"/>
          </a:solidFill>
        </p:grpSpPr>
        <p:sp>
          <p:nvSpPr>
            <p:cNvPr id="59" name="四角形: 1 つの角を丸める 17">
              <a:extLst>
                <a:ext uri="{FF2B5EF4-FFF2-40B4-BE49-F238E27FC236}">
                  <a16:creationId xmlns:a16="http://schemas.microsoft.com/office/drawing/2014/main" id="{86AA004B-9191-F4FF-AA15-8129A7911CAD}"/>
                </a:ext>
              </a:extLst>
            </p:cNvPr>
            <p:cNvSpPr/>
            <p:nvPr/>
          </p:nvSpPr>
          <p:spPr bwMode="auto">
            <a:xfrm rot="18679052">
              <a:off x="6866923" y="2853064"/>
              <a:ext cx="823958" cy="328531"/>
            </a:xfrm>
            <a:custGeom>
              <a:avLst/>
              <a:gdLst>
                <a:gd name="connsiteX0" fmla="*/ 0 w 1058642"/>
                <a:gd name="connsiteY0" fmla="*/ 0 h 424437"/>
                <a:gd name="connsiteX1" fmla="*/ 987901 w 1058642"/>
                <a:gd name="connsiteY1" fmla="*/ 0 h 424437"/>
                <a:gd name="connsiteX2" fmla="*/ 1058642 w 1058642"/>
                <a:gd name="connsiteY2" fmla="*/ 70741 h 424437"/>
                <a:gd name="connsiteX3" fmla="*/ 1058642 w 1058642"/>
                <a:gd name="connsiteY3" fmla="*/ 424437 h 424437"/>
                <a:gd name="connsiteX4" fmla="*/ 0 w 1058642"/>
                <a:gd name="connsiteY4" fmla="*/ 424437 h 424437"/>
                <a:gd name="connsiteX5" fmla="*/ 0 w 1058642"/>
                <a:gd name="connsiteY5" fmla="*/ 0 h 424437"/>
                <a:gd name="connsiteX0" fmla="*/ 144173 w 1202815"/>
                <a:gd name="connsiteY0" fmla="*/ 0 h 451275"/>
                <a:gd name="connsiteX1" fmla="*/ 1132074 w 1202815"/>
                <a:gd name="connsiteY1" fmla="*/ 0 h 451275"/>
                <a:gd name="connsiteX2" fmla="*/ 1202815 w 1202815"/>
                <a:gd name="connsiteY2" fmla="*/ 70741 h 451275"/>
                <a:gd name="connsiteX3" fmla="*/ 1202815 w 1202815"/>
                <a:gd name="connsiteY3" fmla="*/ 424437 h 451275"/>
                <a:gd name="connsiteX4" fmla="*/ 0 w 1202815"/>
                <a:gd name="connsiteY4" fmla="*/ 451275 h 451275"/>
                <a:gd name="connsiteX5" fmla="*/ 144173 w 1202815"/>
                <a:gd name="connsiteY5" fmla="*/ 0 h 451275"/>
                <a:gd name="connsiteX0" fmla="*/ 144173 w 1253982"/>
                <a:gd name="connsiteY0" fmla="*/ 0 h 451275"/>
                <a:gd name="connsiteX1" fmla="*/ 1132074 w 1253982"/>
                <a:gd name="connsiteY1" fmla="*/ 0 h 451275"/>
                <a:gd name="connsiteX2" fmla="*/ 1253982 w 1253982"/>
                <a:gd name="connsiteY2" fmla="*/ 107153 h 451275"/>
                <a:gd name="connsiteX3" fmla="*/ 1202815 w 1253982"/>
                <a:gd name="connsiteY3" fmla="*/ 424437 h 451275"/>
                <a:gd name="connsiteX4" fmla="*/ 0 w 1253982"/>
                <a:gd name="connsiteY4" fmla="*/ 451275 h 451275"/>
                <a:gd name="connsiteX5" fmla="*/ 144173 w 1253982"/>
                <a:gd name="connsiteY5" fmla="*/ 0 h 451275"/>
                <a:gd name="connsiteX0" fmla="*/ 98307 w 1253982"/>
                <a:gd name="connsiteY0" fmla="*/ 80798 h 451275"/>
                <a:gd name="connsiteX1" fmla="*/ 1132074 w 1253982"/>
                <a:gd name="connsiteY1" fmla="*/ 0 h 451275"/>
                <a:gd name="connsiteX2" fmla="*/ 1253982 w 1253982"/>
                <a:gd name="connsiteY2" fmla="*/ 107153 h 451275"/>
                <a:gd name="connsiteX3" fmla="*/ 1202815 w 1253982"/>
                <a:gd name="connsiteY3" fmla="*/ 424437 h 451275"/>
                <a:gd name="connsiteX4" fmla="*/ 0 w 1253982"/>
                <a:gd name="connsiteY4" fmla="*/ 451275 h 451275"/>
                <a:gd name="connsiteX5" fmla="*/ 98307 w 1253982"/>
                <a:gd name="connsiteY5" fmla="*/ 80798 h 451275"/>
                <a:gd name="connsiteX0" fmla="*/ 109860 w 1265535"/>
                <a:gd name="connsiteY0" fmla="*/ 80798 h 451275"/>
                <a:gd name="connsiteX1" fmla="*/ 1143627 w 1265535"/>
                <a:gd name="connsiteY1" fmla="*/ 0 h 451275"/>
                <a:gd name="connsiteX2" fmla="*/ 1265535 w 1265535"/>
                <a:gd name="connsiteY2" fmla="*/ 107153 h 451275"/>
                <a:gd name="connsiteX3" fmla="*/ 1214368 w 1265535"/>
                <a:gd name="connsiteY3" fmla="*/ 424437 h 451275"/>
                <a:gd name="connsiteX4" fmla="*/ 11553 w 1265535"/>
                <a:gd name="connsiteY4" fmla="*/ 451275 h 451275"/>
                <a:gd name="connsiteX5" fmla="*/ 3375 w 1265535"/>
                <a:gd name="connsiteY5" fmla="*/ 252212 h 451275"/>
                <a:gd name="connsiteX6" fmla="*/ 109860 w 1265535"/>
                <a:gd name="connsiteY6" fmla="*/ 80798 h 451275"/>
                <a:gd name="connsiteX0" fmla="*/ 109860 w 1265535"/>
                <a:gd name="connsiteY0" fmla="*/ 80798 h 451275"/>
                <a:gd name="connsiteX1" fmla="*/ 1143627 w 1265535"/>
                <a:gd name="connsiteY1" fmla="*/ 0 h 451275"/>
                <a:gd name="connsiteX2" fmla="*/ 1265535 w 1265535"/>
                <a:gd name="connsiteY2" fmla="*/ 107153 h 451275"/>
                <a:gd name="connsiteX3" fmla="*/ 1214368 w 1265535"/>
                <a:gd name="connsiteY3" fmla="*/ 424437 h 451275"/>
                <a:gd name="connsiteX4" fmla="*/ 555614 w 1265535"/>
                <a:gd name="connsiteY4" fmla="*/ 418330 h 451275"/>
                <a:gd name="connsiteX5" fmla="*/ 11553 w 1265535"/>
                <a:gd name="connsiteY5" fmla="*/ 451275 h 451275"/>
                <a:gd name="connsiteX6" fmla="*/ 3375 w 1265535"/>
                <a:gd name="connsiteY6" fmla="*/ 252212 h 451275"/>
                <a:gd name="connsiteX7" fmla="*/ 109860 w 1265535"/>
                <a:gd name="connsiteY7" fmla="*/ 80798 h 45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5535" h="451275">
                  <a:moveTo>
                    <a:pt x="109860" y="80798"/>
                  </a:moveTo>
                  <a:lnTo>
                    <a:pt x="1143627" y="0"/>
                  </a:lnTo>
                  <a:cubicBezTo>
                    <a:pt x="1182696" y="0"/>
                    <a:pt x="1265535" y="68084"/>
                    <a:pt x="1265535" y="107153"/>
                  </a:cubicBezTo>
                  <a:lnTo>
                    <a:pt x="1214368" y="424437"/>
                  </a:lnTo>
                  <a:cubicBezTo>
                    <a:pt x="998372" y="426895"/>
                    <a:pt x="771610" y="415872"/>
                    <a:pt x="555614" y="418330"/>
                  </a:cubicBezTo>
                  <a:lnTo>
                    <a:pt x="11553" y="451275"/>
                  </a:lnTo>
                  <a:cubicBezTo>
                    <a:pt x="25883" y="397058"/>
                    <a:pt x="-10955" y="306429"/>
                    <a:pt x="3375" y="252212"/>
                  </a:cubicBezTo>
                  <a:lnTo>
                    <a:pt x="109860" y="8079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60" name="二等辺三角形 59">
              <a:extLst>
                <a:ext uri="{FF2B5EF4-FFF2-40B4-BE49-F238E27FC236}">
                  <a16:creationId xmlns:a16="http://schemas.microsoft.com/office/drawing/2014/main" id="{F997FA98-F0CC-B427-22E6-93A3F9C583DB}"/>
                </a:ext>
              </a:extLst>
            </p:cNvPr>
            <p:cNvSpPr/>
            <p:nvPr/>
          </p:nvSpPr>
          <p:spPr bwMode="auto">
            <a:xfrm rot="18643853">
              <a:off x="6934055" y="2825633"/>
              <a:ext cx="421914" cy="395286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61" name="二等辺三角形 60">
              <a:extLst>
                <a:ext uri="{FF2B5EF4-FFF2-40B4-BE49-F238E27FC236}">
                  <a16:creationId xmlns:a16="http://schemas.microsoft.com/office/drawing/2014/main" id="{41BB7D92-EF7C-5B68-16A4-0D4C09CF7EAA}"/>
                </a:ext>
              </a:extLst>
            </p:cNvPr>
            <p:cNvSpPr/>
            <p:nvPr/>
          </p:nvSpPr>
          <p:spPr bwMode="auto">
            <a:xfrm rot="19296733">
              <a:off x="7122792" y="2572116"/>
              <a:ext cx="400616" cy="374343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62" name="楕円 48">
              <a:extLst>
                <a:ext uri="{FF2B5EF4-FFF2-40B4-BE49-F238E27FC236}">
                  <a16:creationId xmlns:a16="http://schemas.microsoft.com/office/drawing/2014/main" id="{8E7034A5-F265-1124-969E-DFBBE8680CF3}"/>
                </a:ext>
              </a:extLst>
            </p:cNvPr>
            <p:cNvSpPr/>
            <p:nvPr/>
          </p:nvSpPr>
          <p:spPr bwMode="auto">
            <a:xfrm rot="18597137">
              <a:off x="6808048" y="2785294"/>
              <a:ext cx="303854" cy="253865"/>
            </a:xfrm>
            <a:custGeom>
              <a:avLst/>
              <a:gdLst>
                <a:gd name="connsiteX0" fmla="*/ 0 w 400120"/>
                <a:gd name="connsiteY0" fmla="*/ 194586 h 389171"/>
                <a:gd name="connsiteX1" fmla="*/ 200060 w 400120"/>
                <a:gd name="connsiteY1" fmla="*/ 0 h 389171"/>
                <a:gd name="connsiteX2" fmla="*/ 400120 w 400120"/>
                <a:gd name="connsiteY2" fmla="*/ 194586 h 389171"/>
                <a:gd name="connsiteX3" fmla="*/ 200060 w 400120"/>
                <a:gd name="connsiteY3" fmla="*/ 389172 h 389171"/>
                <a:gd name="connsiteX4" fmla="*/ 0 w 400120"/>
                <a:gd name="connsiteY4" fmla="*/ 194586 h 389171"/>
                <a:gd name="connsiteX0" fmla="*/ 0 w 400120"/>
                <a:gd name="connsiteY0" fmla="*/ 194586 h 389430"/>
                <a:gd name="connsiteX1" fmla="*/ 200060 w 400120"/>
                <a:gd name="connsiteY1" fmla="*/ 0 h 389430"/>
                <a:gd name="connsiteX2" fmla="*/ 400120 w 400120"/>
                <a:gd name="connsiteY2" fmla="*/ 194586 h 389430"/>
                <a:gd name="connsiteX3" fmla="*/ 200060 w 400120"/>
                <a:gd name="connsiteY3" fmla="*/ 389172 h 389430"/>
                <a:gd name="connsiteX4" fmla="*/ 201055 w 400120"/>
                <a:gd name="connsiteY4" fmla="*/ 235214 h 389430"/>
                <a:gd name="connsiteX5" fmla="*/ 0 w 400120"/>
                <a:gd name="connsiteY5" fmla="*/ 194586 h 389430"/>
                <a:gd name="connsiteX0" fmla="*/ 0 w 400120"/>
                <a:gd name="connsiteY0" fmla="*/ 194586 h 278409"/>
                <a:gd name="connsiteX1" fmla="*/ 200060 w 400120"/>
                <a:gd name="connsiteY1" fmla="*/ 0 h 278409"/>
                <a:gd name="connsiteX2" fmla="*/ 400120 w 400120"/>
                <a:gd name="connsiteY2" fmla="*/ 194586 h 278409"/>
                <a:gd name="connsiteX3" fmla="*/ 62098 w 400120"/>
                <a:gd name="connsiteY3" fmla="*/ 276878 h 278409"/>
                <a:gd name="connsiteX4" fmla="*/ 201055 w 400120"/>
                <a:gd name="connsiteY4" fmla="*/ 235214 h 278409"/>
                <a:gd name="connsiteX5" fmla="*/ 0 w 400120"/>
                <a:gd name="connsiteY5" fmla="*/ 194586 h 278409"/>
                <a:gd name="connsiteX0" fmla="*/ 0 w 401240"/>
                <a:gd name="connsiteY0" fmla="*/ 194586 h 328763"/>
                <a:gd name="connsiteX1" fmla="*/ 200060 w 401240"/>
                <a:gd name="connsiteY1" fmla="*/ 0 h 328763"/>
                <a:gd name="connsiteX2" fmla="*/ 400120 w 401240"/>
                <a:gd name="connsiteY2" fmla="*/ 194586 h 328763"/>
                <a:gd name="connsiteX3" fmla="*/ 261957 w 401240"/>
                <a:gd name="connsiteY3" fmla="*/ 326327 h 328763"/>
                <a:gd name="connsiteX4" fmla="*/ 62098 w 401240"/>
                <a:gd name="connsiteY4" fmla="*/ 276878 h 328763"/>
                <a:gd name="connsiteX5" fmla="*/ 201055 w 401240"/>
                <a:gd name="connsiteY5" fmla="*/ 235214 h 328763"/>
                <a:gd name="connsiteX6" fmla="*/ 0 w 401240"/>
                <a:gd name="connsiteY6" fmla="*/ 194586 h 328763"/>
                <a:gd name="connsiteX0" fmla="*/ 0 w 401240"/>
                <a:gd name="connsiteY0" fmla="*/ 194586 h 363236"/>
                <a:gd name="connsiteX1" fmla="*/ 200060 w 401240"/>
                <a:gd name="connsiteY1" fmla="*/ 0 h 363236"/>
                <a:gd name="connsiteX2" fmla="*/ 400120 w 401240"/>
                <a:gd name="connsiteY2" fmla="*/ 194586 h 363236"/>
                <a:gd name="connsiteX3" fmla="*/ 261957 w 401240"/>
                <a:gd name="connsiteY3" fmla="*/ 361619 h 363236"/>
                <a:gd name="connsiteX4" fmla="*/ 62098 w 401240"/>
                <a:gd name="connsiteY4" fmla="*/ 276878 h 363236"/>
                <a:gd name="connsiteX5" fmla="*/ 201055 w 401240"/>
                <a:gd name="connsiteY5" fmla="*/ 235214 h 363236"/>
                <a:gd name="connsiteX6" fmla="*/ 0 w 401240"/>
                <a:gd name="connsiteY6" fmla="*/ 194586 h 363236"/>
                <a:gd name="connsiteX0" fmla="*/ 1 w 356323"/>
                <a:gd name="connsiteY0" fmla="*/ 213885 h 363285"/>
                <a:gd name="connsiteX1" fmla="*/ 155143 w 356323"/>
                <a:gd name="connsiteY1" fmla="*/ 49 h 363285"/>
                <a:gd name="connsiteX2" fmla="*/ 355203 w 356323"/>
                <a:gd name="connsiteY2" fmla="*/ 194635 h 363285"/>
                <a:gd name="connsiteX3" fmla="*/ 217040 w 356323"/>
                <a:gd name="connsiteY3" fmla="*/ 361668 h 363285"/>
                <a:gd name="connsiteX4" fmla="*/ 17181 w 356323"/>
                <a:gd name="connsiteY4" fmla="*/ 276927 h 363285"/>
                <a:gd name="connsiteX5" fmla="*/ 156138 w 356323"/>
                <a:gd name="connsiteY5" fmla="*/ 235263 h 363285"/>
                <a:gd name="connsiteX6" fmla="*/ 1 w 356323"/>
                <a:gd name="connsiteY6" fmla="*/ 213885 h 363285"/>
                <a:gd name="connsiteX0" fmla="*/ 10222 w 366544"/>
                <a:gd name="connsiteY0" fmla="*/ 216153 h 365553"/>
                <a:gd name="connsiteX1" fmla="*/ 31547 w 366544"/>
                <a:gd name="connsiteY1" fmla="*/ 97638 h 365553"/>
                <a:gd name="connsiteX2" fmla="*/ 165364 w 366544"/>
                <a:gd name="connsiteY2" fmla="*/ 2317 h 365553"/>
                <a:gd name="connsiteX3" fmla="*/ 365424 w 366544"/>
                <a:gd name="connsiteY3" fmla="*/ 196903 h 365553"/>
                <a:gd name="connsiteX4" fmla="*/ 227261 w 366544"/>
                <a:gd name="connsiteY4" fmla="*/ 363936 h 365553"/>
                <a:gd name="connsiteX5" fmla="*/ 27402 w 366544"/>
                <a:gd name="connsiteY5" fmla="*/ 279195 h 365553"/>
                <a:gd name="connsiteX6" fmla="*/ 166359 w 366544"/>
                <a:gd name="connsiteY6" fmla="*/ 237531 h 365553"/>
                <a:gd name="connsiteX7" fmla="*/ 10222 w 366544"/>
                <a:gd name="connsiteY7" fmla="*/ 216153 h 365553"/>
                <a:gd name="connsiteX0" fmla="*/ 10222 w 369583"/>
                <a:gd name="connsiteY0" fmla="*/ 214059 h 363459"/>
                <a:gd name="connsiteX1" fmla="*/ 31547 w 369583"/>
                <a:gd name="connsiteY1" fmla="*/ 95544 h 363459"/>
                <a:gd name="connsiteX2" fmla="*/ 165364 w 369583"/>
                <a:gd name="connsiteY2" fmla="*/ 223 h 363459"/>
                <a:gd name="connsiteX3" fmla="*/ 333139 w 369583"/>
                <a:gd name="connsiteY3" fmla="*/ 73085 h 363459"/>
                <a:gd name="connsiteX4" fmla="*/ 365424 w 369583"/>
                <a:gd name="connsiteY4" fmla="*/ 194809 h 363459"/>
                <a:gd name="connsiteX5" fmla="*/ 227261 w 369583"/>
                <a:gd name="connsiteY5" fmla="*/ 361842 h 363459"/>
                <a:gd name="connsiteX6" fmla="*/ 27402 w 369583"/>
                <a:gd name="connsiteY6" fmla="*/ 277101 h 363459"/>
                <a:gd name="connsiteX7" fmla="*/ 166359 w 369583"/>
                <a:gd name="connsiteY7" fmla="*/ 235437 h 363459"/>
                <a:gd name="connsiteX8" fmla="*/ 10222 w 369583"/>
                <a:gd name="connsiteY8" fmla="*/ 214059 h 363459"/>
                <a:gd name="connsiteX0" fmla="*/ 10222 w 369583"/>
                <a:gd name="connsiteY0" fmla="*/ 214059 h 363437"/>
                <a:gd name="connsiteX1" fmla="*/ 31547 w 369583"/>
                <a:gd name="connsiteY1" fmla="*/ 95544 h 363437"/>
                <a:gd name="connsiteX2" fmla="*/ 165364 w 369583"/>
                <a:gd name="connsiteY2" fmla="*/ 223 h 363437"/>
                <a:gd name="connsiteX3" fmla="*/ 333139 w 369583"/>
                <a:gd name="connsiteY3" fmla="*/ 73085 h 363437"/>
                <a:gd name="connsiteX4" fmla="*/ 365424 w 369583"/>
                <a:gd name="connsiteY4" fmla="*/ 194809 h 363437"/>
                <a:gd name="connsiteX5" fmla="*/ 227261 w 369583"/>
                <a:gd name="connsiteY5" fmla="*/ 361842 h 363437"/>
                <a:gd name="connsiteX6" fmla="*/ 27402 w 369583"/>
                <a:gd name="connsiteY6" fmla="*/ 277101 h 363437"/>
                <a:gd name="connsiteX7" fmla="*/ 143842 w 369583"/>
                <a:gd name="connsiteY7" fmla="*/ 243131 h 363437"/>
                <a:gd name="connsiteX8" fmla="*/ 166359 w 369583"/>
                <a:gd name="connsiteY8" fmla="*/ 235437 h 363437"/>
                <a:gd name="connsiteX9" fmla="*/ 10222 w 369583"/>
                <a:gd name="connsiteY9" fmla="*/ 214059 h 363437"/>
                <a:gd name="connsiteX0" fmla="*/ 5906 w 365267"/>
                <a:gd name="connsiteY0" fmla="*/ 214059 h 363437"/>
                <a:gd name="connsiteX1" fmla="*/ 27231 w 365267"/>
                <a:gd name="connsiteY1" fmla="*/ 95544 h 363437"/>
                <a:gd name="connsiteX2" fmla="*/ 161048 w 365267"/>
                <a:gd name="connsiteY2" fmla="*/ 223 h 363437"/>
                <a:gd name="connsiteX3" fmla="*/ 328823 w 365267"/>
                <a:gd name="connsiteY3" fmla="*/ 73085 h 363437"/>
                <a:gd name="connsiteX4" fmla="*/ 361108 w 365267"/>
                <a:gd name="connsiteY4" fmla="*/ 194809 h 363437"/>
                <a:gd name="connsiteX5" fmla="*/ 222945 w 365267"/>
                <a:gd name="connsiteY5" fmla="*/ 361842 h 363437"/>
                <a:gd name="connsiteX6" fmla="*/ 23086 w 365267"/>
                <a:gd name="connsiteY6" fmla="*/ 277101 h 363437"/>
                <a:gd name="connsiteX7" fmla="*/ 139526 w 365267"/>
                <a:gd name="connsiteY7" fmla="*/ 243131 h 363437"/>
                <a:gd name="connsiteX8" fmla="*/ 103648 w 365267"/>
                <a:gd name="connsiteY8" fmla="*/ 226580 h 363437"/>
                <a:gd name="connsiteX9" fmla="*/ 5906 w 365267"/>
                <a:gd name="connsiteY9" fmla="*/ 214059 h 363437"/>
                <a:gd name="connsiteX0" fmla="*/ 5906 w 365267"/>
                <a:gd name="connsiteY0" fmla="*/ 214059 h 363455"/>
                <a:gd name="connsiteX1" fmla="*/ 27231 w 365267"/>
                <a:gd name="connsiteY1" fmla="*/ 95544 h 363455"/>
                <a:gd name="connsiteX2" fmla="*/ 161048 w 365267"/>
                <a:gd name="connsiteY2" fmla="*/ 223 h 363455"/>
                <a:gd name="connsiteX3" fmla="*/ 328823 w 365267"/>
                <a:gd name="connsiteY3" fmla="*/ 73085 h 363455"/>
                <a:gd name="connsiteX4" fmla="*/ 361108 w 365267"/>
                <a:gd name="connsiteY4" fmla="*/ 194809 h 363455"/>
                <a:gd name="connsiteX5" fmla="*/ 222945 w 365267"/>
                <a:gd name="connsiteY5" fmla="*/ 361842 h 363455"/>
                <a:gd name="connsiteX6" fmla="*/ 23086 w 365267"/>
                <a:gd name="connsiteY6" fmla="*/ 277101 h 363455"/>
                <a:gd name="connsiteX7" fmla="*/ 90144 w 365267"/>
                <a:gd name="connsiteY7" fmla="*/ 236920 h 363455"/>
                <a:gd name="connsiteX8" fmla="*/ 103648 w 365267"/>
                <a:gd name="connsiteY8" fmla="*/ 226580 h 363455"/>
                <a:gd name="connsiteX9" fmla="*/ 5906 w 365267"/>
                <a:gd name="connsiteY9" fmla="*/ 214059 h 36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267" h="363455">
                  <a:moveTo>
                    <a:pt x="5906" y="214059"/>
                  </a:moveTo>
                  <a:cubicBezTo>
                    <a:pt x="-6830" y="192220"/>
                    <a:pt x="1374" y="131183"/>
                    <a:pt x="27231" y="95544"/>
                  </a:cubicBezTo>
                  <a:cubicBezTo>
                    <a:pt x="53088" y="59905"/>
                    <a:pt x="110783" y="3966"/>
                    <a:pt x="161048" y="223"/>
                  </a:cubicBezTo>
                  <a:cubicBezTo>
                    <a:pt x="211313" y="-3520"/>
                    <a:pt x="295480" y="40654"/>
                    <a:pt x="328823" y="73085"/>
                  </a:cubicBezTo>
                  <a:cubicBezTo>
                    <a:pt x="362166" y="105516"/>
                    <a:pt x="371803" y="149357"/>
                    <a:pt x="361108" y="194809"/>
                  </a:cubicBezTo>
                  <a:cubicBezTo>
                    <a:pt x="350413" y="240261"/>
                    <a:pt x="279282" y="348127"/>
                    <a:pt x="222945" y="361842"/>
                  </a:cubicBezTo>
                  <a:cubicBezTo>
                    <a:pt x="166608" y="375557"/>
                    <a:pt x="45219" y="297921"/>
                    <a:pt x="23086" y="277101"/>
                  </a:cubicBezTo>
                  <a:cubicBezTo>
                    <a:pt x="953" y="256281"/>
                    <a:pt x="66985" y="243864"/>
                    <a:pt x="90144" y="236920"/>
                  </a:cubicBezTo>
                  <a:cubicBezTo>
                    <a:pt x="113303" y="229976"/>
                    <a:pt x="123779" y="233030"/>
                    <a:pt x="103648" y="226580"/>
                  </a:cubicBezTo>
                  <a:cubicBezTo>
                    <a:pt x="70305" y="194149"/>
                    <a:pt x="18642" y="235898"/>
                    <a:pt x="5906" y="214059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63" name="楕円 48">
              <a:extLst>
                <a:ext uri="{FF2B5EF4-FFF2-40B4-BE49-F238E27FC236}">
                  <a16:creationId xmlns:a16="http://schemas.microsoft.com/office/drawing/2014/main" id="{27CFD7A5-08B5-AC74-5898-24D7F012A9DC}"/>
                </a:ext>
              </a:extLst>
            </p:cNvPr>
            <p:cNvSpPr/>
            <p:nvPr/>
          </p:nvSpPr>
          <p:spPr bwMode="auto">
            <a:xfrm rot="20026710">
              <a:off x="7038030" y="2442669"/>
              <a:ext cx="278128" cy="309978"/>
            </a:xfrm>
            <a:custGeom>
              <a:avLst/>
              <a:gdLst>
                <a:gd name="connsiteX0" fmla="*/ 0 w 400120"/>
                <a:gd name="connsiteY0" fmla="*/ 194586 h 389171"/>
                <a:gd name="connsiteX1" fmla="*/ 200060 w 400120"/>
                <a:gd name="connsiteY1" fmla="*/ 0 h 389171"/>
                <a:gd name="connsiteX2" fmla="*/ 400120 w 400120"/>
                <a:gd name="connsiteY2" fmla="*/ 194586 h 389171"/>
                <a:gd name="connsiteX3" fmla="*/ 200060 w 400120"/>
                <a:gd name="connsiteY3" fmla="*/ 389172 h 389171"/>
                <a:gd name="connsiteX4" fmla="*/ 0 w 400120"/>
                <a:gd name="connsiteY4" fmla="*/ 194586 h 389171"/>
                <a:gd name="connsiteX0" fmla="*/ 0 w 400120"/>
                <a:gd name="connsiteY0" fmla="*/ 194586 h 389430"/>
                <a:gd name="connsiteX1" fmla="*/ 200060 w 400120"/>
                <a:gd name="connsiteY1" fmla="*/ 0 h 389430"/>
                <a:gd name="connsiteX2" fmla="*/ 400120 w 400120"/>
                <a:gd name="connsiteY2" fmla="*/ 194586 h 389430"/>
                <a:gd name="connsiteX3" fmla="*/ 200060 w 400120"/>
                <a:gd name="connsiteY3" fmla="*/ 389172 h 389430"/>
                <a:gd name="connsiteX4" fmla="*/ 201055 w 400120"/>
                <a:gd name="connsiteY4" fmla="*/ 235214 h 389430"/>
                <a:gd name="connsiteX5" fmla="*/ 0 w 400120"/>
                <a:gd name="connsiteY5" fmla="*/ 194586 h 389430"/>
                <a:gd name="connsiteX0" fmla="*/ 0 w 400120"/>
                <a:gd name="connsiteY0" fmla="*/ 194586 h 278409"/>
                <a:gd name="connsiteX1" fmla="*/ 200060 w 400120"/>
                <a:gd name="connsiteY1" fmla="*/ 0 h 278409"/>
                <a:gd name="connsiteX2" fmla="*/ 400120 w 400120"/>
                <a:gd name="connsiteY2" fmla="*/ 194586 h 278409"/>
                <a:gd name="connsiteX3" fmla="*/ 62098 w 400120"/>
                <a:gd name="connsiteY3" fmla="*/ 276878 h 278409"/>
                <a:gd name="connsiteX4" fmla="*/ 201055 w 400120"/>
                <a:gd name="connsiteY4" fmla="*/ 235214 h 278409"/>
                <a:gd name="connsiteX5" fmla="*/ 0 w 400120"/>
                <a:gd name="connsiteY5" fmla="*/ 194586 h 278409"/>
                <a:gd name="connsiteX0" fmla="*/ 0 w 401240"/>
                <a:gd name="connsiteY0" fmla="*/ 194586 h 328763"/>
                <a:gd name="connsiteX1" fmla="*/ 200060 w 401240"/>
                <a:gd name="connsiteY1" fmla="*/ 0 h 328763"/>
                <a:gd name="connsiteX2" fmla="*/ 400120 w 401240"/>
                <a:gd name="connsiteY2" fmla="*/ 194586 h 328763"/>
                <a:gd name="connsiteX3" fmla="*/ 261957 w 401240"/>
                <a:gd name="connsiteY3" fmla="*/ 326327 h 328763"/>
                <a:gd name="connsiteX4" fmla="*/ 62098 w 401240"/>
                <a:gd name="connsiteY4" fmla="*/ 276878 h 328763"/>
                <a:gd name="connsiteX5" fmla="*/ 201055 w 401240"/>
                <a:gd name="connsiteY5" fmla="*/ 235214 h 328763"/>
                <a:gd name="connsiteX6" fmla="*/ 0 w 401240"/>
                <a:gd name="connsiteY6" fmla="*/ 194586 h 328763"/>
                <a:gd name="connsiteX0" fmla="*/ 0 w 401240"/>
                <a:gd name="connsiteY0" fmla="*/ 194586 h 363236"/>
                <a:gd name="connsiteX1" fmla="*/ 200060 w 401240"/>
                <a:gd name="connsiteY1" fmla="*/ 0 h 363236"/>
                <a:gd name="connsiteX2" fmla="*/ 400120 w 401240"/>
                <a:gd name="connsiteY2" fmla="*/ 194586 h 363236"/>
                <a:gd name="connsiteX3" fmla="*/ 261957 w 401240"/>
                <a:gd name="connsiteY3" fmla="*/ 361619 h 363236"/>
                <a:gd name="connsiteX4" fmla="*/ 62098 w 401240"/>
                <a:gd name="connsiteY4" fmla="*/ 276878 h 363236"/>
                <a:gd name="connsiteX5" fmla="*/ 201055 w 401240"/>
                <a:gd name="connsiteY5" fmla="*/ 235214 h 363236"/>
                <a:gd name="connsiteX6" fmla="*/ 0 w 401240"/>
                <a:gd name="connsiteY6" fmla="*/ 194586 h 363236"/>
                <a:gd name="connsiteX0" fmla="*/ 1 w 356323"/>
                <a:gd name="connsiteY0" fmla="*/ 213885 h 363285"/>
                <a:gd name="connsiteX1" fmla="*/ 155143 w 356323"/>
                <a:gd name="connsiteY1" fmla="*/ 49 h 363285"/>
                <a:gd name="connsiteX2" fmla="*/ 355203 w 356323"/>
                <a:gd name="connsiteY2" fmla="*/ 194635 h 363285"/>
                <a:gd name="connsiteX3" fmla="*/ 217040 w 356323"/>
                <a:gd name="connsiteY3" fmla="*/ 361668 h 363285"/>
                <a:gd name="connsiteX4" fmla="*/ 17181 w 356323"/>
                <a:gd name="connsiteY4" fmla="*/ 276927 h 363285"/>
                <a:gd name="connsiteX5" fmla="*/ 156138 w 356323"/>
                <a:gd name="connsiteY5" fmla="*/ 235263 h 363285"/>
                <a:gd name="connsiteX6" fmla="*/ 1 w 356323"/>
                <a:gd name="connsiteY6" fmla="*/ 213885 h 363285"/>
                <a:gd name="connsiteX0" fmla="*/ 10222 w 366544"/>
                <a:gd name="connsiteY0" fmla="*/ 216153 h 365553"/>
                <a:gd name="connsiteX1" fmla="*/ 31547 w 366544"/>
                <a:gd name="connsiteY1" fmla="*/ 97638 h 365553"/>
                <a:gd name="connsiteX2" fmla="*/ 165364 w 366544"/>
                <a:gd name="connsiteY2" fmla="*/ 2317 h 365553"/>
                <a:gd name="connsiteX3" fmla="*/ 365424 w 366544"/>
                <a:gd name="connsiteY3" fmla="*/ 196903 h 365553"/>
                <a:gd name="connsiteX4" fmla="*/ 227261 w 366544"/>
                <a:gd name="connsiteY4" fmla="*/ 363936 h 365553"/>
                <a:gd name="connsiteX5" fmla="*/ 27402 w 366544"/>
                <a:gd name="connsiteY5" fmla="*/ 279195 h 365553"/>
                <a:gd name="connsiteX6" fmla="*/ 166359 w 366544"/>
                <a:gd name="connsiteY6" fmla="*/ 237531 h 365553"/>
                <a:gd name="connsiteX7" fmla="*/ 10222 w 366544"/>
                <a:gd name="connsiteY7" fmla="*/ 216153 h 365553"/>
                <a:gd name="connsiteX0" fmla="*/ 10222 w 369583"/>
                <a:gd name="connsiteY0" fmla="*/ 214059 h 363459"/>
                <a:gd name="connsiteX1" fmla="*/ 31547 w 369583"/>
                <a:gd name="connsiteY1" fmla="*/ 95544 h 363459"/>
                <a:gd name="connsiteX2" fmla="*/ 165364 w 369583"/>
                <a:gd name="connsiteY2" fmla="*/ 223 h 363459"/>
                <a:gd name="connsiteX3" fmla="*/ 333139 w 369583"/>
                <a:gd name="connsiteY3" fmla="*/ 73085 h 363459"/>
                <a:gd name="connsiteX4" fmla="*/ 365424 w 369583"/>
                <a:gd name="connsiteY4" fmla="*/ 194809 h 363459"/>
                <a:gd name="connsiteX5" fmla="*/ 227261 w 369583"/>
                <a:gd name="connsiteY5" fmla="*/ 361842 h 363459"/>
                <a:gd name="connsiteX6" fmla="*/ 27402 w 369583"/>
                <a:gd name="connsiteY6" fmla="*/ 277101 h 363459"/>
                <a:gd name="connsiteX7" fmla="*/ 166359 w 369583"/>
                <a:gd name="connsiteY7" fmla="*/ 235437 h 363459"/>
                <a:gd name="connsiteX8" fmla="*/ 10222 w 369583"/>
                <a:gd name="connsiteY8" fmla="*/ 214059 h 363459"/>
                <a:gd name="connsiteX0" fmla="*/ 10222 w 369583"/>
                <a:gd name="connsiteY0" fmla="*/ 214059 h 363437"/>
                <a:gd name="connsiteX1" fmla="*/ 31547 w 369583"/>
                <a:gd name="connsiteY1" fmla="*/ 95544 h 363437"/>
                <a:gd name="connsiteX2" fmla="*/ 165364 w 369583"/>
                <a:gd name="connsiteY2" fmla="*/ 223 h 363437"/>
                <a:gd name="connsiteX3" fmla="*/ 333139 w 369583"/>
                <a:gd name="connsiteY3" fmla="*/ 73085 h 363437"/>
                <a:gd name="connsiteX4" fmla="*/ 365424 w 369583"/>
                <a:gd name="connsiteY4" fmla="*/ 194809 h 363437"/>
                <a:gd name="connsiteX5" fmla="*/ 227261 w 369583"/>
                <a:gd name="connsiteY5" fmla="*/ 361842 h 363437"/>
                <a:gd name="connsiteX6" fmla="*/ 27402 w 369583"/>
                <a:gd name="connsiteY6" fmla="*/ 277101 h 363437"/>
                <a:gd name="connsiteX7" fmla="*/ 143842 w 369583"/>
                <a:gd name="connsiteY7" fmla="*/ 243131 h 363437"/>
                <a:gd name="connsiteX8" fmla="*/ 166359 w 369583"/>
                <a:gd name="connsiteY8" fmla="*/ 235437 h 363437"/>
                <a:gd name="connsiteX9" fmla="*/ 10222 w 369583"/>
                <a:gd name="connsiteY9" fmla="*/ 214059 h 36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583" h="363437">
                  <a:moveTo>
                    <a:pt x="10222" y="214059"/>
                  </a:moveTo>
                  <a:cubicBezTo>
                    <a:pt x="-12247" y="190743"/>
                    <a:pt x="5690" y="131183"/>
                    <a:pt x="31547" y="95544"/>
                  </a:cubicBezTo>
                  <a:cubicBezTo>
                    <a:pt x="57404" y="59905"/>
                    <a:pt x="115099" y="3966"/>
                    <a:pt x="165364" y="223"/>
                  </a:cubicBezTo>
                  <a:cubicBezTo>
                    <a:pt x="215629" y="-3520"/>
                    <a:pt x="299796" y="40654"/>
                    <a:pt x="333139" y="73085"/>
                  </a:cubicBezTo>
                  <a:cubicBezTo>
                    <a:pt x="366482" y="105516"/>
                    <a:pt x="376119" y="149357"/>
                    <a:pt x="365424" y="194809"/>
                  </a:cubicBezTo>
                  <a:cubicBezTo>
                    <a:pt x="354729" y="240261"/>
                    <a:pt x="283598" y="348127"/>
                    <a:pt x="227261" y="361842"/>
                  </a:cubicBezTo>
                  <a:cubicBezTo>
                    <a:pt x="170924" y="375557"/>
                    <a:pt x="41305" y="296886"/>
                    <a:pt x="27402" y="277101"/>
                  </a:cubicBezTo>
                  <a:cubicBezTo>
                    <a:pt x="13499" y="257316"/>
                    <a:pt x="120683" y="250075"/>
                    <a:pt x="143842" y="243131"/>
                  </a:cubicBezTo>
                  <a:cubicBezTo>
                    <a:pt x="167001" y="236187"/>
                    <a:pt x="186490" y="241887"/>
                    <a:pt x="166359" y="235437"/>
                  </a:cubicBezTo>
                  <a:cubicBezTo>
                    <a:pt x="133016" y="203006"/>
                    <a:pt x="32691" y="237375"/>
                    <a:pt x="10222" y="214059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2B06BA96-37F9-D179-A6F2-4F2CF604F2AA}"/>
              </a:ext>
            </a:extLst>
          </p:cNvPr>
          <p:cNvCxnSpPr/>
          <p:nvPr/>
        </p:nvCxnSpPr>
        <p:spPr bwMode="auto">
          <a:xfrm>
            <a:off x="5098211" y="4866408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Line 9">
            <a:extLst>
              <a:ext uri="{FF2B5EF4-FFF2-40B4-BE49-F238E27FC236}">
                <a16:creationId xmlns:a16="http://schemas.microsoft.com/office/drawing/2014/main" id="{410B9FC8-5493-1A3C-627D-FAFE7600BD84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7832717" y="3960548"/>
            <a:ext cx="2036656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Line 9">
            <a:extLst>
              <a:ext uri="{FF2B5EF4-FFF2-40B4-BE49-F238E27FC236}">
                <a16:creationId xmlns:a16="http://schemas.microsoft.com/office/drawing/2014/main" id="{A5D57450-B92D-4718-4D9B-29F023E1A496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5253830" y="4718812"/>
            <a:ext cx="52012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Line 9">
            <a:extLst>
              <a:ext uri="{FF2B5EF4-FFF2-40B4-BE49-F238E27FC236}">
                <a16:creationId xmlns:a16="http://schemas.microsoft.com/office/drawing/2014/main" id="{3F9EC6C7-98A0-FF9C-8D00-1779B0CBBD02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8378668" y="2889045"/>
            <a:ext cx="277468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Line 9">
            <a:extLst>
              <a:ext uri="{FF2B5EF4-FFF2-40B4-BE49-F238E27FC236}">
                <a16:creationId xmlns:a16="http://schemas.microsoft.com/office/drawing/2014/main" id="{E6564AA5-5498-5551-85AB-D4F6C452DDAF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143721" y="4195116"/>
            <a:ext cx="395643" cy="223752"/>
          </a:xfrm>
          <a:prstGeom prst="line">
            <a:avLst/>
          </a:prstGeom>
          <a:noFill/>
          <a:ln w="38100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Rectangle 64">
            <a:extLst>
              <a:ext uri="{FF2B5EF4-FFF2-40B4-BE49-F238E27FC236}">
                <a16:creationId xmlns:a16="http://schemas.microsoft.com/office/drawing/2014/main" id="{F50061A2-772A-8576-2518-2C276DDEE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8744" y="3604787"/>
            <a:ext cx="565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+mn-cs"/>
              </a:rPr>
              <a:t>h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0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27" name="Rectangle 64">
            <a:extLst>
              <a:ext uri="{FF2B5EF4-FFF2-40B4-BE49-F238E27FC236}">
                <a16:creationId xmlns:a16="http://schemas.microsoft.com/office/drawing/2014/main" id="{C1459701-27AC-2F86-32F7-3ADD97C8F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053" y="4382837"/>
            <a:ext cx="565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+mn-cs"/>
              </a:rPr>
              <a:t>h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1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4" name="Rectangle 64">
            <a:extLst>
              <a:ext uri="{FF2B5EF4-FFF2-40B4-BE49-F238E27FC236}">
                <a16:creationId xmlns:a16="http://schemas.microsoft.com/office/drawing/2014/main" id="{E5708862-BB5A-18CF-D5BB-E2149FD0B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8756" y="3793542"/>
            <a:ext cx="565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+mn-cs"/>
              </a:rPr>
              <a:t>v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1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5" name="Rectangle 64">
            <a:extLst>
              <a:ext uri="{FF2B5EF4-FFF2-40B4-BE49-F238E27FC236}">
                <a16:creationId xmlns:a16="http://schemas.microsoft.com/office/drawing/2014/main" id="{B1ADA443-5BD8-3D99-801F-9BF2C14C4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2443" y="2586630"/>
            <a:ext cx="565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0</a:t>
            </a:r>
          </a:p>
        </p:txBody>
      </p:sp>
      <p:sp>
        <p:nvSpPr>
          <p:cNvPr id="36" name="Line 9">
            <a:extLst>
              <a:ext uri="{FF2B5EF4-FFF2-40B4-BE49-F238E27FC236}">
                <a16:creationId xmlns:a16="http://schemas.microsoft.com/office/drawing/2014/main" id="{1B55D465-BF42-7784-8A35-93DE9E0014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60053" y="4978875"/>
            <a:ext cx="4075536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AutoShape 3">
            <a:extLst>
              <a:ext uri="{FF2B5EF4-FFF2-40B4-BE49-F238E27FC236}">
                <a16:creationId xmlns:a16="http://schemas.microsoft.com/office/drawing/2014/main" id="{8AC21C89-B47B-07FC-245E-E6BB8396A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92" y="-22011"/>
            <a:ext cx="4177361" cy="669625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Line 5">
            <a:extLst>
              <a:ext uri="{FF2B5EF4-FFF2-40B4-BE49-F238E27FC236}">
                <a16:creationId xmlns:a16="http://schemas.microsoft.com/office/drawing/2014/main" id="{69B0C91B-60CF-D0B2-40CA-B872AA1760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1891" y="429066"/>
            <a:ext cx="780490" cy="2131491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AutoShape 10">
            <a:extLst>
              <a:ext uri="{FF2B5EF4-FFF2-40B4-BE49-F238E27FC236}">
                <a16:creationId xmlns:a16="http://schemas.microsoft.com/office/drawing/2014/main" id="{043C8BCC-EF87-FDED-2C03-1C1B273DA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331" y="2520016"/>
            <a:ext cx="2877412" cy="47148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Line 13">
            <a:extLst>
              <a:ext uri="{FF2B5EF4-FFF2-40B4-BE49-F238E27FC236}">
                <a16:creationId xmlns:a16="http://schemas.microsoft.com/office/drawing/2014/main" id="{8DE71A6E-9878-2B9C-C2A7-7F21DB102C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16358" y="548158"/>
            <a:ext cx="417824" cy="1966488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AutoShape 3">
            <a:extLst>
              <a:ext uri="{FF2B5EF4-FFF2-40B4-BE49-F238E27FC236}">
                <a16:creationId xmlns:a16="http://schemas.microsoft.com/office/drawing/2014/main" id="{43332C41-CC61-5A2A-9598-35294EA33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0572" y="2591003"/>
            <a:ext cx="675428" cy="456206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Line 5">
            <a:extLst>
              <a:ext uri="{FF2B5EF4-FFF2-40B4-BE49-F238E27FC236}">
                <a16:creationId xmlns:a16="http://schemas.microsoft.com/office/drawing/2014/main" id="{33D89CC3-8383-383A-2E51-082381CA75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9720" y="2460948"/>
            <a:ext cx="3236057" cy="254473"/>
          </a:xfrm>
          <a:custGeom>
            <a:avLst/>
            <a:gdLst>
              <a:gd name="connsiteX0" fmla="*/ 0 w 3585193"/>
              <a:gd name="connsiteY0" fmla="*/ 0 h 51200"/>
              <a:gd name="connsiteX1" fmla="*/ 3585193 w 3585193"/>
              <a:gd name="connsiteY1" fmla="*/ 51200 h 51200"/>
              <a:gd name="connsiteX0" fmla="*/ 0 w 3585193"/>
              <a:gd name="connsiteY0" fmla="*/ 73949 h 125149"/>
              <a:gd name="connsiteX1" fmla="*/ 3585193 w 3585193"/>
              <a:gd name="connsiteY1" fmla="*/ 125149 h 125149"/>
              <a:gd name="connsiteX0" fmla="*/ 0 w 3415081"/>
              <a:gd name="connsiteY0" fmla="*/ 557847 h 558123"/>
              <a:gd name="connsiteX1" fmla="*/ 3415081 w 3415081"/>
              <a:gd name="connsiteY1" fmla="*/ 52386 h 558123"/>
              <a:gd name="connsiteX0" fmla="*/ 0 w 3415081"/>
              <a:gd name="connsiteY0" fmla="*/ 505461 h 506477"/>
              <a:gd name="connsiteX1" fmla="*/ 3415081 w 3415081"/>
              <a:gd name="connsiteY1" fmla="*/ 0 h 506477"/>
              <a:gd name="connsiteX0" fmla="*/ 0 w 3680881"/>
              <a:gd name="connsiteY0" fmla="*/ 554941 h 555769"/>
              <a:gd name="connsiteX1" fmla="*/ 3680881 w 3680881"/>
              <a:gd name="connsiteY1" fmla="*/ 0 h 555769"/>
              <a:gd name="connsiteX0" fmla="*/ 0 w 3680881"/>
              <a:gd name="connsiteY0" fmla="*/ 196204 h 227932"/>
              <a:gd name="connsiteX1" fmla="*/ 3680881 w 3680881"/>
              <a:gd name="connsiteY1" fmla="*/ 0 h 227932"/>
              <a:gd name="connsiteX0" fmla="*/ 0 w 3680881"/>
              <a:gd name="connsiteY0" fmla="*/ 196204 h 196204"/>
              <a:gd name="connsiteX1" fmla="*/ 3680881 w 3680881"/>
              <a:gd name="connsiteY1" fmla="*/ 0 h 196204"/>
              <a:gd name="connsiteX0" fmla="*/ 0 w 3680881"/>
              <a:gd name="connsiteY0" fmla="*/ 306314 h 306314"/>
              <a:gd name="connsiteX1" fmla="*/ 3680881 w 3680881"/>
              <a:gd name="connsiteY1" fmla="*/ 110110 h 306314"/>
              <a:gd name="connsiteX0" fmla="*/ 0 w 3692240"/>
              <a:gd name="connsiteY0" fmla="*/ 268092 h 268092"/>
              <a:gd name="connsiteX1" fmla="*/ 3692240 w 3692240"/>
              <a:gd name="connsiteY1" fmla="*/ 128978 h 268092"/>
              <a:gd name="connsiteX0" fmla="*/ 0 w 3692240"/>
              <a:gd name="connsiteY0" fmla="*/ 282801 h 282801"/>
              <a:gd name="connsiteX1" fmla="*/ 3692240 w 3692240"/>
              <a:gd name="connsiteY1" fmla="*/ 143687 h 28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92240" h="282801">
                <a:moveTo>
                  <a:pt x="0" y="282801"/>
                </a:moveTo>
                <a:cubicBezTo>
                  <a:pt x="1064919" y="-21758"/>
                  <a:pt x="3275932" y="-99222"/>
                  <a:pt x="3692240" y="143687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AutoShape 10">
            <a:extLst>
              <a:ext uri="{FF2B5EF4-FFF2-40B4-BE49-F238E27FC236}">
                <a16:creationId xmlns:a16="http://schemas.microsoft.com/office/drawing/2014/main" id="{0D7895EF-093D-6A04-C63C-497AD0D75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525" y="2514277"/>
            <a:ext cx="754340" cy="47148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" name="Line 13">
            <a:extLst>
              <a:ext uri="{FF2B5EF4-FFF2-40B4-BE49-F238E27FC236}">
                <a16:creationId xmlns:a16="http://schemas.microsoft.com/office/drawing/2014/main" id="{26F24112-8DEC-B885-A775-044B451DA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4762" y="2978195"/>
            <a:ext cx="3802616" cy="162560"/>
          </a:xfrm>
          <a:custGeom>
            <a:avLst/>
            <a:gdLst>
              <a:gd name="connsiteX0" fmla="*/ 0 w 3831573"/>
              <a:gd name="connsiteY0" fmla="*/ 0 h 69279"/>
              <a:gd name="connsiteX1" fmla="*/ 3831573 w 3831573"/>
              <a:gd name="connsiteY1" fmla="*/ 69279 h 69279"/>
              <a:gd name="connsiteX0" fmla="*/ 0 w 3831573"/>
              <a:gd name="connsiteY0" fmla="*/ 0 h 113901"/>
              <a:gd name="connsiteX1" fmla="*/ 3831573 w 3831573"/>
              <a:gd name="connsiteY1" fmla="*/ 69279 h 113901"/>
              <a:gd name="connsiteX0" fmla="*/ 0 w 3831573"/>
              <a:gd name="connsiteY0" fmla="*/ 0 h 136242"/>
              <a:gd name="connsiteX1" fmla="*/ 3831573 w 3831573"/>
              <a:gd name="connsiteY1" fmla="*/ 69279 h 136242"/>
              <a:gd name="connsiteX0" fmla="*/ 0 w 3907510"/>
              <a:gd name="connsiteY0" fmla="*/ 0 h 165093"/>
              <a:gd name="connsiteX1" fmla="*/ 3907510 w 3907510"/>
              <a:gd name="connsiteY1" fmla="*/ 124044 h 165093"/>
              <a:gd name="connsiteX0" fmla="*/ 0 w 3907510"/>
              <a:gd name="connsiteY0" fmla="*/ 0 h 134734"/>
              <a:gd name="connsiteX1" fmla="*/ 3907510 w 3907510"/>
              <a:gd name="connsiteY1" fmla="*/ 124044 h 134734"/>
              <a:gd name="connsiteX0" fmla="*/ 0 w 3907510"/>
              <a:gd name="connsiteY0" fmla="*/ 0 h 124044"/>
              <a:gd name="connsiteX1" fmla="*/ 3907510 w 3907510"/>
              <a:gd name="connsiteY1" fmla="*/ 124044 h 124044"/>
              <a:gd name="connsiteX0" fmla="*/ 0 w 3915947"/>
              <a:gd name="connsiteY0" fmla="*/ 0 h 90343"/>
              <a:gd name="connsiteX1" fmla="*/ 3915947 w 3915947"/>
              <a:gd name="connsiteY1" fmla="*/ 90343 h 90343"/>
              <a:gd name="connsiteX0" fmla="*/ 0 w 3915947"/>
              <a:gd name="connsiteY0" fmla="*/ 0 h 93619"/>
              <a:gd name="connsiteX1" fmla="*/ 3915947 w 3915947"/>
              <a:gd name="connsiteY1" fmla="*/ 90343 h 93619"/>
              <a:gd name="connsiteX0" fmla="*/ 0 w 3915947"/>
              <a:gd name="connsiteY0" fmla="*/ 0 h 93811"/>
              <a:gd name="connsiteX1" fmla="*/ 3915947 w 3915947"/>
              <a:gd name="connsiteY1" fmla="*/ 90343 h 93811"/>
              <a:gd name="connsiteX0" fmla="*/ 0 w 3122826"/>
              <a:gd name="connsiteY0" fmla="*/ 0 h 22218"/>
              <a:gd name="connsiteX1" fmla="*/ 3122826 w 3122826"/>
              <a:gd name="connsiteY1" fmla="*/ 1877 h 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2826" h="22218">
                <a:moveTo>
                  <a:pt x="0" y="0"/>
                </a:moveTo>
                <a:cubicBezTo>
                  <a:pt x="723132" y="35731"/>
                  <a:pt x="1766885" y="22315"/>
                  <a:pt x="3122826" y="1877"/>
                </a:cubicBezTo>
              </a:path>
            </a:pathLst>
          </a:cu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Rectangle 64">
            <a:extLst>
              <a:ext uri="{FF2B5EF4-FFF2-40B4-BE49-F238E27FC236}">
                <a16:creationId xmlns:a16="http://schemas.microsoft.com/office/drawing/2014/main" id="{BFDD49BD-FA1C-D9CC-F591-8F8DD87E4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776" y="2489178"/>
            <a:ext cx="11904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Ｐゴシック" charset="-128"/>
                <a:cs typeface="+mn-cs"/>
              </a:rPr>
              <a:t>m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0</a:t>
            </a:r>
            <a:r>
              <a:rPr kumimoji="1" lang="en-US" altLang="ja-JP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/2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ＭＳ Ｐゴシック" charset="-128"/>
              <a:cs typeface="+mn-cs"/>
            </a:endParaRPr>
          </a:p>
        </p:txBody>
      </p:sp>
      <p:sp>
        <p:nvSpPr>
          <p:cNvPr id="42" name="Rectangle 64">
            <a:extLst>
              <a:ext uri="{FF2B5EF4-FFF2-40B4-BE49-F238E27FC236}">
                <a16:creationId xmlns:a16="http://schemas.microsoft.com/office/drawing/2014/main" id="{01783E31-D577-7874-7E43-092B247E8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656" y="2491814"/>
            <a:ext cx="13229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Ｐゴシック" charset="-128"/>
                <a:cs typeface="+mn-cs"/>
              </a:rPr>
              <a:t>mv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1</a:t>
            </a:r>
            <a:r>
              <a:rPr kumimoji="1" lang="en-US" altLang="ja-JP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/2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ＭＳ Ｐゴシック" charset="-128"/>
              <a:cs typeface="+mn-cs"/>
            </a:endParaRPr>
          </a:p>
        </p:txBody>
      </p:sp>
      <p:sp>
        <p:nvSpPr>
          <p:cNvPr id="97" name="AutoShape 3">
            <a:extLst>
              <a:ext uri="{FF2B5EF4-FFF2-40B4-BE49-F238E27FC236}">
                <a16:creationId xmlns:a16="http://schemas.microsoft.com/office/drawing/2014/main" id="{60582FBB-646D-2D57-60A0-D4E91E7E5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197" y="3858547"/>
            <a:ext cx="690543" cy="621304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Line 7">
            <a:extLst>
              <a:ext uri="{FF2B5EF4-FFF2-40B4-BE49-F238E27FC236}">
                <a16:creationId xmlns:a16="http://schemas.microsoft.com/office/drawing/2014/main" id="{B3EE9446-3A61-F65B-A8B3-B5D0CD7011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5407" y="2923643"/>
            <a:ext cx="1142139" cy="993091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AutoShape 10">
            <a:extLst>
              <a:ext uri="{FF2B5EF4-FFF2-40B4-BE49-F238E27FC236}">
                <a16:creationId xmlns:a16="http://schemas.microsoft.com/office/drawing/2014/main" id="{A3DFA34C-B52C-A272-60A8-B3CFE3538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8912" y="2476959"/>
            <a:ext cx="733237" cy="47148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" name="Line 11">
            <a:extLst>
              <a:ext uri="{FF2B5EF4-FFF2-40B4-BE49-F238E27FC236}">
                <a16:creationId xmlns:a16="http://schemas.microsoft.com/office/drawing/2014/main" id="{8084CC97-062B-42A4-8896-19440CF625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50753" y="3037678"/>
            <a:ext cx="482141" cy="879057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1" name="Line 5">
            <a:extLst>
              <a:ext uri="{FF2B5EF4-FFF2-40B4-BE49-F238E27FC236}">
                <a16:creationId xmlns:a16="http://schemas.microsoft.com/office/drawing/2014/main" id="{443ABDC0-8CA0-A34A-B23F-A0290ED05D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9152" y="418480"/>
            <a:ext cx="2677846" cy="2223203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4" name="Rectangle 4">
            <a:extLst>
              <a:ext uri="{FF2B5EF4-FFF2-40B4-BE49-F238E27FC236}">
                <a16:creationId xmlns:a16="http://schemas.microsoft.com/office/drawing/2014/main" id="{C6788F9C-ACA4-0103-78FA-6990BCD35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698" y="2539390"/>
            <a:ext cx="1107572" cy="442106"/>
          </a:xfrm>
          <a:prstGeom prst="rect">
            <a:avLst/>
          </a:prstGeom>
          <a:noFill/>
          <a:ln w="12700">
            <a:solidFill>
              <a:srgbClr val="00CC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105" name="Rectangle 4">
            <a:extLst>
              <a:ext uri="{FF2B5EF4-FFF2-40B4-BE49-F238E27FC236}">
                <a16:creationId xmlns:a16="http://schemas.microsoft.com/office/drawing/2014/main" id="{8332C42F-63B7-E405-9C6D-77083FB5F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1865" y="2522384"/>
            <a:ext cx="1149384" cy="442106"/>
          </a:xfrm>
          <a:prstGeom prst="rect">
            <a:avLst/>
          </a:prstGeom>
          <a:noFill/>
          <a:ln w="12700">
            <a:solidFill>
              <a:srgbClr val="00CC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106" name="Rectangle 64">
            <a:extLst>
              <a:ext uri="{FF2B5EF4-FFF2-40B4-BE49-F238E27FC236}">
                <a16:creationId xmlns:a16="http://schemas.microsoft.com/office/drawing/2014/main" id="{EE65232E-0C11-22E7-0E6D-71FAFDD19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841" y="2968552"/>
            <a:ext cx="10609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+mn-cs"/>
              </a:rPr>
              <a:t>mgh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0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ＭＳ Ｐゴシック" charset="-128"/>
              <a:cs typeface="+mn-cs"/>
            </a:endParaRPr>
          </a:p>
        </p:txBody>
      </p:sp>
      <p:sp>
        <p:nvSpPr>
          <p:cNvPr id="107" name="Rectangle 64">
            <a:extLst>
              <a:ext uri="{FF2B5EF4-FFF2-40B4-BE49-F238E27FC236}">
                <a16:creationId xmlns:a16="http://schemas.microsoft.com/office/drawing/2014/main" id="{C206CA84-383E-4DAB-08BD-F6EB10CB3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579" y="2957203"/>
            <a:ext cx="11680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+mn-cs"/>
              </a:rPr>
              <a:t>mgh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1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ＭＳ Ｐゴシック" charset="-128"/>
              <a:cs typeface="+mn-cs"/>
            </a:endParaRPr>
          </a:p>
        </p:txBody>
      </p:sp>
      <p:sp>
        <p:nvSpPr>
          <p:cNvPr id="108" name="Rectangle 4">
            <a:extLst>
              <a:ext uri="{FF2B5EF4-FFF2-40B4-BE49-F238E27FC236}">
                <a16:creationId xmlns:a16="http://schemas.microsoft.com/office/drawing/2014/main" id="{27E3A57C-63B3-7E22-E6B5-444D67BFB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935" y="3039562"/>
            <a:ext cx="980188" cy="442106"/>
          </a:xfrm>
          <a:prstGeom prst="rect">
            <a:avLst/>
          </a:prstGeom>
          <a:noFill/>
          <a:ln w="12700">
            <a:solidFill>
              <a:srgbClr val="00CC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109" name="Rectangle 4">
            <a:extLst>
              <a:ext uri="{FF2B5EF4-FFF2-40B4-BE49-F238E27FC236}">
                <a16:creationId xmlns:a16="http://schemas.microsoft.com/office/drawing/2014/main" id="{AB800B13-AAB3-C8C2-9DAE-DB2D4C393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9934" y="3022556"/>
            <a:ext cx="1261069" cy="442106"/>
          </a:xfrm>
          <a:prstGeom prst="rect">
            <a:avLst/>
          </a:prstGeom>
          <a:noFill/>
          <a:ln w="12700">
            <a:solidFill>
              <a:srgbClr val="00CC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103" name="AutoShape 3">
            <a:extLst>
              <a:ext uri="{FF2B5EF4-FFF2-40B4-BE49-F238E27FC236}">
                <a16:creationId xmlns:a16="http://schemas.microsoft.com/office/drawing/2014/main" id="{A2621451-0071-637E-B423-C3DD5AA49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49" y="606159"/>
            <a:ext cx="5700886" cy="444896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Line 5">
            <a:extLst>
              <a:ext uri="{FF2B5EF4-FFF2-40B4-BE49-F238E27FC236}">
                <a16:creationId xmlns:a16="http://schemas.microsoft.com/office/drawing/2014/main" id="{3E276E5F-93F3-8395-B7B9-4A389E16AB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0819" y="1058907"/>
            <a:ext cx="376554" cy="2085099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" name="AutoShape 10">
            <a:extLst>
              <a:ext uri="{FF2B5EF4-FFF2-40B4-BE49-F238E27FC236}">
                <a16:creationId xmlns:a16="http://schemas.microsoft.com/office/drawing/2014/main" id="{6FEB25FB-58B5-683B-E4D7-04623B325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47" y="2994081"/>
            <a:ext cx="2877412" cy="47148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Line 13">
            <a:extLst>
              <a:ext uri="{FF2B5EF4-FFF2-40B4-BE49-F238E27FC236}">
                <a16:creationId xmlns:a16="http://schemas.microsoft.com/office/drawing/2014/main" id="{75033CCF-7589-D628-F06C-2589809A4F1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659" y="1022222"/>
            <a:ext cx="501325" cy="1955972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3" name="Line 5">
            <a:extLst>
              <a:ext uri="{FF2B5EF4-FFF2-40B4-BE49-F238E27FC236}">
                <a16:creationId xmlns:a16="http://schemas.microsoft.com/office/drawing/2014/main" id="{6B123FEA-B870-9DA1-B7D7-6EC097042F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5004" y="3445777"/>
            <a:ext cx="3231646" cy="461395"/>
          </a:xfrm>
          <a:custGeom>
            <a:avLst/>
            <a:gdLst>
              <a:gd name="connsiteX0" fmla="*/ 0 w 3585193"/>
              <a:gd name="connsiteY0" fmla="*/ 0 h 51200"/>
              <a:gd name="connsiteX1" fmla="*/ 3585193 w 3585193"/>
              <a:gd name="connsiteY1" fmla="*/ 51200 h 51200"/>
              <a:gd name="connsiteX0" fmla="*/ 0 w 3585193"/>
              <a:gd name="connsiteY0" fmla="*/ 73949 h 125149"/>
              <a:gd name="connsiteX1" fmla="*/ 3585193 w 3585193"/>
              <a:gd name="connsiteY1" fmla="*/ 125149 h 125149"/>
              <a:gd name="connsiteX0" fmla="*/ 0 w 3298129"/>
              <a:gd name="connsiteY0" fmla="*/ 522853 h 523142"/>
              <a:gd name="connsiteX1" fmla="*/ 3298129 w 3298129"/>
              <a:gd name="connsiteY1" fmla="*/ 54503 h 523142"/>
              <a:gd name="connsiteX0" fmla="*/ 0 w 3755306"/>
              <a:gd name="connsiteY0" fmla="*/ 604746 h 605005"/>
              <a:gd name="connsiteX1" fmla="*/ 3755306 w 3755306"/>
              <a:gd name="connsiteY1" fmla="*/ 49805 h 605005"/>
              <a:gd name="connsiteX0" fmla="*/ 0 w 3755306"/>
              <a:gd name="connsiteY0" fmla="*/ 554941 h 555526"/>
              <a:gd name="connsiteX1" fmla="*/ 3755306 w 3755306"/>
              <a:gd name="connsiteY1" fmla="*/ 0 h 55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5306" h="555526">
                <a:moveTo>
                  <a:pt x="0" y="554941"/>
                </a:moveTo>
                <a:cubicBezTo>
                  <a:pt x="1195064" y="572008"/>
                  <a:pt x="3385522" y="211933"/>
                  <a:pt x="3755306" y="0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4" name="AutoShape 10">
            <a:extLst>
              <a:ext uri="{FF2B5EF4-FFF2-40B4-BE49-F238E27FC236}">
                <a16:creationId xmlns:a16="http://schemas.microsoft.com/office/drawing/2014/main" id="{1B5100F7-B0CB-DA1B-8516-C06CA82F9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2041" y="2988342"/>
            <a:ext cx="754340" cy="47148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Line 13">
            <a:extLst>
              <a:ext uri="{FF2B5EF4-FFF2-40B4-BE49-F238E27FC236}">
                <a16:creationId xmlns:a16="http://schemas.microsoft.com/office/drawing/2014/main" id="{990706B3-6A06-4DD1-1108-AD45A6EC0D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7841" y="3406986"/>
            <a:ext cx="4000718" cy="652560"/>
          </a:xfrm>
          <a:custGeom>
            <a:avLst/>
            <a:gdLst>
              <a:gd name="connsiteX0" fmla="*/ 0 w 3831573"/>
              <a:gd name="connsiteY0" fmla="*/ 0 h 69279"/>
              <a:gd name="connsiteX1" fmla="*/ 3831573 w 3831573"/>
              <a:gd name="connsiteY1" fmla="*/ 69279 h 69279"/>
              <a:gd name="connsiteX0" fmla="*/ 0 w 3831573"/>
              <a:gd name="connsiteY0" fmla="*/ 0 h 113901"/>
              <a:gd name="connsiteX1" fmla="*/ 3831573 w 3831573"/>
              <a:gd name="connsiteY1" fmla="*/ 69279 h 113901"/>
              <a:gd name="connsiteX0" fmla="*/ 0 w 4487395"/>
              <a:gd name="connsiteY0" fmla="*/ 0 h 581529"/>
              <a:gd name="connsiteX1" fmla="*/ 4487395 w 4487395"/>
              <a:gd name="connsiteY1" fmla="*/ 581529 h 58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87395" h="581529">
                <a:moveTo>
                  <a:pt x="0" y="0"/>
                </a:moveTo>
                <a:cubicBezTo>
                  <a:pt x="1169125" y="222598"/>
                  <a:pt x="3210204" y="558436"/>
                  <a:pt x="4487395" y="581529"/>
                </a:cubicBezTo>
              </a:path>
            </a:pathLst>
          </a:cu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6" name="Line 7">
            <a:extLst>
              <a:ext uri="{FF2B5EF4-FFF2-40B4-BE49-F238E27FC236}">
                <a16:creationId xmlns:a16="http://schemas.microsoft.com/office/drawing/2014/main" id="{FD19DA8A-CE2D-C5B2-BAAC-DD74843AD6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65317" y="3443906"/>
            <a:ext cx="1635563" cy="1185197"/>
          </a:xfrm>
          <a:custGeom>
            <a:avLst/>
            <a:gdLst>
              <a:gd name="connsiteX0" fmla="*/ 0 w 1218634"/>
              <a:gd name="connsiteY0" fmla="*/ 0 h 1111170"/>
              <a:gd name="connsiteX1" fmla="*/ 1218634 w 1218634"/>
              <a:gd name="connsiteY1" fmla="*/ 1111170 h 1111170"/>
              <a:gd name="connsiteX0" fmla="*/ 0 w 1126167"/>
              <a:gd name="connsiteY0" fmla="*/ 0 h 1234460"/>
              <a:gd name="connsiteX1" fmla="*/ 1126167 w 1126167"/>
              <a:gd name="connsiteY1" fmla="*/ 1234460 h 1234460"/>
              <a:gd name="connsiteX0" fmla="*/ 0 w 1126167"/>
              <a:gd name="connsiteY0" fmla="*/ 2888 h 1237348"/>
              <a:gd name="connsiteX1" fmla="*/ 1126167 w 1126167"/>
              <a:gd name="connsiteY1" fmla="*/ 1237348 h 1237348"/>
              <a:gd name="connsiteX0" fmla="*/ 0 w 1126167"/>
              <a:gd name="connsiteY0" fmla="*/ 5003 h 1239463"/>
              <a:gd name="connsiteX1" fmla="*/ 1126167 w 1126167"/>
              <a:gd name="connsiteY1" fmla="*/ 1239463 h 1239463"/>
              <a:gd name="connsiteX0" fmla="*/ 0 w 1734676"/>
              <a:gd name="connsiteY0" fmla="*/ 5517 h 1186189"/>
              <a:gd name="connsiteX1" fmla="*/ 1734676 w 1734676"/>
              <a:gd name="connsiteY1" fmla="*/ 1186189 h 1186189"/>
              <a:gd name="connsiteX0" fmla="*/ 0 w 1734676"/>
              <a:gd name="connsiteY0" fmla="*/ 4525 h 1185197"/>
              <a:gd name="connsiteX1" fmla="*/ 1734676 w 1734676"/>
              <a:gd name="connsiteY1" fmla="*/ 1185197 h 118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34676" h="1185197">
                <a:moveTo>
                  <a:pt x="0" y="4525"/>
                </a:moveTo>
                <a:cubicBezTo>
                  <a:pt x="940468" y="-56599"/>
                  <a:pt x="1194727" y="510107"/>
                  <a:pt x="1734676" y="1185197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7" name="AutoShape 10">
            <a:extLst>
              <a:ext uri="{FF2B5EF4-FFF2-40B4-BE49-F238E27FC236}">
                <a16:creationId xmlns:a16="http://schemas.microsoft.com/office/drawing/2014/main" id="{4BB3B990-2333-F344-F713-B01CAB673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617" y="2993813"/>
            <a:ext cx="783738" cy="47148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Line 11">
            <a:extLst>
              <a:ext uri="{FF2B5EF4-FFF2-40B4-BE49-F238E27FC236}">
                <a16:creationId xmlns:a16="http://schemas.microsoft.com/office/drawing/2014/main" id="{1BB36E37-16F7-01D8-6395-85D46B8502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72848" y="3447890"/>
            <a:ext cx="545415" cy="934948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Line 5">
            <a:extLst>
              <a:ext uri="{FF2B5EF4-FFF2-40B4-BE49-F238E27FC236}">
                <a16:creationId xmlns:a16="http://schemas.microsoft.com/office/drawing/2014/main" id="{78A9F1A0-43DB-8352-3277-0B6DEED4D2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5335" y="1047292"/>
            <a:ext cx="1422761" cy="2029082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AutoShape 3">
            <a:extLst>
              <a:ext uri="{FF2B5EF4-FFF2-40B4-BE49-F238E27FC236}">
                <a16:creationId xmlns:a16="http://schemas.microsoft.com/office/drawing/2014/main" id="{9847CC43-1A54-774B-C721-040800A69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0713" y="2748305"/>
            <a:ext cx="675428" cy="2351761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AutoShape 3">
            <a:extLst>
              <a:ext uri="{FF2B5EF4-FFF2-40B4-BE49-F238E27FC236}">
                <a16:creationId xmlns:a16="http://schemas.microsoft.com/office/drawing/2014/main" id="{8827AD46-7348-BADC-5F66-FC9E0D33D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900" y="4317718"/>
            <a:ext cx="830024" cy="654793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Rectangle 64">
            <a:extLst>
              <a:ext uri="{FF2B5EF4-FFF2-40B4-BE49-F238E27FC236}">
                <a16:creationId xmlns:a16="http://schemas.microsoft.com/office/drawing/2014/main" id="{40553FAE-58D3-E198-4490-81508CD10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" y="3428561"/>
            <a:ext cx="59694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力学的エネルギー保存の法則より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ＭＳ Ｐゴシック" charset="-128"/>
              <a:cs typeface="+mn-cs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EA6148B1-91E0-9143-7DA6-315AFC177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7" y="1005095"/>
            <a:ext cx="7558839" cy="527242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6DE63328-8F23-BA8E-2687-0956A322A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92" y="3475363"/>
            <a:ext cx="4711422" cy="44210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D11FDE43-1BCC-6CAC-8BE8-DF3DF521D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3687" y="1547871"/>
            <a:ext cx="5074" cy="1776761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円形吹き出し 183">
            <a:extLst>
              <a:ext uri="{FF2B5EF4-FFF2-40B4-BE49-F238E27FC236}">
                <a16:creationId xmlns:a16="http://schemas.microsoft.com/office/drawing/2014/main" id="{8C36028A-C1BE-97BC-5172-7E1E77F23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4289" y="3117398"/>
            <a:ext cx="510771" cy="514876"/>
          </a:xfrm>
          <a:prstGeom prst="wedgeEllipseCallout">
            <a:avLst>
              <a:gd name="adj1" fmla="val 112071"/>
              <a:gd name="adj2" fmla="val -43919"/>
            </a:avLst>
          </a:prstGeom>
          <a:noFill/>
          <a:ln w="9525" algn="ctr">
            <a:solidFill>
              <a:srgbClr val="CC66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始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2" name="円形吹き出し 183">
            <a:extLst>
              <a:ext uri="{FF2B5EF4-FFF2-40B4-BE49-F238E27FC236}">
                <a16:creationId xmlns:a16="http://schemas.microsoft.com/office/drawing/2014/main" id="{2C488A29-2B38-BE35-A563-06342B923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625" y="4150880"/>
            <a:ext cx="510771" cy="514876"/>
          </a:xfrm>
          <a:prstGeom prst="wedgeEllipseCallout">
            <a:avLst>
              <a:gd name="adj1" fmla="val -112179"/>
              <a:gd name="adj2" fmla="val 948"/>
            </a:avLst>
          </a:prstGeom>
          <a:noFill/>
          <a:ln w="9525" algn="ctr">
            <a:solidFill>
              <a:srgbClr val="CC66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終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404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37" grpId="0" animBg="1"/>
      <p:bldP spid="4" grpId="0" animBg="1"/>
      <p:bldP spid="5" grpId="0" animBg="1"/>
      <p:bldP spid="6" grpId="0" animBg="1"/>
      <p:bldP spid="24" grpId="0" animBg="1"/>
      <p:bldP spid="26" grpId="0"/>
      <p:bldP spid="27" grpId="0"/>
      <p:bldP spid="34" grpId="0"/>
      <p:bldP spid="35" grpId="0"/>
      <p:bldP spid="36" grpId="0" animBg="1"/>
      <p:bldP spid="44" grpId="0" animBg="1"/>
      <p:bldP spid="44" grpId="1" animBg="1"/>
      <p:bldP spid="44" grpId="2" animBg="1"/>
      <p:bldP spid="51" grpId="0" animBg="1"/>
      <p:bldP spid="51" grpId="1" animBg="1"/>
      <p:bldP spid="52" grpId="0" animBg="1"/>
      <p:bldP spid="52" grpId="1" animBg="1"/>
      <p:bldP spid="52" grpId="2" animBg="1"/>
      <p:bldP spid="54" grpId="0" animBg="1"/>
      <p:bldP spid="54" grpId="1" animBg="1"/>
      <p:bldP spid="55" grpId="0" animBg="1"/>
      <p:bldP spid="55" grpId="1" animBg="1"/>
      <p:bldP spid="55" grpId="2" animBg="1"/>
      <p:bldP spid="56" grpId="0" animBg="1"/>
      <p:bldP spid="56" grpId="1" animBg="1"/>
      <p:bldP spid="57" grpId="0" animBg="1"/>
      <p:bldP spid="57" grpId="1" animBg="1"/>
      <p:bldP spid="57" grpId="2" animBg="1"/>
      <p:bldP spid="96" grpId="0" animBg="1"/>
      <p:bldP spid="96" grpId="1" animBg="1"/>
      <p:bldP spid="14" grpId="0"/>
      <p:bldP spid="42" grpId="0"/>
      <p:bldP spid="97" grpId="0" animBg="1"/>
      <p:bldP spid="97" grpId="1" animBg="1"/>
      <p:bldP spid="97" grpId="2" animBg="1"/>
      <p:bldP spid="98" grpId="0" animBg="1"/>
      <p:bldP spid="98" grpId="1" animBg="1"/>
      <p:bldP spid="99" grpId="0" animBg="1"/>
      <p:bldP spid="99" grpId="1" animBg="1"/>
      <p:bldP spid="99" grpId="2" animBg="1"/>
      <p:bldP spid="100" grpId="0" animBg="1"/>
      <p:bldP spid="100" grpId="1" animBg="1"/>
      <p:bldP spid="101" grpId="0" animBg="1"/>
      <p:bldP spid="101" grpId="1" animBg="1"/>
      <p:bldP spid="104" grpId="0" animBg="1"/>
      <p:bldP spid="105" grpId="0" animBg="1"/>
      <p:bldP spid="106" grpId="0"/>
      <p:bldP spid="107" grpId="0"/>
      <p:bldP spid="108" grpId="0" animBg="1"/>
      <p:bldP spid="109" grpId="0" animBg="1"/>
      <p:bldP spid="103" grpId="0" animBg="1"/>
      <p:bldP spid="103" grpId="1" animBg="1"/>
      <p:bldP spid="103" grpId="2" animBg="1"/>
      <p:bldP spid="110" grpId="0" animBg="1"/>
      <p:bldP spid="110" grpId="1" animBg="1"/>
      <p:bldP spid="111" grpId="0" animBg="1"/>
      <p:bldP spid="111" grpId="1" animBg="1"/>
      <p:bldP spid="111" grpId="2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4" grpId="2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7" grpId="2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0" grpId="2" animBg="1"/>
      <p:bldP spid="122" grpId="0" animBg="1"/>
      <p:bldP spid="122" grpId="1" animBg="1"/>
      <p:bldP spid="122" grpId="2" animBg="1"/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5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1CF6AAC2-9D44-86CB-778C-E7A77A130233}"/>
              </a:ext>
            </a:extLst>
          </p:cNvPr>
          <p:cNvGrpSpPr/>
          <p:nvPr/>
        </p:nvGrpSpPr>
        <p:grpSpPr>
          <a:xfrm>
            <a:off x="-34164" y="-64652"/>
            <a:ext cx="9183756" cy="3556424"/>
            <a:chOff x="-34164" y="-64652"/>
            <a:chExt cx="9183756" cy="3556424"/>
          </a:xfrm>
        </p:grpSpPr>
        <p:sp>
          <p:nvSpPr>
            <p:cNvPr id="117" name="Rectangle 46">
              <a:extLst>
                <a:ext uri="{FF2B5EF4-FFF2-40B4-BE49-F238E27FC236}">
                  <a16:creationId xmlns:a16="http://schemas.microsoft.com/office/drawing/2014/main" id="{D62F4AF9-B63F-4E75-3296-8A83FE699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878" y="-14018"/>
              <a:ext cx="9103186" cy="1541582"/>
            </a:xfrm>
            <a:prstGeom prst="rect">
              <a:avLst/>
            </a:prstGeom>
            <a:solidFill>
              <a:srgbClr val="FFF0DC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8" name="Rectangle 17">
              <a:extLst>
                <a:ext uri="{FF2B5EF4-FFF2-40B4-BE49-F238E27FC236}">
                  <a16:creationId xmlns:a16="http://schemas.microsoft.com/office/drawing/2014/main" id="{415F18FD-FAE1-43BA-6398-193288562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62" y="56268"/>
              <a:ext cx="2780778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rPr>
                <a:t>運動エネルギー</a:t>
              </a:r>
            </a:p>
          </p:txBody>
        </p:sp>
        <p:graphicFrame>
          <p:nvGraphicFramePr>
            <p:cNvPr id="129" name="Object 33">
              <a:extLst>
                <a:ext uri="{FF2B5EF4-FFF2-40B4-BE49-F238E27FC236}">
                  <a16:creationId xmlns:a16="http://schemas.microsoft.com/office/drawing/2014/main" id="{69679CC3-AB72-F074-30B7-BD978659DAE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95534" y="-64652"/>
            <a:ext cx="343368" cy="7419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3" imgW="152280" imgH="393480" progId="Equation.3">
                    <p:embed/>
                  </p:oleObj>
                </mc:Choice>
                <mc:Fallback>
                  <p:oleObj name="数式" r:id="rId3" imgW="152280" imgH="393480" progId="Equation.3">
                    <p:embed/>
                    <p:pic>
                      <p:nvPicPr>
                        <p:cNvPr id="129" name="Object 33">
                          <a:extLst>
                            <a:ext uri="{FF2B5EF4-FFF2-40B4-BE49-F238E27FC236}">
                              <a16:creationId xmlns:a16="http://schemas.microsoft.com/office/drawing/2014/main" id="{69679CC3-AB72-F074-30B7-BD978659DAE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5534" y="-64652"/>
                          <a:ext cx="343368" cy="7419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" name="Object 15">
              <a:extLst>
                <a:ext uri="{FF2B5EF4-FFF2-40B4-BE49-F238E27FC236}">
                  <a16:creationId xmlns:a16="http://schemas.microsoft.com/office/drawing/2014/main" id="{1A21F56D-563C-F207-B92B-BA4B2140F59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79795" y="105217"/>
            <a:ext cx="684327" cy="36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5" imgW="304536" imgH="164957" progId="Equation.3">
                    <p:embed/>
                  </p:oleObj>
                </mc:Choice>
                <mc:Fallback>
                  <p:oleObj name="数式" r:id="rId5" imgW="304536" imgH="164957" progId="Equation.3">
                    <p:embed/>
                    <p:pic>
                      <p:nvPicPr>
                        <p:cNvPr id="130" name="Object 15">
                          <a:extLst>
                            <a:ext uri="{FF2B5EF4-FFF2-40B4-BE49-F238E27FC236}">
                              <a16:creationId xmlns:a16="http://schemas.microsoft.com/office/drawing/2014/main" id="{1A21F56D-563C-F207-B92B-BA4B2140F59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9795" y="105217"/>
                          <a:ext cx="684327" cy="367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1" name="Object 33">
              <a:extLst>
                <a:ext uri="{FF2B5EF4-FFF2-40B4-BE49-F238E27FC236}">
                  <a16:creationId xmlns:a16="http://schemas.microsoft.com/office/drawing/2014/main" id="{3EBA6E02-673D-6AEC-0202-DC270593513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96743" y="24938"/>
            <a:ext cx="713492" cy="453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7" imgW="317160" imgH="203040" progId="Equation.3">
                    <p:embed/>
                  </p:oleObj>
                </mc:Choice>
                <mc:Fallback>
                  <p:oleObj name="数式" r:id="rId7" imgW="317160" imgH="203040" progId="Equation.3">
                    <p:embed/>
                    <p:pic>
                      <p:nvPicPr>
                        <p:cNvPr id="131" name="Object 33">
                          <a:extLst>
                            <a:ext uri="{FF2B5EF4-FFF2-40B4-BE49-F238E27FC236}">
                              <a16:creationId xmlns:a16="http://schemas.microsoft.com/office/drawing/2014/main" id="{3EBA6E02-673D-6AEC-0202-DC270593513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6743" y="24938"/>
                          <a:ext cx="713492" cy="4533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2" name="Rectangle 11">
              <a:extLst>
                <a:ext uri="{FF2B5EF4-FFF2-40B4-BE49-F238E27FC236}">
                  <a16:creationId xmlns:a16="http://schemas.microsoft.com/office/drawing/2014/main" id="{669BAF47-C878-D810-82AB-12F2EDD98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9440" y="24938"/>
              <a:ext cx="11737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v</a:t>
              </a: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：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速度</a:t>
              </a:r>
            </a:p>
          </p:txBody>
        </p:sp>
        <p:sp>
          <p:nvSpPr>
            <p:cNvPr id="133" name="Rectangle 30">
              <a:extLst>
                <a:ext uri="{FF2B5EF4-FFF2-40B4-BE49-F238E27FC236}">
                  <a16:creationId xmlns:a16="http://schemas.microsoft.com/office/drawing/2014/main" id="{D270F861-B9C7-C661-41C3-96967DFC3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714" y="44702"/>
              <a:ext cx="129554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m</a:t>
              </a: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：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質量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134" name="Rectangle 48">
              <a:extLst>
                <a:ext uri="{FF2B5EF4-FFF2-40B4-BE49-F238E27FC236}">
                  <a16:creationId xmlns:a16="http://schemas.microsoft.com/office/drawing/2014/main" id="{41CA8F6B-A803-B91E-0497-9C5841954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852" y="64358"/>
              <a:ext cx="185018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添字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i: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始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,f: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終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135" name="Rectangle 17">
              <a:extLst>
                <a:ext uri="{FF2B5EF4-FFF2-40B4-BE49-F238E27FC236}">
                  <a16:creationId xmlns:a16="http://schemas.microsoft.com/office/drawing/2014/main" id="{8AFBAAC7-2B3E-38AD-5330-FDE2BF30B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62" y="539532"/>
              <a:ext cx="4731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一様重力の位置エネルギー</a:t>
              </a:r>
            </a:p>
          </p:txBody>
        </p:sp>
        <p:grpSp>
          <p:nvGrpSpPr>
            <p:cNvPr id="136" name="グループ化 135">
              <a:extLst>
                <a:ext uri="{FF2B5EF4-FFF2-40B4-BE49-F238E27FC236}">
                  <a16:creationId xmlns:a16="http://schemas.microsoft.com/office/drawing/2014/main" id="{D86648D1-4E6F-D95D-80C5-A55BDAC878BB}"/>
                </a:ext>
              </a:extLst>
            </p:cNvPr>
            <p:cNvGrpSpPr/>
            <p:nvPr/>
          </p:nvGrpSpPr>
          <p:grpSpPr>
            <a:xfrm>
              <a:off x="4233340" y="540804"/>
              <a:ext cx="1518658" cy="527800"/>
              <a:chOff x="3772361" y="1508997"/>
              <a:chExt cx="1518658" cy="527800"/>
            </a:xfrm>
          </p:grpSpPr>
          <p:sp>
            <p:nvSpPr>
              <p:cNvPr id="169" name="Rectangle 62">
                <a:extLst>
                  <a:ext uri="{FF2B5EF4-FFF2-40B4-BE49-F238E27FC236}">
                    <a16:creationId xmlns:a16="http://schemas.microsoft.com/office/drawing/2014/main" id="{A9829957-8868-97AF-3BAF-918DBCA9C8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2361" y="1517684"/>
                <a:ext cx="758825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itchFamily="18" charset="0"/>
                    <a:ea typeface="ＭＳ Ｐゴシック" charset="-128"/>
                    <a:cs typeface="+mn-cs"/>
                  </a:rPr>
                  <a:t>U </a:t>
                </a: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ＭＳ Ｐゴシック" charset="-128"/>
                    <a:cs typeface="+mn-cs"/>
                  </a:rPr>
                  <a:t>=</a:t>
                </a:r>
              </a:p>
            </p:txBody>
          </p:sp>
          <p:sp>
            <p:nvSpPr>
              <p:cNvPr id="170" name="Rectangle 63">
                <a:extLst>
                  <a:ext uri="{FF2B5EF4-FFF2-40B4-BE49-F238E27FC236}">
                    <a16:creationId xmlns:a16="http://schemas.microsoft.com/office/drawing/2014/main" id="{9B3CFEFB-BBA8-C3CA-03DA-62A1075B3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5032" y="1508997"/>
                <a:ext cx="915987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okman Old Style" pitchFamily="18" charset="0"/>
                    <a:ea typeface="ＭＳ ゴシック" pitchFamily="49" charset="-128"/>
                    <a:cs typeface="+mn-cs"/>
                  </a:rPr>
                  <a:t>mgh</a:t>
                </a:r>
                <a:endParaRPr kumimoji="1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37" name="Rectangle 13">
              <a:extLst>
                <a:ext uri="{FF2B5EF4-FFF2-40B4-BE49-F238E27FC236}">
                  <a16:creationId xmlns:a16="http://schemas.microsoft.com/office/drawing/2014/main" id="{F8123B5F-35EA-BE12-A2F4-B0929BEAB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7235" y="539552"/>
              <a:ext cx="139092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ゴシック" panose="020B0609070205080204" pitchFamily="49" charset="-128"/>
                  <a:cs typeface="Times New Roman" pitchFamily="18" charset="0"/>
                </a:rPr>
                <a:t>h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: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高さ</a:t>
              </a:r>
            </a:p>
          </p:txBody>
        </p:sp>
        <p:sp>
          <p:nvSpPr>
            <p:cNvPr id="150" name="Rectangle 13">
              <a:extLst>
                <a:ext uri="{FF2B5EF4-FFF2-40B4-BE49-F238E27FC236}">
                  <a16:creationId xmlns:a16="http://schemas.microsoft.com/office/drawing/2014/main" id="{F3043B5C-C302-1E3B-67BD-EF2C68EF8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8929" y="498549"/>
              <a:ext cx="208909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ＭＳ ゴシック" panose="020B0609070205080204" pitchFamily="49" charset="-128"/>
                  <a:cs typeface="Times New Roman" pitchFamily="18" charset="0"/>
                </a:rPr>
                <a:t>g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: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重力加速度</a:t>
              </a:r>
            </a:p>
          </p:txBody>
        </p:sp>
        <p:graphicFrame>
          <p:nvGraphicFramePr>
            <p:cNvPr id="151" name="Object 15">
              <a:extLst>
                <a:ext uri="{FF2B5EF4-FFF2-40B4-BE49-F238E27FC236}">
                  <a16:creationId xmlns:a16="http://schemas.microsoft.com/office/drawing/2014/main" id="{60BE8283-5270-F55C-7D06-8AC32ECF5BA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46489" y="1011821"/>
            <a:ext cx="1126837" cy="486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9" imgW="495000" imgH="215640" progId="Equation.3">
                    <p:embed/>
                  </p:oleObj>
                </mc:Choice>
                <mc:Fallback>
                  <p:oleObj name="数式" r:id="rId9" imgW="495000" imgH="215640" progId="Equation.3">
                    <p:embed/>
                    <p:pic>
                      <p:nvPicPr>
                        <p:cNvPr id="151" name="Object 15">
                          <a:extLst>
                            <a:ext uri="{FF2B5EF4-FFF2-40B4-BE49-F238E27FC236}">
                              <a16:creationId xmlns:a16="http://schemas.microsoft.com/office/drawing/2014/main" id="{60BE8283-5270-F55C-7D06-8AC32ECF5BA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6489" y="1011821"/>
                          <a:ext cx="1126837" cy="486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2" name="オブジェクト 151">
              <a:extLst>
                <a:ext uri="{FF2B5EF4-FFF2-40B4-BE49-F238E27FC236}">
                  <a16:creationId xmlns:a16="http://schemas.microsoft.com/office/drawing/2014/main" id="{AE21644D-8E5E-66D9-9988-A930F4C00B7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73326" y="1161292"/>
            <a:ext cx="289242" cy="2289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11" imgW="126720" imgH="101520" progId="Equation.3">
                    <p:embed/>
                  </p:oleObj>
                </mc:Choice>
                <mc:Fallback>
                  <p:oleObj name="数式" r:id="rId11" imgW="126720" imgH="101520" progId="Equation.3">
                    <p:embed/>
                    <p:pic>
                      <p:nvPicPr>
                        <p:cNvPr id="152" name="オブジェクト 151">
                          <a:extLst>
                            <a:ext uri="{FF2B5EF4-FFF2-40B4-BE49-F238E27FC236}">
                              <a16:creationId xmlns:a16="http://schemas.microsoft.com/office/drawing/2014/main" id="{AE21644D-8E5E-66D9-9988-A930F4C00B7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3326" y="1161292"/>
                          <a:ext cx="289242" cy="2289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" name="オブジェクト 152">
              <a:extLst>
                <a:ext uri="{FF2B5EF4-FFF2-40B4-BE49-F238E27FC236}">
                  <a16:creationId xmlns:a16="http://schemas.microsoft.com/office/drawing/2014/main" id="{02EC8014-E855-8099-A579-EB0CCCC59BB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276300" y="1005214"/>
            <a:ext cx="1212706" cy="486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13" imgW="533160" imgH="215640" progId="Equation.3">
                    <p:embed/>
                  </p:oleObj>
                </mc:Choice>
                <mc:Fallback>
                  <p:oleObj name="数式" r:id="rId13" imgW="533160" imgH="215640" progId="Equation.3">
                    <p:embed/>
                    <p:pic>
                      <p:nvPicPr>
                        <p:cNvPr id="153" name="オブジェクト 152">
                          <a:extLst>
                            <a:ext uri="{FF2B5EF4-FFF2-40B4-BE49-F238E27FC236}">
                              <a16:creationId xmlns:a16="http://schemas.microsoft.com/office/drawing/2014/main" id="{02EC8014-E855-8099-A579-EB0CCCC59BB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6300" y="1005214"/>
                          <a:ext cx="1212706" cy="486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" name="正方形/長方形 153">
              <a:extLst>
                <a:ext uri="{FF2B5EF4-FFF2-40B4-BE49-F238E27FC236}">
                  <a16:creationId xmlns:a16="http://schemas.microsoft.com/office/drawing/2014/main" id="{0EC3906D-B4A2-3C4D-7C75-C0FDA7723EFC}"/>
                </a:ext>
              </a:extLst>
            </p:cNvPr>
            <p:cNvSpPr/>
            <p:nvPr/>
          </p:nvSpPr>
          <p:spPr bwMode="auto">
            <a:xfrm>
              <a:off x="4765114" y="1049655"/>
              <a:ext cx="2815823" cy="426579"/>
            </a:xfrm>
            <a:prstGeom prst="rect">
              <a:avLst/>
            </a:pr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55" name="Rectangle 15">
              <a:extLst>
                <a:ext uri="{FF2B5EF4-FFF2-40B4-BE49-F238E27FC236}">
                  <a16:creationId xmlns:a16="http://schemas.microsoft.com/office/drawing/2014/main" id="{D70498AE-B5E5-67EA-8DA0-3EC12741C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4164" y="1008484"/>
              <a:ext cx="499294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力学的エネルギー保存の法則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id="{A821F07E-8078-9B5D-35FC-AD0A8CA99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4225" y="1576148"/>
              <a:ext cx="917381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ジェットコースター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(</a:t>
              </a: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質量</a:t>
              </a:r>
              <a:r>
                <a:rPr kumimoji="0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m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)</a:t>
              </a: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が</a:t>
              </a: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高さ</a:t>
              </a:r>
              <a:r>
                <a:rPr kumimoji="0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h</a:t>
              </a:r>
              <a:r>
                <a:rPr kumimoji="1" lang="en-US" altLang="ja-JP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0</a:t>
              </a:r>
              <a:r>
                <a:rPr kumimoji="0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charset="-128"/>
                  <a:cs typeface="+mn-cs"/>
                </a:rPr>
                <a:t>=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15m</a:t>
              </a: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から初速度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0</a:t>
              </a: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で発進。</a:t>
              </a: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" name="Rectangle 64">
              <a:extLst>
                <a:ext uri="{FF2B5EF4-FFF2-40B4-BE49-F238E27FC236}">
                  <a16:creationId xmlns:a16="http://schemas.microsoft.com/office/drawing/2014/main" id="{37648DD3-C3AB-1E9A-CA3A-AF7304A7A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4164" y="2112618"/>
              <a:ext cx="917816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8" name="Rectangle 64">
              <a:extLst>
                <a:ext uri="{FF2B5EF4-FFF2-40B4-BE49-F238E27FC236}">
                  <a16:creationId xmlns:a16="http://schemas.microsoft.com/office/drawing/2014/main" id="{5D8B965C-338A-0987-543F-766D6D06C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818" y="1991426"/>
              <a:ext cx="917381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摩擦は無視する。高さ</a:t>
              </a:r>
              <a:r>
                <a:rPr kumimoji="0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h</a:t>
              </a:r>
              <a:r>
                <a:rPr kumimoji="1" lang="en-US" altLang="ja-JP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1</a:t>
              </a:r>
              <a:r>
                <a:rPr kumimoji="0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charset="-128"/>
                  <a:cs typeface="+mn-cs"/>
                </a:rPr>
                <a:t>=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5m</a:t>
              </a: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の地点での速さ</a:t>
              </a:r>
              <a:r>
                <a:rPr kumimoji="0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v</a:t>
              </a:r>
              <a:r>
                <a:rPr kumimoji="1" lang="en-US" altLang="ja-JP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1</a:t>
              </a: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を求めよ。</a:t>
              </a:r>
            </a:p>
          </p:txBody>
        </p:sp>
        <p:sp>
          <p:nvSpPr>
            <p:cNvPr id="159" name="Rectangle 64">
              <a:extLst>
                <a:ext uri="{FF2B5EF4-FFF2-40B4-BE49-F238E27FC236}">
                  <a16:creationId xmlns:a16="http://schemas.microsoft.com/office/drawing/2014/main" id="{20ED3539-B382-9B31-720C-39D2F884A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877" y="2487703"/>
              <a:ext cx="69802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解</a:t>
              </a: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　運動エネルギーは、始め  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          </a:t>
              </a: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、終り</a:t>
              </a:r>
              <a:endPara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  <a:cs typeface="+mn-cs"/>
              </a:endParaRPr>
            </a:p>
          </p:txBody>
        </p:sp>
        <p:sp>
          <p:nvSpPr>
            <p:cNvPr id="160" name="Rectangle 64">
              <a:extLst>
                <a:ext uri="{FF2B5EF4-FFF2-40B4-BE49-F238E27FC236}">
                  <a16:creationId xmlns:a16="http://schemas.microsoft.com/office/drawing/2014/main" id="{A9999506-0762-794F-DAC1-6649C4548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063" y="2968552"/>
              <a:ext cx="667524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位置エネルギーは、始め            、終り</a:t>
              </a:r>
              <a:endPara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  <a:cs typeface="+mn-cs"/>
              </a:endParaRPr>
            </a:p>
          </p:txBody>
        </p:sp>
        <p:sp>
          <p:nvSpPr>
            <p:cNvPr id="161" name="Rectangle 64">
              <a:extLst>
                <a:ext uri="{FF2B5EF4-FFF2-40B4-BE49-F238E27FC236}">
                  <a16:creationId xmlns:a16="http://schemas.microsoft.com/office/drawing/2014/main" id="{A81A4754-3D66-A611-C5B0-FA5307DB7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7776" y="2489178"/>
              <a:ext cx="119045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m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0</a:t>
              </a:r>
              <a:r>
                <a:rPr kumimoji="1" lang="en-US" altLang="ja-JP" sz="2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2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/2</a:t>
              </a:r>
              <a:endPara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  <a:cs typeface="+mn-cs"/>
              </a:endParaRPr>
            </a:p>
          </p:txBody>
        </p:sp>
        <p:sp>
          <p:nvSpPr>
            <p:cNvPr id="162" name="Rectangle 64">
              <a:extLst>
                <a:ext uri="{FF2B5EF4-FFF2-40B4-BE49-F238E27FC236}">
                  <a16:creationId xmlns:a16="http://schemas.microsoft.com/office/drawing/2014/main" id="{AAEA0F41-B919-CBBA-5EC8-F8F66E483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7656" y="2491814"/>
              <a:ext cx="132293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Ｐゴシック" charset="-128"/>
                  <a:cs typeface="+mn-cs"/>
                </a:rPr>
                <a:t>mv</a:t>
              </a:r>
              <a:r>
                <a:rPr kumimoji="1" lang="en-US" altLang="ja-JP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1</a:t>
              </a:r>
              <a:r>
                <a:rPr kumimoji="1" lang="en-US" altLang="ja-JP" sz="2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2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/2</a:t>
              </a:r>
              <a:endPara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  <a:cs typeface="+mn-cs"/>
              </a:endParaRPr>
            </a:p>
          </p:txBody>
        </p:sp>
        <p:sp>
          <p:nvSpPr>
            <p:cNvPr id="163" name="Rectangle 4">
              <a:extLst>
                <a:ext uri="{FF2B5EF4-FFF2-40B4-BE49-F238E27FC236}">
                  <a16:creationId xmlns:a16="http://schemas.microsoft.com/office/drawing/2014/main" id="{0D6A3E76-2268-28D8-A1BD-91B910F9F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0698" y="2539390"/>
              <a:ext cx="1107572" cy="442106"/>
            </a:xfrm>
            <a:prstGeom prst="rect">
              <a:avLst/>
            </a:prstGeom>
            <a:noFill/>
            <a:ln w="12700">
              <a:solidFill>
                <a:srgbClr val="00CCF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64" name="Rectangle 4">
              <a:extLst>
                <a:ext uri="{FF2B5EF4-FFF2-40B4-BE49-F238E27FC236}">
                  <a16:creationId xmlns:a16="http://schemas.microsoft.com/office/drawing/2014/main" id="{48190B91-15B1-4799-C5D0-865D20EE6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1865" y="2522384"/>
              <a:ext cx="1149384" cy="442106"/>
            </a:xfrm>
            <a:prstGeom prst="rect">
              <a:avLst/>
            </a:prstGeom>
            <a:noFill/>
            <a:ln w="12700">
              <a:solidFill>
                <a:srgbClr val="00CCF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65" name="Rectangle 64">
              <a:extLst>
                <a:ext uri="{FF2B5EF4-FFF2-40B4-BE49-F238E27FC236}">
                  <a16:creationId xmlns:a16="http://schemas.microsoft.com/office/drawing/2014/main" id="{07F952C1-9C2D-6D1C-4D1E-B143D7A9B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7841" y="2968552"/>
              <a:ext cx="106092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mgh</a:t>
              </a:r>
              <a:r>
                <a:rPr kumimoji="1" lang="en-US" altLang="ja-JP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0</a:t>
              </a:r>
              <a:endPara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  <a:cs typeface="+mn-cs"/>
              </a:endParaRPr>
            </a:p>
          </p:txBody>
        </p:sp>
        <p:sp>
          <p:nvSpPr>
            <p:cNvPr id="166" name="Rectangle 64">
              <a:extLst>
                <a:ext uri="{FF2B5EF4-FFF2-40B4-BE49-F238E27FC236}">
                  <a16:creationId xmlns:a16="http://schemas.microsoft.com/office/drawing/2014/main" id="{7A5995BB-C6EC-80A6-5604-5381CCCA2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6579" y="2957203"/>
              <a:ext cx="116803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mgh</a:t>
              </a:r>
              <a:r>
                <a:rPr kumimoji="1" lang="en-US" altLang="ja-JP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1</a:t>
              </a:r>
              <a:endPara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  <a:cs typeface="+mn-cs"/>
              </a:endParaRPr>
            </a:p>
          </p:txBody>
        </p:sp>
        <p:sp>
          <p:nvSpPr>
            <p:cNvPr id="167" name="Rectangle 4">
              <a:extLst>
                <a:ext uri="{FF2B5EF4-FFF2-40B4-BE49-F238E27FC236}">
                  <a16:creationId xmlns:a16="http://schemas.microsoft.com/office/drawing/2014/main" id="{57385F7F-339F-7AB9-0271-E337A4F1C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935" y="3039562"/>
              <a:ext cx="980188" cy="442106"/>
            </a:xfrm>
            <a:prstGeom prst="rect">
              <a:avLst/>
            </a:prstGeom>
            <a:noFill/>
            <a:ln w="12700">
              <a:solidFill>
                <a:srgbClr val="00CCF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68" name="Rectangle 4">
              <a:extLst>
                <a:ext uri="{FF2B5EF4-FFF2-40B4-BE49-F238E27FC236}">
                  <a16:creationId xmlns:a16="http://schemas.microsoft.com/office/drawing/2014/main" id="{BE9F52E4-0311-0B91-5805-9A2171543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9934" y="3022556"/>
              <a:ext cx="1261069" cy="442106"/>
            </a:xfrm>
            <a:prstGeom prst="rect">
              <a:avLst/>
            </a:prstGeom>
            <a:noFill/>
            <a:ln w="12700">
              <a:solidFill>
                <a:srgbClr val="00CCF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64">
                <a:extLst>
                  <a:ext uri="{FF2B5EF4-FFF2-40B4-BE49-F238E27FC236}">
                    <a16:creationId xmlns:a16="http://schemas.microsoft.com/office/drawing/2014/main" id="{448D6DE4-0CA0-A892-FC82-C3BDBC682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2901" y="4332642"/>
                <a:ext cx="2036140" cy="614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charset="-128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kumimoji="1" lang="en-US" altLang="ja-JP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ＭＳ Ｐゴシック" charset="-128"/>
                              <a:cs typeface="+mn-cs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kumimoji="0" lang="en-US" altLang="ja-JP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man Old Style" pitchFamily="18" charset="0"/>
                              <a:ea typeface="ＭＳ ゴシック" pitchFamily="49" charset="-128"/>
                              <a:cs typeface="+mn-cs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kumimoji="1" lang="en-US" altLang="ja-JP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ＭＳ Ｐゴシック" charset="-128"/>
                              <a:cs typeface="+mn-cs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kumimoji="0" lang="en-US" altLang="ja-JP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man Old Style" pitchFamily="18" charset="0"/>
                              <a:ea typeface="ＭＳ ゴシック" pitchFamily="49" charset="-128"/>
                              <a:cs typeface="+mn-cs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kumimoji="1" lang="en-US" altLang="ja-JP" sz="2800" b="0" i="0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ＭＳ Ｐゴシック" charset="-128"/>
                              <a:cs typeface="+mn-cs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kumimoji="0" lang="en-US" altLang="ja-JP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kumimoji="0" lang="en-US" altLang="ja-JP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man Old Style" pitchFamily="18" charset="0"/>
                              <a:ea typeface="ＭＳ ゴシック" pitchFamily="49" charset="-128"/>
                              <a:cs typeface="+mn-cs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kumimoji="1" lang="en-US" altLang="ja-JP" sz="2800" b="0" i="0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ＭＳ Ｐゴシック" charset="-128"/>
                              <a:cs typeface="+mn-cs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kumimoji="1" lang="en-US" altLang="ja-JP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ＭＳ Ｐゴシック" charset="-128"/>
                              <a:cs typeface="+mn-cs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kumimoji="1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ＭＳ Ｐゴシック" charset="-128"/>
                  <a:cs typeface="+mn-cs"/>
                </a:endParaRPr>
              </a:p>
            </p:txBody>
          </p:sp>
        </mc:Choice>
        <mc:Fallback xmlns="">
          <p:sp>
            <p:nvSpPr>
              <p:cNvPr id="103" name="Rectangle 64">
                <a:extLst>
                  <a:ext uri="{FF2B5EF4-FFF2-40B4-BE49-F238E27FC236}">
                    <a16:creationId xmlns:a16="http://schemas.microsoft.com/office/drawing/2014/main" id="{448D6DE4-0CA0-A892-FC82-C3BDBC6821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2901" y="4332642"/>
                <a:ext cx="2036140" cy="61414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8DCDFC5B-26E1-871F-2E41-F525768A5673}"/>
              </a:ext>
            </a:extLst>
          </p:cNvPr>
          <p:cNvGrpSpPr/>
          <p:nvPr/>
        </p:nvGrpSpPr>
        <p:grpSpPr>
          <a:xfrm>
            <a:off x="4965301" y="2582519"/>
            <a:ext cx="4113063" cy="2392246"/>
            <a:chOff x="4965301" y="2582519"/>
            <a:chExt cx="4113063" cy="2392246"/>
          </a:xfrm>
        </p:grpSpPr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C6E73075-BE1F-30BE-5332-48D8096B8857}"/>
                </a:ext>
              </a:extLst>
            </p:cNvPr>
            <p:cNvSpPr/>
            <p:nvPr/>
          </p:nvSpPr>
          <p:spPr bwMode="auto">
            <a:xfrm>
              <a:off x="4992164" y="3075514"/>
              <a:ext cx="3831573" cy="1809090"/>
            </a:xfrm>
            <a:custGeom>
              <a:avLst/>
              <a:gdLst>
                <a:gd name="connsiteX0" fmla="*/ 6877878 w 6877878"/>
                <a:gd name="connsiteY0" fmla="*/ 190322 h 3476083"/>
                <a:gd name="connsiteX1" fmla="*/ 6003235 w 6877878"/>
                <a:gd name="connsiteY1" fmla="*/ 190322 h 3476083"/>
                <a:gd name="connsiteX2" fmla="*/ 5118652 w 6877878"/>
                <a:gd name="connsiteY2" fmla="*/ 2168209 h 3476083"/>
                <a:gd name="connsiteX3" fmla="*/ 4263887 w 6877878"/>
                <a:gd name="connsiteY3" fmla="*/ 3341026 h 3476083"/>
                <a:gd name="connsiteX4" fmla="*/ 3319670 w 6877878"/>
                <a:gd name="connsiteY4" fmla="*/ 3341026 h 3476083"/>
                <a:gd name="connsiteX5" fmla="*/ 2792896 w 6877878"/>
                <a:gd name="connsiteY5" fmla="*/ 2357052 h 3476083"/>
                <a:gd name="connsiteX6" fmla="*/ 1848678 w 6877878"/>
                <a:gd name="connsiteY6" fmla="*/ 2138391 h 3476083"/>
                <a:gd name="connsiteX7" fmla="*/ 884583 w 6877878"/>
                <a:gd name="connsiteY7" fmla="*/ 3003096 h 3476083"/>
                <a:gd name="connsiteX8" fmla="*/ 0 w 6877878"/>
                <a:gd name="connsiteY8" fmla="*/ 3390722 h 3476083"/>
                <a:gd name="connsiteX0" fmla="*/ 6877878 w 6877878"/>
                <a:gd name="connsiteY0" fmla="*/ 190322 h 3476083"/>
                <a:gd name="connsiteX1" fmla="*/ 6003235 w 6877878"/>
                <a:gd name="connsiteY1" fmla="*/ 190322 h 3476083"/>
                <a:gd name="connsiteX2" fmla="*/ 5118652 w 6877878"/>
                <a:gd name="connsiteY2" fmla="*/ 2168209 h 3476083"/>
                <a:gd name="connsiteX3" fmla="*/ 4263887 w 6877878"/>
                <a:gd name="connsiteY3" fmla="*/ 3341026 h 3476083"/>
                <a:gd name="connsiteX4" fmla="*/ 3319670 w 6877878"/>
                <a:gd name="connsiteY4" fmla="*/ 3341026 h 3476083"/>
                <a:gd name="connsiteX5" fmla="*/ 2792896 w 6877878"/>
                <a:gd name="connsiteY5" fmla="*/ 2357052 h 3476083"/>
                <a:gd name="connsiteX6" fmla="*/ 1262270 w 6877878"/>
                <a:gd name="connsiteY6" fmla="*/ 2237783 h 3476083"/>
                <a:gd name="connsiteX7" fmla="*/ 884583 w 6877878"/>
                <a:gd name="connsiteY7" fmla="*/ 3003096 h 3476083"/>
                <a:gd name="connsiteX8" fmla="*/ 0 w 6877878"/>
                <a:gd name="connsiteY8" fmla="*/ 3390722 h 3476083"/>
                <a:gd name="connsiteX0" fmla="*/ 6877878 w 6877878"/>
                <a:gd name="connsiteY0" fmla="*/ 190322 h 3470238"/>
                <a:gd name="connsiteX1" fmla="*/ 6003235 w 6877878"/>
                <a:gd name="connsiteY1" fmla="*/ 190322 h 3470238"/>
                <a:gd name="connsiteX2" fmla="*/ 5118652 w 6877878"/>
                <a:gd name="connsiteY2" fmla="*/ 2168209 h 3470238"/>
                <a:gd name="connsiteX3" fmla="*/ 4263887 w 6877878"/>
                <a:gd name="connsiteY3" fmla="*/ 3341026 h 3470238"/>
                <a:gd name="connsiteX4" fmla="*/ 3319670 w 6877878"/>
                <a:gd name="connsiteY4" fmla="*/ 3341026 h 3470238"/>
                <a:gd name="connsiteX5" fmla="*/ 2206487 w 6877878"/>
                <a:gd name="connsiteY5" fmla="*/ 2456443 h 3470238"/>
                <a:gd name="connsiteX6" fmla="*/ 1262270 w 6877878"/>
                <a:gd name="connsiteY6" fmla="*/ 2237783 h 3470238"/>
                <a:gd name="connsiteX7" fmla="*/ 884583 w 6877878"/>
                <a:gd name="connsiteY7" fmla="*/ 3003096 h 3470238"/>
                <a:gd name="connsiteX8" fmla="*/ 0 w 6877878"/>
                <a:gd name="connsiteY8" fmla="*/ 3390722 h 3470238"/>
                <a:gd name="connsiteX0" fmla="*/ 7822096 w 7822096"/>
                <a:gd name="connsiteY0" fmla="*/ 190322 h 3470238"/>
                <a:gd name="connsiteX1" fmla="*/ 6947453 w 7822096"/>
                <a:gd name="connsiteY1" fmla="*/ 190322 h 3470238"/>
                <a:gd name="connsiteX2" fmla="*/ 6062870 w 7822096"/>
                <a:gd name="connsiteY2" fmla="*/ 2168209 h 3470238"/>
                <a:gd name="connsiteX3" fmla="*/ 5208105 w 7822096"/>
                <a:gd name="connsiteY3" fmla="*/ 3341026 h 3470238"/>
                <a:gd name="connsiteX4" fmla="*/ 4263888 w 7822096"/>
                <a:gd name="connsiteY4" fmla="*/ 3341026 h 3470238"/>
                <a:gd name="connsiteX5" fmla="*/ 3150705 w 7822096"/>
                <a:gd name="connsiteY5" fmla="*/ 2456443 h 3470238"/>
                <a:gd name="connsiteX6" fmla="*/ 2206488 w 7822096"/>
                <a:gd name="connsiteY6" fmla="*/ 2237783 h 3470238"/>
                <a:gd name="connsiteX7" fmla="*/ 1828801 w 7822096"/>
                <a:gd name="connsiteY7" fmla="*/ 3003096 h 3470238"/>
                <a:gd name="connsiteX8" fmla="*/ 0 w 7822096"/>
                <a:gd name="connsiteY8" fmla="*/ 3380783 h 3470238"/>
                <a:gd name="connsiteX0" fmla="*/ 7822096 w 7822096"/>
                <a:gd name="connsiteY0" fmla="*/ 190322 h 3470238"/>
                <a:gd name="connsiteX1" fmla="*/ 6947453 w 7822096"/>
                <a:gd name="connsiteY1" fmla="*/ 190322 h 3470238"/>
                <a:gd name="connsiteX2" fmla="*/ 6062870 w 7822096"/>
                <a:gd name="connsiteY2" fmla="*/ 2168209 h 3470238"/>
                <a:gd name="connsiteX3" fmla="*/ 5208105 w 7822096"/>
                <a:gd name="connsiteY3" fmla="*/ 3341026 h 3470238"/>
                <a:gd name="connsiteX4" fmla="*/ 4263888 w 7822096"/>
                <a:gd name="connsiteY4" fmla="*/ 3341026 h 3470238"/>
                <a:gd name="connsiteX5" fmla="*/ 3150705 w 7822096"/>
                <a:gd name="connsiteY5" fmla="*/ 2456443 h 3470238"/>
                <a:gd name="connsiteX6" fmla="*/ 2206488 w 7822096"/>
                <a:gd name="connsiteY6" fmla="*/ 2237783 h 3470238"/>
                <a:gd name="connsiteX7" fmla="*/ 1262270 w 7822096"/>
                <a:gd name="connsiteY7" fmla="*/ 2774496 h 3470238"/>
                <a:gd name="connsiteX8" fmla="*/ 0 w 7822096"/>
                <a:gd name="connsiteY8" fmla="*/ 3380783 h 3470238"/>
                <a:gd name="connsiteX0" fmla="*/ 7951305 w 7951305"/>
                <a:gd name="connsiteY0" fmla="*/ 61783 h 3749203"/>
                <a:gd name="connsiteX1" fmla="*/ 6947453 w 7951305"/>
                <a:gd name="connsiteY1" fmla="*/ 469287 h 3749203"/>
                <a:gd name="connsiteX2" fmla="*/ 6062870 w 7951305"/>
                <a:gd name="connsiteY2" fmla="*/ 2447174 h 3749203"/>
                <a:gd name="connsiteX3" fmla="*/ 5208105 w 7951305"/>
                <a:gd name="connsiteY3" fmla="*/ 3619991 h 3749203"/>
                <a:gd name="connsiteX4" fmla="*/ 4263888 w 7951305"/>
                <a:gd name="connsiteY4" fmla="*/ 3619991 h 3749203"/>
                <a:gd name="connsiteX5" fmla="*/ 3150705 w 7951305"/>
                <a:gd name="connsiteY5" fmla="*/ 2735408 h 3749203"/>
                <a:gd name="connsiteX6" fmla="*/ 2206488 w 7951305"/>
                <a:gd name="connsiteY6" fmla="*/ 2516748 h 3749203"/>
                <a:gd name="connsiteX7" fmla="*/ 1262270 w 7951305"/>
                <a:gd name="connsiteY7" fmla="*/ 3053461 h 3749203"/>
                <a:gd name="connsiteX8" fmla="*/ 0 w 7951305"/>
                <a:gd name="connsiteY8" fmla="*/ 3659748 h 3749203"/>
                <a:gd name="connsiteX0" fmla="*/ 7951305 w 7951305"/>
                <a:gd name="connsiteY0" fmla="*/ 35945 h 3723365"/>
                <a:gd name="connsiteX1" fmla="*/ 7205870 w 7951305"/>
                <a:gd name="connsiteY1" fmla="*/ 701867 h 3723365"/>
                <a:gd name="connsiteX2" fmla="*/ 6062870 w 7951305"/>
                <a:gd name="connsiteY2" fmla="*/ 2421336 h 3723365"/>
                <a:gd name="connsiteX3" fmla="*/ 5208105 w 7951305"/>
                <a:gd name="connsiteY3" fmla="*/ 3594153 h 3723365"/>
                <a:gd name="connsiteX4" fmla="*/ 4263888 w 7951305"/>
                <a:gd name="connsiteY4" fmla="*/ 3594153 h 3723365"/>
                <a:gd name="connsiteX5" fmla="*/ 3150705 w 7951305"/>
                <a:gd name="connsiteY5" fmla="*/ 2709570 h 3723365"/>
                <a:gd name="connsiteX6" fmla="*/ 2206488 w 7951305"/>
                <a:gd name="connsiteY6" fmla="*/ 2490910 h 3723365"/>
                <a:gd name="connsiteX7" fmla="*/ 1262270 w 7951305"/>
                <a:gd name="connsiteY7" fmla="*/ 3027623 h 3723365"/>
                <a:gd name="connsiteX8" fmla="*/ 0 w 7951305"/>
                <a:gd name="connsiteY8" fmla="*/ 3633910 h 3723365"/>
                <a:gd name="connsiteX0" fmla="*/ 8269357 w 8269357"/>
                <a:gd name="connsiteY0" fmla="*/ 16274 h 4538581"/>
                <a:gd name="connsiteX1" fmla="*/ 7205870 w 8269357"/>
                <a:gd name="connsiteY1" fmla="*/ 1517083 h 4538581"/>
                <a:gd name="connsiteX2" fmla="*/ 6062870 w 8269357"/>
                <a:gd name="connsiteY2" fmla="*/ 3236552 h 4538581"/>
                <a:gd name="connsiteX3" fmla="*/ 5208105 w 8269357"/>
                <a:gd name="connsiteY3" fmla="*/ 4409369 h 4538581"/>
                <a:gd name="connsiteX4" fmla="*/ 4263888 w 8269357"/>
                <a:gd name="connsiteY4" fmla="*/ 4409369 h 4538581"/>
                <a:gd name="connsiteX5" fmla="*/ 3150705 w 8269357"/>
                <a:gd name="connsiteY5" fmla="*/ 3524786 h 4538581"/>
                <a:gd name="connsiteX6" fmla="*/ 2206488 w 8269357"/>
                <a:gd name="connsiteY6" fmla="*/ 3306126 h 4538581"/>
                <a:gd name="connsiteX7" fmla="*/ 1262270 w 8269357"/>
                <a:gd name="connsiteY7" fmla="*/ 3842839 h 4538581"/>
                <a:gd name="connsiteX8" fmla="*/ 0 w 8269357"/>
                <a:gd name="connsiteY8" fmla="*/ 4449126 h 4538581"/>
                <a:gd name="connsiteX0" fmla="*/ 8269357 w 8269357"/>
                <a:gd name="connsiteY0" fmla="*/ 16148 h 4538455"/>
                <a:gd name="connsiteX1" fmla="*/ 7136296 w 8269357"/>
                <a:gd name="connsiteY1" fmla="*/ 1526896 h 4538455"/>
                <a:gd name="connsiteX2" fmla="*/ 6062870 w 8269357"/>
                <a:gd name="connsiteY2" fmla="*/ 3236426 h 4538455"/>
                <a:gd name="connsiteX3" fmla="*/ 5208105 w 8269357"/>
                <a:gd name="connsiteY3" fmla="*/ 4409243 h 4538455"/>
                <a:gd name="connsiteX4" fmla="*/ 4263888 w 8269357"/>
                <a:gd name="connsiteY4" fmla="*/ 4409243 h 4538455"/>
                <a:gd name="connsiteX5" fmla="*/ 3150705 w 8269357"/>
                <a:gd name="connsiteY5" fmla="*/ 3524660 h 4538455"/>
                <a:gd name="connsiteX6" fmla="*/ 2206488 w 8269357"/>
                <a:gd name="connsiteY6" fmla="*/ 3306000 h 4538455"/>
                <a:gd name="connsiteX7" fmla="*/ 1262270 w 8269357"/>
                <a:gd name="connsiteY7" fmla="*/ 3842713 h 4538455"/>
                <a:gd name="connsiteX8" fmla="*/ 0 w 8269357"/>
                <a:gd name="connsiteY8" fmla="*/ 4449000 h 4538455"/>
                <a:gd name="connsiteX0" fmla="*/ 8279296 w 8279296"/>
                <a:gd name="connsiteY0" fmla="*/ 17274 h 4440190"/>
                <a:gd name="connsiteX1" fmla="*/ 7136296 w 8279296"/>
                <a:gd name="connsiteY1" fmla="*/ 1428631 h 4440190"/>
                <a:gd name="connsiteX2" fmla="*/ 6062870 w 8279296"/>
                <a:gd name="connsiteY2" fmla="*/ 3138161 h 4440190"/>
                <a:gd name="connsiteX3" fmla="*/ 5208105 w 8279296"/>
                <a:gd name="connsiteY3" fmla="*/ 4310978 h 4440190"/>
                <a:gd name="connsiteX4" fmla="*/ 4263888 w 8279296"/>
                <a:gd name="connsiteY4" fmla="*/ 4310978 h 4440190"/>
                <a:gd name="connsiteX5" fmla="*/ 3150705 w 8279296"/>
                <a:gd name="connsiteY5" fmla="*/ 3426395 h 4440190"/>
                <a:gd name="connsiteX6" fmla="*/ 2206488 w 8279296"/>
                <a:gd name="connsiteY6" fmla="*/ 3207735 h 4440190"/>
                <a:gd name="connsiteX7" fmla="*/ 1262270 w 8279296"/>
                <a:gd name="connsiteY7" fmla="*/ 3744448 h 4440190"/>
                <a:gd name="connsiteX8" fmla="*/ 0 w 8279296"/>
                <a:gd name="connsiteY8" fmla="*/ 4350735 h 4440190"/>
                <a:gd name="connsiteX0" fmla="*/ 8279296 w 8279296"/>
                <a:gd name="connsiteY0" fmla="*/ 0 h 4422916"/>
                <a:gd name="connsiteX1" fmla="*/ 7136296 w 8279296"/>
                <a:gd name="connsiteY1" fmla="*/ 1411357 h 4422916"/>
                <a:gd name="connsiteX2" fmla="*/ 6062870 w 8279296"/>
                <a:gd name="connsiteY2" fmla="*/ 3120887 h 4422916"/>
                <a:gd name="connsiteX3" fmla="*/ 5208105 w 8279296"/>
                <a:gd name="connsiteY3" fmla="*/ 4293704 h 4422916"/>
                <a:gd name="connsiteX4" fmla="*/ 4263888 w 8279296"/>
                <a:gd name="connsiteY4" fmla="*/ 4293704 h 4422916"/>
                <a:gd name="connsiteX5" fmla="*/ 3150705 w 8279296"/>
                <a:gd name="connsiteY5" fmla="*/ 3409121 h 4422916"/>
                <a:gd name="connsiteX6" fmla="*/ 2206488 w 8279296"/>
                <a:gd name="connsiteY6" fmla="*/ 3190461 h 4422916"/>
                <a:gd name="connsiteX7" fmla="*/ 1262270 w 8279296"/>
                <a:gd name="connsiteY7" fmla="*/ 3727174 h 4422916"/>
                <a:gd name="connsiteX8" fmla="*/ 0 w 8279296"/>
                <a:gd name="connsiteY8" fmla="*/ 4333461 h 4422916"/>
                <a:gd name="connsiteX0" fmla="*/ 8279296 w 8279296"/>
                <a:gd name="connsiteY0" fmla="*/ 0 h 4422916"/>
                <a:gd name="connsiteX1" fmla="*/ 7017027 w 8279296"/>
                <a:gd name="connsiteY1" fmla="*/ 1232453 h 4422916"/>
                <a:gd name="connsiteX2" fmla="*/ 6062870 w 8279296"/>
                <a:gd name="connsiteY2" fmla="*/ 3120887 h 4422916"/>
                <a:gd name="connsiteX3" fmla="*/ 5208105 w 8279296"/>
                <a:gd name="connsiteY3" fmla="*/ 4293704 h 4422916"/>
                <a:gd name="connsiteX4" fmla="*/ 4263888 w 8279296"/>
                <a:gd name="connsiteY4" fmla="*/ 4293704 h 4422916"/>
                <a:gd name="connsiteX5" fmla="*/ 3150705 w 8279296"/>
                <a:gd name="connsiteY5" fmla="*/ 3409121 h 4422916"/>
                <a:gd name="connsiteX6" fmla="*/ 2206488 w 8279296"/>
                <a:gd name="connsiteY6" fmla="*/ 3190461 h 4422916"/>
                <a:gd name="connsiteX7" fmla="*/ 1262270 w 8279296"/>
                <a:gd name="connsiteY7" fmla="*/ 3727174 h 4422916"/>
                <a:gd name="connsiteX8" fmla="*/ 0 w 8279296"/>
                <a:gd name="connsiteY8" fmla="*/ 4333461 h 4422916"/>
                <a:gd name="connsiteX0" fmla="*/ 8279296 w 8279296"/>
                <a:gd name="connsiteY0" fmla="*/ 0 h 4422916"/>
                <a:gd name="connsiteX1" fmla="*/ 7036905 w 8279296"/>
                <a:gd name="connsiteY1" fmla="*/ 1033671 h 4422916"/>
                <a:gd name="connsiteX2" fmla="*/ 6062870 w 8279296"/>
                <a:gd name="connsiteY2" fmla="*/ 3120887 h 4422916"/>
                <a:gd name="connsiteX3" fmla="*/ 5208105 w 8279296"/>
                <a:gd name="connsiteY3" fmla="*/ 4293704 h 4422916"/>
                <a:gd name="connsiteX4" fmla="*/ 4263888 w 8279296"/>
                <a:gd name="connsiteY4" fmla="*/ 4293704 h 4422916"/>
                <a:gd name="connsiteX5" fmla="*/ 3150705 w 8279296"/>
                <a:gd name="connsiteY5" fmla="*/ 3409121 h 4422916"/>
                <a:gd name="connsiteX6" fmla="*/ 2206488 w 8279296"/>
                <a:gd name="connsiteY6" fmla="*/ 3190461 h 4422916"/>
                <a:gd name="connsiteX7" fmla="*/ 1262270 w 8279296"/>
                <a:gd name="connsiteY7" fmla="*/ 3727174 h 4422916"/>
                <a:gd name="connsiteX8" fmla="*/ 0 w 8279296"/>
                <a:gd name="connsiteY8" fmla="*/ 4333461 h 4422916"/>
                <a:gd name="connsiteX0" fmla="*/ 8279296 w 8279296"/>
                <a:gd name="connsiteY0" fmla="*/ 0 h 4422916"/>
                <a:gd name="connsiteX1" fmla="*/ 7146236 w 8279296"/>
                <a:gd name="connsiteY1" fmla="*/ 944218 h 4422916"/>
                <a:gd name="connsiteX2" fmla="*/ 6062870 w 8279296"/>
                <a:gd name="connsiteY2" fmla="*/ 3120887 h 4422916"/>
                <a:gd name="connsiteX3" fmla="*/ 5208105 w 8279296"/>
                <a:gd name="connsiteY3" fmla="*/ 4293704 h 4422916"/>
                <a:gd name="connsiteX4" fmla="*/ 4263888 w 8279296"/>
                <a:gd name="connsiteY4" fmla="*/ 4293704 h 4422916"/>
                <a:gd name="connsiteX5" fmla="*/ 3150705 w 8279296"/>
                <a:gd name="connsiteY5" fmla="*/ 3409121 h 4422916"/>
                <a:gd name="connsiteX6" fmla="*/ 2206488 w 8279296"/>
                <a:gd name="connsiteY6" fmla="*/ 3190461 h 4422916"/>
                <a:gd name="connsiteX7" fmla="*/ 1262270 w 8279296"/>
                <a:gd name="connsiteY7" fmla="*/ 3727174 h 4422916"/>
                <a:gd name="connsiteX8" fmla="*/ 0 w 8279296"/>
                <a:gd name="connsiteY8" fmla="*/ 4333461 h 4422916"/>
                <a:gd name="connsiteX0" fmla="*/ 8279296 w 8279296"/>
                <a:gd name="connsiteY0" fmla="*/ 0 h 4405538"/>
                <a:gd name="connsiteX1" fmla="*/ 7146236 w 8279296"/>
                <a:gd name="connsiteY1" fmla="*/ 944218 h 4405538"/>
                <a:gd name="connsiteX2" fmla="*/ 6062870 w 8279296"/>
                <a:gd name="connsiteY2" fmla="*/ 3120887 h 4405538"/>
                <a:gd name="connsiteX3" fmla="*/ 5208105 w 8279296"/>
                <a:gd name="connsiteY3" fmla="*/ 4293704 h 4405538"/>
                <a:gd name="connsiteX4" fmla="*/ 4263888 w 8279296"/>
                <a:gd name="connsiteY4" fmla="*/ 4293704 h 4405538"/>
                <a:gd name="connsiteX5" fmla="*/ 2705738 w 8279296"/>
                <a:gd name="connsiteY5" fmla="*/ 3727173 h 4405538"/>
                <a:gd name="connsiteX6" fmla="*/ 2206488 w 8279296"/>
                <a:gd name="connsiteY6" fmla="*/ 3190461 h 4405538"/>
                <a:gd name="connsiteX7" fmla="*/ 1262270 w 8279296"/>
                <a:gd name="connsiteY7" fmla="*/ 3727174 h 4405538"/>
                <a:gd name="connsiteX8" fmla="*/ 0 w 8279296"/>
                <a:gd name="connsiteY8" fmla="*/ 4333461 h 4405538"/>
                <a:gd name="connsiteX0" fmla="*/ 8279296 w 8279296"/>
                <a:gd name="connsiteY0" fmla="*/ 0 h 4336419"/>
                <a:gd name="connsiteX1" fmla="*/ 7146236 w 8279296"/>
                <a:gd name="connsiteY1" fmla="*/ 944218 h 4336419"/>
                <a:gd name="connsiteX2" fmla="*/ 6062870 w 8279296"/>
                <a:gd name="connsiteY2" fmla="*/ 3120887 h 4336419"/>
                <a:gd name="connsiteX3" fmla="*/ 5162700 w 8279296"/>
                <a:gd name="connsiteY3" fmla="*/ 4164495 h 4336419"/>
                <a:gd name="connsiteX4" fmla="*/ 4263888 w 8279296"/>
                <a:gd name="connsiteY4" fmla="*/ 4293704 h 4336419"/>
                <a:gd name="connsiteX5" fmla="*/ 2705738 w 8279296"/>
                <a:gd name="connsiteY5" fmla="*/ 3727173 h 4336419"/>
                <a:gd name="connsiteX6" fmla="*/ 2206488 w 8279296"/>
                <a:gd name="connsiteY6" fmla="*/ 3190461 h 4336419"/>
                <a:gd name="connsiteX7" fmla="*/ 1262270 w 8279296"/>
                <a:gd name="connsiteY7" fmla="*/ 3727174 h 4336419"/>
                <a:gd name="connsiteX8" fmla="*/ 0 w 8279296"/>
                <a:gd name="connsiteY8" fmla="*/ 4333461 h 4336419"/>
                <a:gd name="connsiteX0" fmla="*/ 8279296 w 8279296"/>
                <a:gd name="connsiteY0" fmla="*/ 0 h 4336419"/>
                <a:gd name="connsiteX1" fmla="*/ 7146236 w 8279296"/>
                <a:gd name="connsiteY1" fmla="*/ 944218 h 4336419"/>
                <a:gd name="connsiteX2" fmla="*/ 6062870 w 8279296"/>
                <a:gd name="connsiteY2" fmla="*/ 3120887 h 4336419"/>
                <a:gd name="connsiteX3" fmla="*/ 5162700 w 8279296"/>
                <a:gd name="connsiteY3" fmla="*/ 4164495 h 4336419"/>
                <a:gd name="connsiteX4" fmla="*/ 3891569 w 8279296"/>
                <a:gd name="connsiteY4" fmla="*/ 4293704 h 4336419"/>
                <a:gd name="connsiteX5" fmla="*/ 2705738 w 8279296"/>
                <a:gd name="connsiteY5" fmla="*/ 3727173 h 4336419"/>
                <a:gd name="connsiteX6" fmla="*/ 2206488 w 8279296"/>
                <a:gd name="connsiteY6" fmla="*/ 3190461 h 4336419"/>
                <a:gd name="connsiteX7" fmla="*/ 1262270 w 8279296"/>
                <a:gd name="connsiteY7" fmla="*/ 3727174 h 4336419"/>
                <a:gd name="connsiteX8" fmla="*/ 0 w 8279296"/>
                <a:gd name="connsiteY8" fmla="*/ 4333461 h 4336419"/>
                <a:gd name="connsiteX0" fmla="*/ 8279296 w 8279296"/>
                <a:gd name="connsiteY0" fmla="*/ 0 h 4336419"/>
                <a:gd name="connsiteX1" fmla="*/ 7146236 w 8279296"/>
                <a:gd name="connsiteY1" fmla="*/ 944218 h 4336419"/>
                <a:gd name="connsiteX2" fmla="*/ 6062870 w 8279296"/>
                <a:gd name="connsiteY2" fmla="*/ 3120887 h 4336419"/>
                <a:gd name="connsiteX3" fmla="*/ 5162700 w 8279296"/>
                <a:gd name="connsiteY3" fmla="*/ 4164495 h 4336419"/>
                <a:gd name="connsiteX4" fmla="*/ 3891569 w 8279296"/>
                <a:gd name="connsiteY4" fmla="*/ 4293704 h 4336419"/>
                <a:gd name="connsiteX5" fmla="*/ 2705738 w 8279296"/>
                <a:gd name="connsiteY5" fmla="*/ 3727173 h 4336419"/>
                <a:gd name="connsiteX6" fmla="*/ 1797845 w 8279296"/>
                <a:gd name="connsiteY6" fmla="*/ 2991679 h 4336419"/>
                <a:gd name="connsiteX7" fmla="*/ 1262270 w 8279296"/>
                <a:gd name="connsiteY7" fmla="*/ 3727174 h 4336419"/>
                <a:gd name="connsiteX8" fmla="*/ 0 w 8279296"/>
                <a:gd name="connsiteY8" fmla="*/ 4333461 h 4336419"/>
                <a:gd name="connsiteX0" fmla="*/ 8279296 w 8279296"/>
                <a:gd name="connsiteY0" fmla="*/ 0 h 4336419"/>
                <a:gd name="connsiteX1" fmla="*/ 7146236 w 8279296"/>
                <a:gd name="connsiteY1" fmla="*/ 944218 h 4336419"/>
                <a:gd name="connsiteX2" fmla="*/ 6062870 w 8279296"/>
                <a:gd name="connsiteY2" fmla="*/ 3120887 h 4336419"/>
                <a:gd name="connsiteX3" fmla="*/ 5162700 w 8279296"/>
                <a:gd name="connsiteY3" fmla="*/ 4164495 h 4336419"/>
                <a:gd name="connsiteX4" fmla="*/ 3891569 w 8279296"/>
                <a:gd name="connsiteY4" fmla="*/ 4293704 h 4336419"/>
                <a:gd name="connsiteX5" fmla="*/ 2705738 w 8279296"/>
                <a:gd name="connsiteY5" fmla="*/ 3727173 h 4336419"/>
                <a:gd name="connsiteX6" fmla="*/ 1797845 w 8279296"/>
                <a:gd name="connsiteY6" fmla="*/ 2991679 h 4336419"/>
                <a:gd name="connsiteX7" fmla="*/ 1071570 w 8279296"/>
                <a:gd name="connsiteY7" fmla="*/ 2604052 h 4336419"/>
                <a:gd name="connsiteX8" fmla="*/ 0 w 8279296"/>
                <a:gd name="connsiteY8" fmla="*/ 4333461 h 4336419"/>
                <a:gd name="connsiteX0" fmla="*/ 7207726 w 7207726"/>
                <a:gd name="connsiteY0" fmla="*/ 0 h 4336419"/>
                <a:gd name="connsiteX1" fmla="*/ 6074666 w 7207726"/>
                <a:gd name="connsiteY1" fmla="*/ 944218 h 4336419"/>
                <a:gd name="connsiteX2" fmla="*/ 4991300 w 7207726"/>
                <a:gd name="connsiteY2" fmla="*/ 3120887 h 4336419"/>
                <a:gd name="connsiteX3" fmla="*/ 4091130 w 7207726"/>
                <a:gd name="connsiteY3" fmla="*/ 4164495 h 4336419"/>
                <a:gd name="connsiteX4" fmla="*/ 2819999 w 7207726"/>
                <a:gd name="connsiteY4" fmla="*/ 4293704 h 4336419"/>
                <a:gd name="connsiteX5" fmla="*/ 1634168 w 7207726"/>
                <a:gd name="connsiteY5" fmla="*/ 3727173 h 4336419"/>
                <a:gd name="connsiteX6" fmla="*/ 726275 w 7207726"/>
                <a:gd name="connsiteY6" fmla="*/ 2991679 h 4336419"/>
                <a:gd name="connsiteX7" fmla="*/ 0 w 7207726"/>
                <a:gd name="connsiteY7" fmla="*/ 2604052 h 4336419"/>
                <a:gd name="connsiteX0" fmla="*/ 6481451 w 6481451"/>
                <a:gd name="connsiteY0" fmla="*/ 0 h 4336419"/>
                <a:gd name="connsiteX1" fmla="*/ 5348391 w 6481451"/>
                <a:gd name="connsiteY1" fmla="*/ 944218 h 4336419"/>
                <a:gd name="connsiteX2" fmla="*/ 4265025 w 6481451"/>
                <a:gd name="connsiteY2" fmla="*/ 3120887 h 4336419"/>
                <a:gd name="connsiteX3" fmla="*/ 3364855 w 6481451"/>
                <a:gd name="connsiteY3" fmla="*/ 4164495 h 4336419"/>
                <a:gd name="connsiteX4" fmla="*/ 2093724 w 6481451"/>
                <a:gd name="connsiteY4" fmla="*/ 4293704 h 4336419"/>
                <a:gd name="connsiteX5" fmla="*/ 907893 w 6481451"/>
                <a:gd name="connsiteY5" fmla="*/ 3727173 h 4336419"/>
                <a:gd name="connsiteX6" fmla="*/ 0 w 6481451"/>
                <a:gd name="connsiteY6" fmla="*/ 2991679 h 433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1451" h="4336419">
                  <a:moveTo>
                    <a:pt x="6481451" y="0"/>
                  </a:moveTo>
                  <a:cubicBezTo>
                    <a:pt x="5942252" y="53837"/>
                    <a:pt x="5717795" y="424070"/>
                    <a:pt x="5348391" y="944218"/>
                  </a:cubicBezTo>
                  <a:cubicBezTo>
                    <a:pt x="4978987" y="1464366"/>
                    <a:pt x="4595614" y="2584174"/>
                    <a:pt x="4265025" y="3120887"/>
                  </a:cubicBezTo>
                  <a:cubicBezTo>
                    <a:pt x="3934436" y="3657600"/>
                    <a:pt x="3726739" y="3969026"/>
                    <a:pt x="3364855" y="4164495"/>
                  </a:cubicBezTo>
                  <a:cubicBezTo>
                    <a:pt x="3002972" y="4359965"/>
                    <a:pt x="2503218" y="4366591"/>
                    <a:pt x="2093724" y="4293704"/>
                  </a:cubicBezTo>
                  <a:cubicBezTo>
                    <a:pt x="1684230" y="4220817"/>
                    <a:pt x="1256847" y="3944177"/>
                    <a:pt x="907893" y="3727173"/>
                  </a:cubicBezTo>
                  <a:cubicBezTo>
                    <a:pt x="558939" y="3510169"/>
                    <a:pt x="272361" y="3178866"/>
                    <a:pt x="0" y="2991679"/>
                  </a:cubicBezTo>
                </a:path>
              </a:pathLst>
            </a:custGeom>
            <a:ln w="38100">
              <a:solidFill>
                <a:srgbClr val="CC99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693B3459-D13F-A836-F29B-6C6DEF8FF38F}"/>
                </a:ext>
              </a:extLst>
            </p:cNvPr>
            <p:cNvGrpSpPr/>
            <p:nvPr/>
          </p:nvGrpSpPr>
          <p:grpSpPr>
            <a:xfrm rot="3020610">
              <a:off x="8611980" y="2665844"/>
              <a:ext cx="401291" cy="531476"/>
              <a:chOff x="6833042" y="2442669"/>
              <a:chExt cx="690366" cy="986640"/>
            </a:xfrm>
            <a:solidFill>
              <a:srgbClr val="CC99FF"/>
            </a:solidFill>
          </p:grpSpPr>
          <p:sp>
            <p:nvSpPr>
              <p:cNvPr id="39" name="四角形: 1 つの角を丸める 17">
                <a:extLst>
                  <a:ext uri="{FF2B5EF4-FFF2-40B4-BE49-F238E27FC236}">
                    <a16:creationId xmlns:a16="http://schemas.microsoft.com/office/drawing/2014/main" id="{759583E9-9303-0FDE-AB25-46CC523D0D85}"/>
                  </a:ext>
                </a:extLst>
              </p:cNvPr>
              <p:cNvSpPr/>
              <p:nvPr/>
            </p:nvSpPr>
            <p:spPr bwMode="auto">
              <a:xfrm rot="18679052">
                <a:off x="6866923" y="2853064"/>
                <a:ext cx="823958" cy="328531"/>
              </a:xfrm>
              <a:custGeom>
                <a:avLst/>
                <a:gdLst>
                  <a:gd name="connsiteX0" fmla="*/ 0 w 1058642"/>
                  <a:gd name="connsiteY0" fmla="*/ 0 h 424437"/>
                  <a:gd name="connsiteX1" fmla="*/ 987901 w 1058642"/>
                  <a:gd name="connsiteY1" fmla="*/ 0 h 424437"/>
                  <a:gd name="connsiteX2" fmla="*/ 1058642 w 1058642"/>
                  <a:gd name="connsiteY2" fmla="*/ 70741 h 424437"/>
                  <a:gd name="connsiteX3" fmla="*/ 1058642 w 1058642"/>
                  <a:gd name="connsiteY3" fmla="*/ 424437 h 424437"/>
                  <a:gd name="connsiteX4" fmla="*/ 0 w 1058642"/>
                  <a:gd name="connsiteY4" fmla="*/ 424437 h 424437"/>
                  <a:gd name="connsiteX5" fmla="*/ 0 w 1058642"/>
                  <a:gd name="connsiteY5" fmla="*/ 0 h 424437"/>
                  <a:gd name="connsiteX0" fmla="*/ 144173 w 1202815"/>
                  <a:gd name="connsiteY0" fmla="*/ 0 h 451275"/>
                  <a:gd name="connsiteX1" fmla="*/ 1132074 w 1202815"/>
                  <a:gd name="connsiteY1" fmla="*/ 0 h 451275"/>
                  <a:gd name="connsiteX2" fmla="*/ 1202815 w 1202815"/>
                  <a:gd name="connsiteY2" fmla="*/ 70741 h 451275"/>
                  <a:gd name="connsiteX3" fmla="*/ 1202815 w 1202815"/>
                  <a:gd name="connsiteY3" fmla="*/ 424437 h 451275"/>
                  <a:gd name="connsiteX4" fmla="*/ 0 w 1202815"/>
                  <a:gd name="connsiteY4" fmla="*/ 451275 h 451275"/>
                  <a:gd name="connsiteX5" fmla="*/ 144173 w 1202815"/>
                  <a:gd name="connsiteY5" fmla="*/ 0 h 451275"/>
                  <a:gd name="connsiteX0" fmla="*/ 144173 w 1253982"/>
                  <a:gd name="connsiteY0" fmla="*/ 0 h 451275"/>
                  <a:gd name="connsiteX1" fmla="*/ 1132074 w 1253982"/>
                  <a:gd name="connsiteY1" fmla="*/ 0 h 451275"/>
                  <a:gd name="connsiteX2" fmla="*/ 1253982 w 1253982"/>
                  <a:gd name="connsiteY2" fmla="*/ 107153 h 451275"/>
                  <a:gd name="connsiteX3" fmla="*/ 1202815 w 1253982"/>
                  <a:gd name="connsiteY3" fmla="*/ 424437 h 451275"/>
                  <a:gd name="connsiteX4" fmla="*/ 0 w 1253982"/>
                  <a:gd name="connsiteY4" fmla="*/ 451275 h 451275"/>
                  <a:gd name="connsiteX5" fmla="*/ 144173 w 1253982"/>
                  <a:gd name="connsiteY5" fmla="*/ 0 h 451275"/>
                  <a:gd name="connsiteX0" fmla="*/ 98307 w 1253982"/>
                  <a:gd name="connsiteY0" fmla="*/ 80798 h 451275"/>
                  <a:gd name="connsiteX1" fmla="*/ 1132074 w 1253982"/>
                  <a:gd name="connsiteY1" fmla="*/ 0 h 451275"/>
                  <a:gd name="connsiteX2" fmla="*/ 1253982 w 1253982"/>
                  <a:gd name="connsiteY2" fmla="*/ 107153 h 451275"/>
                  <a:gd name="connsiteX3" fmla="*/ 1202815 w 1253982"/>
                  <a:gd name="connsiteY3" fmla="*/ 424437 h 451275"/>
                  <a:gd name="connsiteX4" fmla="*/ 0 w 1253982"/>
                  <a:gd name="connsiteY4" fmla="*/ 451275 h 451275"/>
                  <a:gd name="connsiteX5" fmla="*/ 98307 w 1253982"/>
                  <a:gd name="connsiteY5" fmla="*/ 80798 h 451275"/>
                  <a:gd name="connsiteX0" fmla="*/ 109860 w 1265535"/>
                  <a:gd name="connsiteY0" fmla="*/ 80798 h 451275"/>
                  <a:gd name="connsiteX1" fmla="*/ 1143627 w 1265535"/>
                  <a:gd name="connsiteY1" fmla="*/ 0 h 451275"/>
                  <a:gd name="connsiteX2" fmla="*/ 1265535 w 1265535"/>
                  <a:gd name="connsiteY2" fmla="*/ 107153 h 451275"/>
                  <a:gd name="connsiteX3" fmla="*/ 1214368 w 1265535"/>
                  <a:gd name="connsiteY3" fmla="*/ 424437 h 451275"/>
                  <a:gd name="connsiteX4" fmla="*/ 11553 w 1265535"/>
                  <a:gd name="connsiteY4" fmla="*/ 451275 h 451275"/>
                  <a:gd name="connsiteX5" fmla="*/ 3375 w 1265535"/>
                  <a:gd name="connsiteY5" fmla="*/ 252212 h 451275"/>
                  <a:gd name="connsiteX6" fmla="*/ 109860 w 1265535"/>
                  <a:gd name="connsiteY6" fmla="*/ 80798 h 451275"/>
                  <a:gd name="connsiteX0" fmla="*/ 109860 w 1265535"/>
                  <a:gd name="connsiteY0" fmla="*/ 80798 h 451275"/>
                  <a:gd name="connsiteX1" fmla="*/ 1143627 w 1265535"/>
                  <a:gd name="connsiteY1" fmla="*/ 0 h 451275"/>
                  <a:gd name="connsiteX2" fmla="*/ 1265535 w 1265535"/>
                  <a:gd name="connsiteY2" fmla="*/ 107153 h 451275"/>
                  <a:gd name="connsiteX3" fmla="*/ 1214368 w 1265535"/>
                  <a:gd name="connsiteY3" fmla="*/ 424437 h 451275"/>
                  <a:gd name="connsiteX4" fmla="*/ 555614 w 1265535"/>
                  <a:gd name="connsiteY4" fmla="*/ 418330 h 451275"/>
                  <a:gd name="connsiteX5" fmla="*/ 11553 w 1265535"/>
                  <a:gd name="connsiteY5" fmla="*/ 451275 h 451275"/>
                  <a:gd name="connsiteX6" fmla="*/ 3375 w 1265535"/>
                  <a:gd name="connsiteY6" fmla="*/ 252212 h 451275"/>
                  <a:gd name="connsiteX7" fmla="*/ 109860 w 1265535"/>
                  <a:gd name="connsiteY7" fmla="*/ 80798 h 45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5535" h="451275">
                    <a:moveTo>
                      <a:pt x="109860" y="80798"/>
                    </a:moveTo>
                    <a:lnTo>
                      <a:pt x="1143627" y="0"/>
                    </a:lnTo>
                    <a:cubicBezTo>
                      <a:pt x="1182696" y="0"/>
                      <a:pt x="1265535" y="68084"/>
                      <a:pt x="1265535" y="107153"/>
                    </a:cubicBezTo>
                    <a:lnTo>
                      <a:pt x="1214368" y="424437"/>
                    </a:lnTo>
                    <a:cubicBezTo>
                      <a:pt x="998372" y="426895"/>
                      <a:pt x="771610" y="415872"/>
                      <a:pt x="555614" y="418330"/>
                    </a:cubicBezTo>
                    <a:lnTo>
                      <a:pt x="11553" y="451275"/>
                    </a:lnTo>
                    <a:cubicBezTo>
                      <a:pt x="25883" y="397058"/>
                      <a:pt x="-10955" y="306429"/>
                      <a:pt x="3375" y="252212"/>
                    </a:cubicBezTo>
                    <a:lnTo>
                      <a:pt x="109860" y="8079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0" name="二等辺三角形 39">
                <a:extLst>
                  <a:ext uri="{FF2B5EF4-FFF2-40B4-BE49-F238E27FC236}">
                    <a16:creationId xmlns:a16="http://schemas.microsoft.com/office/drawing/2014/main" id="{1287C6FE-6585-BD3C-7C74-876291E49CA5}"/>
                  </a:ext>
                </a:extLst>
              </p:cNvPr>
              <p:cNvSpPr/>
              <p:nvPr/>
            </p:nvSpPr>
            <p:spPr bwMode="auto">
              <a:xfrm rot="18643853">
                <a:off x="6934055" y="2825633"/>
                <a:ext cx="421914" cy="395286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1" name="二等辺三角形 40">
                <a:extLst>
                  <a:ext uri="{FF2B5EF4-FFF2-40B4-BE49-F238E27FC236}">
                    <a16:creationId xmlns:a16="http://schemas.microsoft.com/office/drawing/2014/main" id="{A4011D6C-562D-87CC-FAC5-D8B092D91D5C}"/>
                  </a:ext>
                </a:extLst>
              </p:cNvPr>
              <p:cNvSpPr/>
              <p:nvPr/>
            </p:nvSpPr>
            <p:spPr bwMode="auto">
              <a:xfrm rot="19296733">
                <a:off x="7122792" y="2572116"/>
                <a:ext cx="400616" cy="374343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3" name="楕円 48">
                <a:extLst>
                  <a:ext uri="{FF2B5EF4-FFF2-40B4-BE49-F238E27FC236}">
                    <a16:creationId xmlns:a16="http://schemas.microsoft.com/office/drawing/2014/main" id="{58FC9A91-D34E-8938-33A4-50A38E9AB63D}"/>
                  </a:ext>
                </a:extLst>
              </p:cNvPr>
              <p:cNvSpPr/>
              <p:nvPr/>
            </p:nvSpPr>
            <p:spPr bwMode="auto">
              <a:xfrm rot="18597137">
                <a:off x="6808048" y="2785294"/>
                <a:ext cx="303854" cy="253865"/>
              </a:xfrm>
              <a:custGeom>
                <a:avLst/>
                <a:gdLst>
                  <a:gd name="connsiteX0" fmla="*/ 0 w 400120"/>
                  <a:gd name="connsiteY0" fmla="*/ 194586 h 389171"/>
                  <a:gd name="connsiteX1" fmla="*/ 200060 w 400120"/>
                  <a:gd name="connsiteY1" fmla="*/ 0 h 389171"/>
                  <a:gd name="connsiteX2" fmla="*/ 400120 w 400120"/>
                  <a:gd name="connsiteY2" fmla="*/ 194586 h 389171"/>
                  <a:gd name="connsiteX3" fmla="*/ 200060 w 400120"/>
                  <a:gd name="connsiteY3" fmla="*/ 389172 h 389171"/>
                  <a:gd name="connsiteX4" fmla="*/ 0 w 400120"/>
                  <a:gd name="connsiteY4" fmla="*/ 194586 h 389171"/>
                  <a:gd name="connsiteX0" fmla="*/ 0 w 400120"/>
                  <a:gd name="connsiteY0" fmla="*/ 194586 h 389430"/>
                  <a:gd name="connsiteX1" fmla="*/ 200060 w 400120"/>
                  <a:gd name="connsiteY1" fmla="*/ 0 h 389430"/>
                  <a:gd name="connsiteX2" fmla="*/ 400120 w 400120"/>
                  <a:gd name="connsiteY2" fmla="*/ 194586 h 389430"/>
                  <a:gd name="connsiteX3" fmla="*/ 200060 w 400120"/>
                  <a:gd name="connsiteY3" fmla="*/ 389172 h 389430"/>
                  <a:gd name="connsiteX4" fmla="*/ 201055 w 400120"/>
                  <a:gd name="connsiteY4" fmla="*/ 235214 h 389430"/>
                  <a:gd name="connsiteX5" fmla="*/ 0 w 400120"/>
                  <a:gd name="connsiteY5" fmla="*/ 194586 h 389430"/>
                  <a:gd name="connsiteX0" fmla="*/ 0 w 400120"/>
                  <a:gd name="connsiteY0" fmla="*/ 194586 h 278409"/>
                  <a:gd name="connsiteX1" fmla="*/ 200060 w 400120"/>
                  <a:gd name="connsiteY1" fmla="*/ 0 h 278409"/>
                  <a:gd name="connsiteX2" fmla="*/ 400120 w 400120"/>
                  <a:gd name="connsiteY2" fmla="*/ 194586 h 278409"/>
                  <a:gd name="connsiteX3" fmla="*/ 62098 w 400120"/>
                  <a:gd name="connsiteY3" fmla="*/ 276878 h 278409"/>
                  <a:gd name="connsiteX4" fmla="*/ 201055 w 400120"/>
                  <a:gd name="connsiteY4" fmla="*/ 235214 h 278409"/>
                  <a:gd name="connsiteX5" fmla="*/ 0 w 400120"/>
                  <a:gd name="connsiteY5" fmla="*/ 194586 h 278409"/>
                  <a:gd name="connsiteX0" fmla="*/ 0 w 401240"/>
                  <a:gd name="connsiteY0" fmla="*/ 194586 h 328763"/>
                  <a:gd name="connsiteX1" fmla="*/ 200060 w 401240"/>
                  <a:gd name="connsiteY1" fmla="*/ 0 h 328763"/>
                  <a:gd name="connsiteX2" fmla="*/ 400120 w 401240"/>
                  <a:gd name="connsiteY2" fmla="*/ 194586 h 328763"/>
                  <a:gd name="connsiteX3" fmla="*/ 261957 w 401240"/>
                  <a:gd name="connsiteY3" fmla="*/ 326327 h 328763"/>
                  <a:gd name="connsiteX4" fmla="*/ 62098 w 401240"/>
                  <a:gd name="connsiteY4" fmla="*/ 276878 h 328763"/>
                  <a:gd name="connsiteX5" fmla="*/ 201055 w 401240"/>
                  <a:gd name="connsiteY5" fmla="*/ 235214 h 328763"/>
                  <a:gd name="connsiteX6" fmla="*/ 0 w 401240"/>
                  <a:gd name="connsiteY6" fmla="*/ 194586 h 328763"/>
                  <a:gd name="connsiteX0" fmla="*/ 0 w 401240"/>
                  <a:gd name="connsiteY0" fmla="*/ 194586 h 363236"/>
                  <a:gd name="connsiteX1" fmla="*/ 200060 w 401240"/>
                  <a:gd name="connsiteY1" fmla="*/ 0 h 363236"/>
                  <a:gd name="connsiteX2" fmla="*/ 400120 w 401240"/>
                  <a:gd name="connsiteY2" fmla="*/ 194586 h 363236"/>
                  <a:gd name="connsiteX3" fmla="*/ 261957 w 401240"/>
                  <a:gd name="connsiteY3" fmla="*/ 361619 h 363236"/>
                  <a:gd name="connsiteX4" fmla="*/ 62098 w 401240"/>
                  <a:gd name="connsiteY4" fmla="*/ 276878 h 363236"/>
                  <a:gd name="connsiteX5" fmla="*/ 201055 w 401240"/>
                  <a:gd name="connsiteY5" fmla="*/ 235214 h 363236"/>
                  <a:gd name="connsiteX6" fmla="*/ 0 w 401240"/>
                  <a:gd name="connsiteY6" fmla="*/ 194586 h 363236"/>
                  <a:gd name="connsiteX0" fmla="*/ 1 w 356323"/>
                  <a:gd name="connsiteY0" fmla="*/ 213885 h 363285"/>
                  <a:gd name="connsiteX1" fmla="*/ 155143 w 356323"/>
                  <a:gd name="connsiteY1" fmla="*/ 49 h 363285"/>
                  <a:gd name="connsiteX2" fmla="*/ 355203 w 356323"/>
                  <a:gd name="connsiteY2" fmla="*/ 194635 h 363285"/>
                  <a:gd name="connsiteX3" fmla="*/ 217040 w 356323"/>
                  <a:gd name="connsiteY3" fmla="*/ 361668 h 363285"/>
                  <a:gd name="connsiteX4" fmla="*/ 17181 w 356323"/>
                  <a:gd name="connsiteY4" fmla="*/ 276927 h 363285"/>
                  <a:gd name="connsiteX5" fmla="*/ 156138 w 356323"/>
                  <a:gd name="connsiteY5" fmla="*/ 235263 h 363285"/>
                  <a:gd name="connsiteX6" fmla="*/ 1 w 356323"/>
                  <a:gd name="connsiteY6" fmla="*/ 213885 h 363285"/>
                  <a:gd name="connsiteX0" fmla="*/ 10222 w 366544"/>
                  <a:gd name="connsiteY0" fmla="*/ 216153 h 365553"/>
                  <a:gd name="connsiteX1" fmla="*/ 31547 w 366544"/>
                  <a:gd name="connsiteY1" fmla="*/ 97638 h 365553"/>
                  <a:gd name="connsiteX2" fmla="*/ 165364 w 366544"/>
                  <a:gd name="connsiteY2" fmla="*/ 2317 h 365553"/>
                  <a:gd name="connsiteX3" fmla="*/ 365424 w 366544"/>
                  <a:gd name="connsiteY3" fmla="*/ 196903 h 365553"/>
                  <a:gd name="connsiteX4" fmla="*/ 227261 w 366544"/>
                  <a:gd name="connsiteY4" fmla="*/ 363936 h 365553"/>
                  <a:gd name="connsiteX5" fmla="*/ 27402 w 366544"/>
                  <a:gd name="connsiteY5" fmla="*/ 279195 h 365553"/>
                  <a:gd name="connsiteX6" fmla="*/ 166359 w 366544"/>
                  <a:gd name="connsiteY6" fmla="*/ 237531 h 365553"/>
                  <a:gd name="connsiteX7" fmla="*/ 10222 w 366544"/>
                  <a:gd name="connsiteY7" fmla="*/ 216153 h 365553"/>
                  <a:gd name="connsiteX0" fmla="*/ 10222 w 369583"/>
                  <a:gd name="connsiteY0" fmla="*/ 214059 h 363459"/>
                  <a:gd name="connsiteX1" fmla="*/ 31547 w 369583"/>
                  <a:gd name="connsiteY1" fmla="*/ 95544 h 363459"/>
                  <a:gd name="connsiteX2" fmla="*/ 165364 w 369583"/>
                  <a:gd name="connsiteY2" fmla="*/ 223 h 363459"/>
                  <a:gd name="connsiteX3" fmla="*/ 333139 w 369583"/>
                  <a:gd name="connsiteY3" fmla="*/ 73085 h 363459"/>
                  <a:gd name="connsiteX4" fmla="*/ 365424 w 369583"/>
                  <a:gd name="connsiteY4" fmla="*/ 194809 h 363459"/>
                  <a:gd name="connsiteX5" fmla="*/ 227261 w 369583"/>
                  <a:gd name="connsiteY5" fmla="*/ 361842 h 363459"/>
                  <a:gd name="connsiteX6" fmla="*/ 27402 w 369583"/>
                  <a:gd name="connsiteY6" fmla="*/ 277101 h 363459"/>
                  <a:gd name="connsiteX7" fmla="*/ 166359 w 369583"/>
                  <a:gd name="connsiteY7" fmla="*/ 235437 h 363459"/>
                  <a:gd name="connsiteX8" fmla="*/ 10222 w 369583"/>
                  <a:gd name="connsiteY8" fmla="*/ 214059 h 363459"/>
                  <a:gd name="connsiteX0" fmla="*/ 10222 w 369583"/>
                  <a:gd name="connsiteY0" fmla="*/ 214059 h 363437"/>
                  <a:gd name="connsiteX1" fmla="*/ 31547 w 369583"/>
                  <a:gd name="connsiteY1" fmla="*/ 95544 h 363437"/>
                  <a:gd name="connsiteX2" fmla="*/ 165364 w 369583"/>
                  <a:gd name="connsiteY2" fmla="*/ 223 h 363437"/>
                  <a:gd name="connsiteX3" fmla="*/ 333139 w 369583"/>
                  <a:gd name="connsiteY3" fmla="*/ 73085 h 363437"/>
                  <a:gd name="connsiteX4" fmla="*/ 365424 w 369583"/>
                  <a:gd name="connsiteY4" fmla="*/ 194809 h 363437"/>
                  <a:gd name="connsiteX5" fmla="*/ 227261 w 369583"/>
                  <a:gd name="connsiteY5" fmla="*/ 361842 h 363437"/>
                  <a:gd name="connsiteX6" fmla="*/ 27402 w 369583"/>
                  <a:gd name="connsiteY6" fmla="*/ 277101 h 363437"/>
                  <a:gd name="connsiteX7" fmla="*/ 143842 w 369583"/>
                  <a:gd name="connsiteY7" fmla="*/ 243131 h 363437"/>
                  <a:gd name="connsiteX8" fmla="*/ 166359 w 369583"/>
                  <a:gd name="connsiteY8" fmla="*/ 235437 h 363437"/>
                  <a:gd name="connsiteX9" fmla="*/ 10222 w 369583"/>
                  <a:gd name="connsiteY9" fmla="*/ 214059 h 363437"/>
                  <a:gd name="connsiteX0" fmla="*/ 5906 w 365267"/>
                  <a:gd name="connsiteY0" fmla="*/ 214059 h 363437"/>
                  <a:gd name="connsiteX1" fmla="*/ 27231 w 365267"/>
                  <a:gd name="connsiteY1" fmla="*/ 95544 h 363437"/>
                  <a:gd name="connsiteX2" fmla="*/ 161048 w 365267"/>
                  <a:gd name="connsiteY2" fmla="*/ 223 h 363437"/>
                  <a:gd name="connsiteX3" fmla="*/ 328823 w 365267"/>
                  <a:gd name="connsiteY3" fmla="*/ 73085 h 363437"/>
                  <a:gd name="connsiteX4" fmla="*/ 361108 w 365267"/>
                  <a:gd name="connsiteY4" fmla="*/ 194809 h 363437"/>
                  <a:gd name="connsiteX5" fmla="*/ 222945 w 365267"/>
                  <a:gd name="connsiteY5" fmla="*/ 361842 h 363437"/>
                  <a:gd name="connsiteX6" fmla="*/ 23086 w 365267"/>
                  <a:gd name="connsiteY6" fmla="*/ 277101 h 363437"/>
                  <a:gd name="connsiteX7" fmla="*/ 139526 w 365267"/>
                  <a:gd name="connsiteY7" fmla="*/ 243131 h 363437"/>
                  <a:gd name="connsiteX8" fmla="*/ 103648 w 365267"/>
                  <a:gd name="connsiteY8" fmla="*/ 226580 h 363437"/>
                  <a:gd name="connsiteX9" fmla="*/ 5906 w 365267"/>
                  <a:gd name="connsiteY9" fmla="*/ 214059 h 363437"/>
                  <a:gd name="connsiteX0" fmla="*/ 5906 w 365267"/>
                  <a:gd name="connsiteY0" fmla="*/ 214059 h 363455"/>
                  <a:gd name="connsiteX1" fmla="*/ 27231 w 365267"/>
                  <a:gd name="connsiteY1" fmla="*/ 95544 h 363455"/>
                  <a:gd name="connsiteX2" fmla="*/ 161048 w 365267"/>
                  <a:gd name="connsiteY2" fmla="*/ 223 h 363455"/>
                  <a:gd name="connsiteX3" fmla="*/ 328823 w 365267"/>
                  <a:gd name="connsiteY3" fmla="*/ 73085 h 363455"/>
                  <a:gd name="connsiteX4" fmla="*/ 361108 w 365267"/>
                  <a:gd name="connsiteY4" fmla="*/ 194809 h 363455"/>
                  <a:gd name="connsiteX5" fmla="*/ 222945 w 365267"/>
                  <a:gd name="connsiteY5" fmla="*/ 361842 h 363455"/>
                  <a:gd name="connsiteX6" fmla="*/ 23086 w 365267"/>
                  <a:gd name="connsiteY6" fmla="*/ 277101 h 363455"/>
                  <a:gd name="connsiteX7" fmla="*/ 90144 w 365267"/>
                  <a:gd name="connsiteY7" fmla="*/ 236920 h 363455"/>
                  <a:gd name="connsiteX8" fmla="*/ 103648 w 365267"/>
                  <a:gd name="connsiteY8" fmla="*/ 226580 h 363455"/>
                  <a:gd name="connsiteX9" fmla="*/ 5906 w 365267"/>
                  <a:gd name="connsiteY9" fmla="*/ 214059 h 363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267" h="363455">
                    <a:moveTo>
                      <a:pt x="5906" y="214059"/>
                    </a:moveTo>
                    <a:cubicBezTo>
                      <a:pt x="-6830" y="192220"/>
                      <a:pt x="1374" y="131183"/>
                      <a:pt x="27231" y="95544"/>
                    </a:cubicBezTo>
                    <a:cubicBezTo>
                      <a:pt x="53088" y="59905"/>
                      <a:pt x="110783" y="3966"/>
                      <a:pt x="161048" y="223"/>
                    </a:cubicBezTo>
                    <a:cubicBezTo>
                      <a:pt x="211313" y="-3520"/>
                      <a:pt x="295480" y="40654"/>
                      <a:pt x="328823" y="73085"/>
                    </a:cubicBezTo>
                    <a:cubicBezTo>
                      <a:pt x="362166" y="105516"/>
                      <a:pt x="371803" y="149357"/>
                      <a:pt x="361108" y="194809"/>
                    </a:cubicBezTo>
                    <a:cubicBezTo>
                      <a:pt x="350413" y="240261"/>
                      <a:pt x="279282" y="348127"/>
                      <a:pt x="222945" y="361842"/>
                    </a:cubicBezTo>
                    <a:cubicBezTo>
                      <a:pt x="166608" y="375557"/>
                      <a:pt x="45219" y="297921"/>
                      <a:pt x="23086" y="277101"/>
                    </a:cubicBezTo>
                    <a:cubicBezTo>
                      <a:pt x="953" y="256281"/>
                      <a:pt x="66985" y="243864"/>
                      <a:pt x="90144" y="236920"/>
                    </a:cubicBezTo>
                    <a:cubicBezTo>
                      <a:pt x="113303" y="229976"/>
                      <a:pt x="123779" y="233030"/>
                      <a:pt x="103648" y="226580"/>
                    </a:cubicBezTo>
                    <a:cubicBezTo>
                      <a:pt x="70305" y="194149"/>
                      <a:pt x="18642" y="235898"/>
                      <a:pt x="5906" y="214059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5" name="楕円 48">
                <a:extLst>
                  <a:ext uri="{FF2B5EF4-FFF2-40B4-BE49-F238E27FC236}">
                    <a16:creationId xmlns:a16="http://schemas.microsoft.com/office/drawing/2014/main" id="{171942DC-E803-0D6E-ADDB-D9C1D723181E}"/>
                  </a:ext>
                </a:extLst>
              </p:cNvPr>
              <p:cNvSpPr/>
              <p:nvPr/>
            </p:nvSpPr>
            <p:spPr bwMode="auto">
              <a:xfrm rot="20026710">
                <a:off x="7038030" y="2442669"/>
                <a:ext cx="278128" cy="309978"/>
              </a:xfrm>
              <a:custGeom>
                <a:avLst/>
                <a:gdLst>
                  <a:gd name="connsiteX0" fmla="*/ 0 w 400120"/>
                  <a:gd name="connsiteY0" fmla="*/ 194586 h 389171"/>
                  <a:gd name="connsiteX1" fmla="*/ 200060 w 400120"/>
                  <a:gd name="connsiteY1" fmla="*/ 0 h 389171"/>
                  <a:gd name="connsiteX2" fmla="*/ 400120 w 400120"/>
                  <a:gd name="connsiteY2" fmla="*/ 194586 h 389171"/>
                  <a:gd name="connsiteX3" fmla="*/ 200060 w 400120"/>
                  <a:gd name="connsiteY3" fmla="*/ 389172 h 389171"/>
                  <a:gd name="connsiteX4" fmla="*/ 0 w 400120"/>
                  <a:gd name="connsiteY4" fmla="*/ 194586 h 389171"/>
                  <a:gd name="connsiteX0" fmla="*/ 0 w 400120"/>
                  <a:gd name="connsiteY0" fmla="*/ 194586 h 389430"/>
                  <a:gd name="connsiteX1" fmla="*/ 200060 w 400120"/>
                  <a:gd name="connsiteY1" fmla="*/ 0 h 389430"/>
                  <a:gd name="connsiteX2" fmla="*/ 400120 w 400120"/>
                  <a:gd name="connsiteY2" fmla="*/ 194586 h 389430"/>
                  <a:gd name="connsiteX3" fmla="*/ 200060 w 400120"/>
                  <a:gd name="connsiteY3" fmla="*/ 389172 h 389430"/>
                  <a:gd name="connsiteX4" fmla="*/ 201055 w 400120"/>
                  <a:gd name="connsiteY4" fmla="*/ 235214 h 389430"/>
                  <a:gd name="connsiteX5" fmla="*/ 0 w 400120"/>
                  <a:gd name="connsiteY5" fmla="*/ 194586 h 389430"/>
                  <a:gd name="connsiteX0" fmla="*/ 0 w 400120"/>
                  <a:gd name="connsiteY0" fmla="*/ 194586 h 278409"/>
                  <a:gd name="connsiteX1" fmla="*/ 200060 w 400120"/>
                  <a:gd name="connsiteY1" fmla="*/ 0 h 278409"/>
                  <a:gd name="connsiteX2" fmla="*/ 400120 w 400120"/>
                  <a:gd name="connsiteY2" fmla="*/ 194586 h 278409"/>
                  <a:gd name="connsiteX3" fmla="*/ 62098 w 400120"/>
                  <a:gd name="connsiteY3" fmla="*/ 276878 h 278409"/>
                  <a:gd name="connsiteX4" fmla="*/ 201055 w 400120"/>
                  <a:gd name="connsiteY4" fmla="*/ 235214 h 278409"/>
                  <a:gd name="connsiteX5" fmla="*/ 0 w 400120"/>
                  <a:gd name="connsiteY5" fmla="*/ 194586 h 278409"/>
                  <a:gd name="connsiteX0" fmla="*/ 0 w 401240"/>
                  <a:gd name="connsiteY0" fmla="*/ 194586 h 328763"/>
                  <a:gd name="connsiteX1" fmla="*/ 200060 w 401240"/>
                  <a:gd name="connsiteY1" fmla="*/ 0 h 328763"/>
                  <a:gd name="connsiteX2" fmla="*/ 400120 w 401240"/>
                  <a:gd name="connsiteY2" fmla="*/ 194586 h 328763"/>
                  <a:gd name="connsiteX3" fmla="*/ 261957 w 401240"/>
                  <a:gd name="connsiteY3" fmla="*/ 326327 h 328763"/>
                  <a:gd name="connsiteX4" fmla="*/ 62098 w 401240"/>
                  <a:gd name="connsiteY4" fmla="*/ 276878 h 328763"/>
                  <a:gd name="connsiteX5" fmla="*/ 201055 w 401240"/>
                  <a:gd name="connsiteY5" fmla="*/ 235214 h 328763"/>
                  <a:gd name="connsiteX6" fmla="*/ 0 w 401240"/>
                  <a:gd name="connsiteY6" fmla="*/ 194586 h 328763"/>
                  <a:gd name="connsiteX0" fmla="*/ 0 w 401240"/>
                  <a:gd name="connsiteY0" fmla="*/ 194586 h 363236"/>
                  <a:gd name="connsiteX1" fmla="*/ 200060 w 401240"/>
                  <a:gd name="connsiteY1" fmla="*/ 0 h 363236"/>
                  <a:gd name="connsiteX2" fmla="*/ 400120 w 401240"/>
                  <a:gd name="connsiteY2" fmla="*/ 194586 h 363236"/>
                  <a:gd name="connsiteX3" fmla="*/ 261957 w 401240"/>
                  <a:gd name="connsiteY3" fmla="*/ 361619 h 363236"/>
                  <a:gd name="connsiteX4" fmla="*/ 62098 w 401240"/>
                  <a:gd name="connsiteY4" fmla="*/ 276878 h 363236"/>
                  <a:gd name="connsiteX5" fmla="*/ 201055 w 401240"/>
                  <a:gd name="connsiteY5" fmla="*/ 235214 h 363236"/>
                  <a:gd name="connsiteX6" fmla="*/ 0 w 401240"/>
                  <a:gd name="connsiteY6" fmla="*/ 194586 h 363236"/>
                  <a:gd name="connsiteX0" fmla="*/ 1 w 356323"/>
                  <a:gd name="connsiteY0" fmla="*/ 213885 h 363285"/>
                  <a:gd name="connsiteX1" fmla="*/ 155143 w 356323"/>
                  <a:gd name="connsiteY1" fmla="*/ 49 h 363285"/>
                  <a:gd name="connsiteX2" fmla="*/ 355203 w 356323"/>
                  <a:gd name="connsiteY2" fmla="*/ 194635 h 363285"/>
                  <a:gd name="connsiteX3" fmla="*/ 217040 w 356323"/>
                  <a:gd name="connsiteY3" fmla="*/ 361668 h 363285"/>
                  <a:gd name="connsiteX4" fmla="*/ 17181 w 356323"/>
                  <a:gd name="connsiteY4" fmla="*/ 276927 h 363285"/>
                  <a:gd name="connsiteX5" fmla="*/ 156138 w 356323"/>
                  <a:gd name="connsiteY5" fmla="*/ 235263 h 363285"/>
                  <a:gd name="connsiteX6" fmla="*/ 1 w 356323"/>
                  <a:gd name="connsiteY6" fmla="*/ 213885 h 363285"/>
                  <a:gd name="connsiteX0" fmla="*/ 10222 w 366544"/>
                  <a:gd name="connsiteY0" fmla="*/ 216153 h 365553"/>
                  <a:gd name="connsiteX1" fmla="*/ 31547 w 366544"/>
                  <a:gd name="connsiteY1" fmla="*/ 97638 h 365553"/>
                  <a:gd name="connsiteX2" fmla="*/ 165364 w 366544"/>
                  <a:gd name="connsiteY2" fmla="*/ 2317 h 365553"/>
                  <a:gd name="connsiteX3" fmla="*/ 365424 w 366544"/>
                  <a:gd name="connsiteY3" fmla="*/ 196903 h 365553"/>
                  <a:gd name="connsiteX4" fmla="*/ 227261 w 366544"/>
                  <a:gd name="connsiteY4" fmla="*/ 363936 h 365553"/>
                  <a:gd name="connsiteX5" fmla="*/ 27402 w 366544"/>
                  <a:gd name="connsiteY5" fmla="*/ 279195 h 365553"/>
                  <a:gd name="connsiteX6" fmla="*/ 166359 w 366544"/>
                  <a:gd name="connsiteY6" fmla="*/ 237531 h 365553"/>
                  <a:gd name="connsiteX7" fmla="*/ 10222 w 366544"/>
                  <a:gd name="connsiteY7" fmla="*/ 216153 h 365553"/>
                  <a:gd name="connsiteX0" fmla="*/ 10222 w 369583"/>
                  <a:gd name="connsiteY0" fmla="*/ 214059 h 363459"/>
                  <a:gd name="connsiteX1" fmla="*/ 31547 w 369583"/>
                  <a:gd name="connsiteY1" fmla="*/ 95544 h 363459"/>
                  <a:gd name="connsiteX2" fmla="*/ 165364 w 369583"/>
                  <a:gd name="connsiteY2" fmla="*/ 223 h 363459"/>
                  <a:gd name="connsiteX3" fmla="*/ 333139 w 369583"/>
                  <a:gd name="connsiteY3" fmla="*/ 73085 h 363459"/>
                  <a:gd name="connsiteX4" fmla="*/ 365424 w 369583"/>
                  <a:gd name="connsiteY4" fmla="*/ 194809 h 363459"/>
                  <a:gd name="connsiteX5" fmla="*/ 227261 w 369583"/>
                  <a:gd name="connsiteY5" fmla="*/ 361842 h 363459"/>
                  <a:gd name="connsiteX6" fmla="*/ 27402 w 369583"/>
                  <a:gd name="connsiteY6" fmla="*/ 277101 h 363459"/>
                  <a:gd name="connsiteX7" fmla="*/ 166359 w 369583"/>
                  <a:gd name="connsiteY7" fmla="*/ 235437 h 363459"/>
                  <a:gd name="connsiteX8" fmla="*/ 10222 w 369583"/>
                  <a:gd name="connsiteY8" fmla="*/ 214059 h 363459"/>
                  <a:gd name="connsiteX0" fmla="*/ 10222 w 369583"/>
                  <a:gd name="connsiteY0" fmla="*/ 214059 h 363437"/>
                  <a:gd name="connsiteX1" fmla="*/ 31547 w 369583"/>
                  <a:gd name="connsiteY1" fmla="*/ 95544 h 363437"/>
                  <a:gd name="connsiteX2" fmla="*/ 165364 w 369583"/>
                  <a:gd name="connsiteY2" fmla="*/ 223 h 363437"/>
                  <a:gd name="connsiteX3" fmla="*/ 333139 w 369583"/>
                  <a:gd name="connsiteY3" fmla="*/ 73085 h 363437"/>
                  <a:gd name="connsiteX4" fmla="*/ 365424 w 369583"/>
                  <a:gd name="connsiteY4" fmla="*/ 194809 h 363437"/>
                  <a:gd name="connsiteX5" fmla="*/ 227261 w 369583"/>
                  <a:gd name="connsiteY5" fmla="*/ 361842 h 363437"/>
                  <a:gd name="connsiteX6" fmla="*/ 27402 w 369583"/>
                  <a:gd name="connsiteY6" fmla="*/ 277101 h 363437"/>
                  <a:gd name="connsiteX7" fmla="*/ 143842 w 369583"/>
                  <a:gd name="connsiteY7" fmla="*/ 243131 h 363437"/>
                  <a:gd name="connsiteX8" fmla="*/ 166359 w 369583"/>
                  <a:gd name="connsiteY8" fmla="*/ 235437 h 363437"/>
                  <a:gd name="connsiteX9" fmla="*/ 10222 w 369583"/>
                  <a:gd name="connsiteY9" fmla="*/ 214059 h 363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9583" h="363437">
                    <a:moveTo>
                      <a:pt x="10222" y="214059"/>
                    </a:moveTo>
                    <a:cubicBezTo>
                      <a:pt x="-12247" y="190743"/>
                      <a:pt x="5690" y="131183"/>
                      <a:pt x="31547" y="95544"/>
                    </a:cubicBezTo>
                    <a:cubicBezTo>
                      <a:pt x="57404" y="59905"/>
                      <a:pt x="115099" y="3966"/>
                      <a:pt x="165364" y="223"/>
                    </a:cubicBezTo>
                    <a:cubicBezTo>
                      <a:pt x="215629" y="-3520"/>
                      <a:pt x="299796" y="40654"/>
                      <a:pt x="333139" y="73085"/>
                    </a:cubicBezTo>
                    <a:cubicBezTo>
                      <a:pt x="366482" y="105516"/>
                      <a:pt x="376119" y="149357"/>
                      <a:pt x="365424" y="194809"/>
                    </a:cubicBezTo>
                    <a:cubicBezTo>
                      <a:pt x="354729" y="240261"/>
                      <a:pt x="283598" y="348127"/>
                      <a:pt x="227261" y="361842"/>
                    </a:cubicBezTo>
                    <a:cubicBezTo>
                      <a:pt x="170924" y="375557"/>
                      <a:pt x="41305" y="296886"/>
                      <a:pt x="27402" y="277101"/>
                    </a:cubicBezTo>
                    <a:cubicBezTo>
                      <a:pt x="13499" y="257316"/>
                      <a:pt x="120683" y="250075"/>
                      <a:pt x="143842" y="243131"/>
                    </a:cubicBezTo>
                    <a:cubicBezTo>
                      <a:pt x="167001" y="236187"/>
                      <a:pt x="186490" y="241887"/>
                      <a:pt x="166359" y="235437"/>
                    </a:cubicBezTo>
                    <a:cubicBezTo>
                      <a:pt x="133016" y="203006"/>
                      <a:pt x="32691" y="237375"/>
                      <a:pt x="10222" y="214059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</p:grpSp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id="{370E9677-38A8-B384-C81D-90FC419E93FF}"/>
                </a:ext>
              </a:extLst>
            </p:cNvPr>
            <p:cNvGrpSpPr/>
            <p:nvPr/>
          </p:nvGrpSpPr>
          <p:grpSpPr>
            <a:xfrm rot="4969277">
              <a:off x="5367262" y="4197534"/>
              <a:ext cx="401291" cy="531476"/>
              <a:chOff x="6833042" y="2442669"/>
              <a:chExt cx="690366" cy="986640"/>
            </a:xfrm>
            <a:solidFill>
              <a:srgbClr val="CC99FF"/>
            </a:solidFill>
          </p:grpSpPr>
          <p:sp>
            <p:nvSpPr>
              <p:cNvPr id="59" name="四角形: 1 つの角を丸める 17">
                <a:extLst>
                  <a:ext uri="{FF2B5EF4-FFF2-40B4-BE49-F238E27FC236}">
                    <a16:creationId xmlns:a16="http://schemas.microsoft.com/office/drawing/2014/main" id="{86AA004B-9191-F4FF-AA15-8129A7911CAD}"/>
                  </a:ext>
                </a:extLst>
              </p:cNvPr>
              <p:cNvSpPr/>
              <p:nvPr/>
            </p:nvSpPr>
            <p:spPr bwMode="auto">
              <a:xfrm rot="18679052">
                <a:off x="6866923" y="2853064"/>
                <a:ext cx="823958" cy="328531"/>
              </a:xfrm>
              <a:custGeom>
                <a:avLst/>
                <a:gdLst>
                  <a:gd name="connsiteX0" fmla="*/ 0 w 1058642"/>
                  <a:gd name="connsiteY0" fmla="*/ 0 h 424437"/>
                  <a:gd name="connsiteX1" fmla="*/ 987901 w 1058642"/>
                  <a:gd name="connsiteY1" fmla="*/ 0 h 424437"/>
                  <a:gd name="connsiteX2" fmla="*/ 1058642 w 1058642"/>
                  <a:gd name="connsiteY2" fmla="*/ 70741 h 424437"/>
                  <a:gd name="connsiteX3" fmla="*/ 1058642 w 1058642"/>
                  <a:gd name="connsiteY3" fmla="*/ 424437 h 424437"/>
                  <a:gd name="connsiteX4" fmla="*/ 0 w 1058642"/>
                  <a:gd name="connsiteY4" fmla="*/ 424437 h 424437"/>
                  <a:gd name="connsiteX5" fmla="*/ 0 w 1058642"/>
                  <a:gd name="connsiteY5" fmla="*/ 0 h 424437"/>
                  <a:gd name="connsiteX0" fmla="*/ 144173 w 1202815"/>
                  <a:gd name="connsiteY0" fmla="*/ 0 h 451275"/>
                  <a:gd name="connsiteX1" fmla="*/ 1132074 w 1202815"/>
                  <a:gd name="connsiteY1" fmla="*/ 0 h 451275"/>
                  <a:gd name="connsiteX2" fmla="*/ 1202815 w 1202815"/>
                  <a:gd name="connsiteY2" fmla="*/ 70741 h 451275"/>
                  <a:gd name="connsiteX3" fmla="*/ 1202815 w 1202815"/>
                  <a:gd name="connsiteY3" fmla="*/ 424437 h 451275"/>
                  <a:gd name="connsiteX4" fmla="*/ 0 w 1202815"/>
                  <a:gd name="connsiteY4" fmla="*/ 451275 h 451275"/>
                  <a:gd name="connsiteX5" fmla="*/ 144173 w 1202815"/>
                  <a:gd name="connsiteY5" fmla="*/ 0 h 451275"/>
                  <a:gd name="connsiteX0" fmla="*/ 144173 w 1253982"/>
                  <a:gd name="connsiteY0" fmla="*/ 0 h 451275"/>
                  <a:gd name="connsiteX1" fmla="*/ 1132074 w 1253982"/>
                  <a:gd name="connsiteY1" fmla="*/ 0 h 451275"/>
                  <a:gd name="connsiteX2" fmla="*/ 1253982 w 1253982"/>
                  <a:gd name="connsiteY2" fmla="*/ 107153 h 451275"/>
                  <a:gd name="connsiteX3" fmla="*/ 1202815 w 1253982"/>
                  <a:gd name="connsiteY3" fmla="*/ 424437 h 451275"/>
                  <a:gd name="connsiteX4" fmla="*/ 0 w 1253982"/>
                  <a:gd name="connsiteY4" fmla="*/ 451275 h 451275"/>
                  <a:gd name="connsiteX5" fmla="*/ 144173 w 1253982"/>
                  <a:gd name="connsiteY5" fmla="*/ 0 h 451275"/>
                  <a:gd name="connsiteX0" fmla="*/ 98307 w 1253982"/>
                  <a:gd name="connsiteY0" fmla="*/ 80798 h 451275"/>
                  <a:gd name="connsiteX1" fmla="*/ 1132074 w 1253982"/>
                  <a:gd name="connsiteY1" fmla="*/ 0 h 451275"/>
                  <a:gd name="connsiteX2" fmla="*/ 1253982 w 1253982"/>
                  <a:gd name="connsiteY2" fmla="*/ 107153 h 451275"/>
                  <a:gd name="connsiteX3" fmla="*/ 1202815 w 1253982"/>
                  <a:gd name="connsiteY3" fmla="*/ 424437 h 451275"/>
                  <a:gd name="connsiteX4" fmla="*/ 0 w 1253982"/>
                  <a:gd name="connsiteY4" fmla="*/ 451275 h 451275"/>
                  <a:gd name="connsiteX5" fmla="*/ 98307 w 1253982"/>
                  <a:gd name="connsiteY5" fmla="*/ 80798 h 451275"/>
                  <a:gd name="connsiteX0" fmla="*/ 109860 w 1265535"/>
                  <a:gd name="connsiteY0" fmla="*/ 80798 h 451275"/>
                  <a:gd name="connsiteX1" fmla="*/ 1143627 w 1265535"/>
                  <a:gd name="connsiteY1" fmla="*/ 0 h 451275"/>
                  <a:gd name="connsiteX2" fmla="*/ 1265535 w 1265535"/>
                  <a:gd name="connsiteY2" fmla="*/ 107153 h 451275"/>
                  <a:gd name="connsiteX3" fmla="*/ 1214368 w 1265535"/>
                  <a:gd name="connsiteY3" fmla="*/ 424437 h 451275"/>
                  <a:gd name="connsiteX4" fmla="*/ 11553 w 1265535"/>
                  <a:gd name="connsiteY4" fmla="*/ 451275 h 451275"/>
                  <a:gd name="connsiteX5" fmla="*/ 3375 w 1265535"/>
                  <a:gd name="connsiteY5" fmla="*/ 252212 h 451275"/>
                  <a:gd name="connsiteX6" fmla="*/ 109860 w 1265535"/>
                  <a:gd name="connsiteY6" fmla="*/ 80798 h 451275"/>
                  <a:gd name="connsiteX0" fmla="*/ 109860 w 1265535"/>
                  <a:gd name="connsiteY0" fmla="*/ 80798 h 451275"/>
                  <a:gd name="connsiteX1" fmla="*/ 1143627 w 1265535"/>
                  <a:gd name="connsiteY1" fmla="*/ 0 h 451275"/>
                  <a:gd name="connsiteX2" fmla="*/ 1265535 w 1265535"/>
                  <a:gd name="connsiteY2" fmla="*/ 107153 h 451275"/>
                  <a:gd name="connsiteX3" fmla="*/ 1214368 w 1265535"/>
                  <a:gd name="connsiteY3" fmla="*/ 424437 h 451275"/>
                  <a:gd name="connsiteX4" fmla="*/ 555614 w 1265535"/>
                  <a:gd name="connsiteY4" fmla="*/ 418330 h 451275"/>
                  <a:gd name="connsiteX5" fmla="*/ 11553 w 1265535"/>
                  <a:gd name="connsiteY5" fmla="*/ 451275 h 451275"/>
                  <a:gd name="connsiteX6" fmla="*/ 3375 w 1265535"/>
                  <a:gd name="connsiteY6" fmla="*/ 252212 h 451275"/>
                  <a:gd name="connsiteX7" fmla="*/ 109860 w 1265535"/>
                  <a:gd name="connsiteY7" fmla="*/ 80798 h 45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5535" h="451275">
                    <a:moveTo>
                      <a:pt x="109860" y="80798"/>
                    </a:moveTo>
                    <a:lnTo>
                      <a:pt x="1143627" y="0"/>
                    </a:lnTo>
                    <a:cubicBezTo>
                      <a:pt x="1182696" y="0"/>
                      <a:pt x="1265535" y="68084"/>
                      <a:pt x="1265535" y="107153"/>
                    </a:cubicBezTo>
                    <a:lnTo>
                      <a:pt x="1214368" y="424437"/>
                    </a:lnTo>
                    <a:cubicBezTo>
                      <a:pt x="998372" y="426895"/>
                      <a:pt x="771610" y="415872"/>
                      <a:pt x="555614" y="418330"/>
                    </a:cubicBezTo>
                    <a:lnTo>
                      <a:pt x="11553" y="451275"/>
                    </a:lnTo>
                    <a:cubicBezTo>
                      <a:pt x="25883" y="397058"/>
                      <a:pt x="-10955" y="306429"/>
                      <a:pt x="3375" y="252212"/>
                    </a:cubicBezTo>
                    <a:lnTo>
                      <a:pt x="109860" y="8079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60" name="二等辺三角形 59">
                <a:extLst>
                  <a:ext uri="{FF2B5EF4-FFF2-40B4-BE49-F238E27FC236}">
                    <a16:creationId xmlns:a16="http://schemas.microsoft.com/office/drawing/2014/main" id="{F997FA98-F0CC-B427-22E6-93A3F9C583DB}"/>
                  </a:ext>
                </a:extLst>
              </p:cNvPr>
              <p:cNvSpPr/>
              <p:nvPr/>
            </p:nvSpPr>
            <p:spPr bwMode="auto">
              <a:xfrm rot="18643853">
                <a:off x="6934055" y="2825633"/>
                <a:ext cx="421914" cy="395286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61" name="二等辺三角形 60">
                <a:extLst>
                  <a:ext uri="{FF2B5EF4-FFF2-40B4-BE49-F238E27FC236}">
                    <a16:creationId xmlns:a16="http://schemas.microsoft.com/office/drawing/2014/main" id="{41BB7D92-EF7C-5B68-16A4-0D4C09CF7EAA}"/>
                  </a:ext>
                </a:extLst>
              </p:cNvPr>
              <p:cNvSpPr/>
              <p:nvPr/>
            </p:nvSpPr>
            <p:spPr bwMode="auto">
              <a:xfrm rot="19296733">
                <a:off x="7122792" y="2572116"/>
                <a:ext cx="400616" cy="374343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62" name="楕円 48">
                <a:extLst>
                  <a:ext uri="{FF2B5EF4-FFF2-40B4-BE49-F238E27FC236}">
                    <a16:creationId xmlns:a16="http://schemas.microsoft.com/office/drawing/2014/main" id="{8E7034A5-F265-1124-969E-DFBBE8680CF3}"/>
                  </a:ext>
                </a:extLst>
              </p:cNvPr>
              <p:cNvSpPr/>
              <p:nvPr/>
            </p:nvSpPr>
            <p:spPr bwMode="auto">
              <a:xfrm rot="18597137">
                <a:off x="6808048" y="2785294"/>
                <a:ext cx="303854" cy="253865"/>
              </a:xfrm>
              <a:custGeom>
                <a:avLst/>
                <a:gdLst>
                  <a:gd name="connsiteX0" fmla="*/ 0 w 400120"/>
                  <a:gd name="connsiteY0" fmla="*/ 194586 h 389171"/>
                  <a:gd name="connsiteX1" fmla="*/ 200060 w 400120"/>
                  <a:gd name="connsiteY1" fmla="*/ 0 h 389171"/>
                  <a:gd name="connsiteX2" fmla="*/ 400120 w 400120"/>
                  <a:gd name="connsiteY2" fmla="*/ 194586 h 389171"/>
                  <a:gd name="connsiteX3" fmla="*/ 200060 w 400120"/>
                  <a:gd name="connsiteY3" fmla="*/ 389172 h 389171"/>
                  <a:gd name="connsiteX4" fmla="*/ 0 w 400120"/>
                  <a:gd name="connsiteY4" fmla="*/ 194586 h 389171"/>
                  <a:gd name="connsiteX0" fmla="*/ 0 w 400120"/>
                  <a:gd name="connsiteY0" fmla="*/ 194586 h 389430"/>
                  <a:gd name="connsiteX1" fmla="*/ 200060 w 400120"/>
                  <a:gd name="connsiteY1" fmla="*/ 0 h 389430"/>
                  <a:gd name="connsiteX2" fmla="*/ 400120 w 400120"/>
                  <a:gd name="connsiteY2" fmla="*/ 194586 h 389430"/>
                  <a:gd name="connsiteX3" fmla="*/ 200060 w 400120"/>
                  <a:gd name="connsiteY3" fmla="*/ 389172 h 389430"/>
                  <a:gd name="connsiteX4" fmla="*/ 201055 w 400120"/>
                  <a:gd name="connsiteY4" fmla="*/ 235214 h 389430"/>
                  <a:gd name="connsiteX5" fmla="*/ 0 w 400120"/>
                  <a:gd name="connsiteY5" fmla="*/ 194586 h 389430"/>
                  <a:gd name="connsiteX0" fmla="*/ 0 w 400120"/>
                  <a:gd name="connsiteY0" fmla="*/ 194586 h 278409"/>
                  <a:gd name="connsiteX1" fmla="*/ 200060 w 400120"/>
                  <a:gd name="connsiteY1" fmla="*/ 0 h 278409"/>
                  <a:gd name="connsiteX2" fmla="*/ 400120 w 400120"/>
                  <a:gd name="connsiteY2" fmla="*/ 194586 h 278409"/>
                  <a:gd name="connsiteX3" fmla="*/ 62098 w 400120"/>
                  <a:gd name="connsiteY3" fmla="*/ 276878 h 278409"/>
                  <a:gd name="connsiteX4" fmla="*/ 201055 w 400120"/>
                  <a:gd name="connsiteY4" fmla="*/ 235214 h 278409"/>
                  <a:gd name="connsiteX5" fmla="*/ 0 w 400120"/>
                  <a:gd name="connsiteY5" fmla="*/ 194586 h 278409"/>
                  <a:gd name="connsiteX0" fmla="*/ 0 w 401240"/>
                  <a:gd name="connsiteY0" fmla="*/ 194586 h 328763"/>
                  <a:gd name="connsiteX1" fmla="*/ 200060 w 401240"/>
                  <a:gd name="connsiteY1" fmla="*/ 0 h 328763"/>
                  <a:gd name="connsiteX2" fmla="*/ 400120 w 401240"/>
                  <a:gd name="connsiteY2" fmla="*/ 194586 h 328763"/>
                  <a:gd name="connsiteX3" fmla="*/ 261957 w 401240"/>
                  <a:gd name="connsiteY3" fmla="*/ 326327 h 328763"/>
                  <a:gd name="connsiteX4" fmla="*/ 62098 w 401240"/>
                  <a:gd name="connsiteY4" fmla="*/ 276878 h 328763"/>
                  <a:gd name="connsiteX5" fmla="*/ 201055 w 401240"/>
                  <a:gd name="connsiteY5" fmla="*/ 235214 h 328763"/>
                  <a:gd name="connsiteX6" fmla="*/ 0 w 401240"/>
                  <a:gd name="connsiteY6" fmla="*/ 194586 h 328763"/>
                  <a:gd name="connsiteX0" fmla="*/ 0 w 401240"/>
                  <a:gd name="connsiteY0" fmla="*/ 194586 h 363236"/>
                  <a:gd name="connsiteX1" fmla="*/ 200060 w 401240"/>
                  <a:gd name="connsiteY1" fmla="*/ 0 h 363236"/>
                  <a:gd name="connsiteX2" fmla="*/ 400120 w 401240"/>
                  <a:gd name="connsiteY2" fmla="*/ 194586 h 363236"/>
                  <a:gd name="connsiteX3" fmla="*/ 261957 w 401240"/>
                  <a:gd name="connsiteY3" fmla="*/ 361619 h 363236"/>
                  <a:gd name="connsiteX4" fmla="*/ 62098 w 401240"/>
                  <a:gd name="connsiteY4" fmla="*/ 276878 h 363236"/>
                  <a:gd name="connsiteX5" fmla="*/ 201055 w 401240"/>
                  <a:gd name="connsiteY5" fmla="*/ 235214 h 363236"/>
                  <a:gd name="connsiteX6" fmla="*/ 0 w 401240"/>
                  <a:gd name="connsiteY6" fmla="*/ 194586 h 363236"/>
                  <a:gd name="connsiteX0" fmla="*/ 1 w 356323"/>
                  <a:gd name="connsiteY0" fmla="*/ 213885 h 363285"/>
                  <a:gd name="connsiteX1" fmla="*/ 155143 w 356323"/>
                  <a:gd name="connsiteY1" fmla="*/ 49 h 363285"/>
                  <a:gd name="connsiteX2" fmla="*/ 355203 w 356323"/>
                  <a:gd name="connsiteY2" fmla="*/ 194635 h 363285"/>
                  <a:gd name="connsiteX3" fmla="*/ 217040 w 356323"/>
                  <a:gd name="connsiteY3" fmla="*/ 361668 h 363285"/>
                  <a:gd name="connsiteX4" fmla="*/ 17181 w 356323"/>
                  <a:gd name="connsiteY4" fmla="*/ 276927 h 363285"/>
                  <a:gd name="connsiteX5" fmla="*/ 156138 w 356323"/>
                  <a:gd name="connsiteY5" fmla="*/ 235263 h 363285"/>
                  <a:gd name="connsiteX6" fmla="*/ 1 w 356323"/>
                  <a:gd name="connsiteY6" fmla="*/ 213885 h 363285"/>
                  <a:gd name="connsiteX0" fmla="*/ 10222 w 366544"/>
                  <a:gd name="connsiteY0" fmla="*/ 216153 h 365553"/>
                  <a:gd name="connsiteX1" fmla="*/ 31547 w 366544"/>
                  <a:gd name="connsiteY1" fmla="*/ 97638 h 365553"/>
                  <a:gd name="connsiteX2" fmla="*/ 165364 w 366544"/>
                  <a:gd name="connsiteY2" fmla="*/ 2317 h 365553"/>
                  <a:gd name="connsiteX3" fmla="*/ 365424 w 366544"/>
                  <a:gd name="connsiteY3" fmla="*/ 196903 h 365553"/>
                  <a:gd name="connsiteX4" fmla="*/ 227261 w 366544"/>
                  <a:gd name="connsiteY4" fmla="*/ 363936 h 365553"/>
                  <a:gd name="connsiteX5" fmla="*/ 27402 w 366544"/>
                  <a:gd name="connsiteY5" fmla="*/ 279195 h 365553"/>
                  <a:gd name="connsiteX6" fmla="*/ 166359 w 366544"/>
                  <a:gd name="connsiteY6" fmla="*/ 237531 h 365553"/>
                  <a:gd name="connsiteX7" fmla="*/ 10222 w 366544"/>
                  <a:gd name="connsiteY7" fmla="*/ 216153 h 365553"/>
                  <a:gd name="connsiteX0" fmla="*/ 10222 w 369583"/>
                  <a:gd name="connsiteY0" fmla="*/ 214059 h 363459"/>
                  <a:gd name="connsiteX1" fmla="*/ 31547 w 369583"/>
                  <a:gd name="connsiteY1" fmla="*/ 95544 h 363459"/>
                  <a:gd name="connsiteX2" fmla="*/ 165364 w 369583"/>
                  <a:gd name="connsiteY2" fmla="*/ 223 h 363459"/>
                  <a:gd name="connsiteX3" fmla="*/ 333139 w 369583"/>
                  <a:gd name="connsiteY3" fmla="*/ 73085 h 363459"/>
                  <a:gd name="connsiteX4" fmla="*/ 365424 w 369583"/>
                  <a:gd name="connsiteY4" fmla="*/ 194809 h 363459"/>
                  <a:gd name="connsiteX5" fmla="*/ 227261 w 369583"/>
                  <a:gd name="connsiteY5" fmla="*/ 361842 h 363459"/>
                  <a:gd name="connsiteX6" fmla="*/ 27402 w 369583"/>
                  <a:gd name="connsiteY6" fmla="*/ 277101 h 363459"/>
                  <a:gd name="connsiteX7" fmla="*/ 166359 w 369583"/>
                  <a:gd name="connsiteY7" fmla="*/ 235437 h 363459"/>
                  <a:gd name="connsiteX8" fmla="*/ 10222 w 369583"/>
                  <a:gd name="connsiteY8" fmla="*/ 214059 h 363459"/>
                  <a:gd name="connsiteX0" fmla="*/ 10222 w 369583"/>
                  <a:gd name="connsiteY0" fmla="*/ 214059 h 363437"/>
                  <a:gd name="connsiteX1" fmla="*/ 31547 w 369583"/>
                  <a:gd name="connsiteY1" fmla="*/ 95544 h 363437"/>
                  <a:gd name="connsiteX2" fmla="*/ 165364 w 369583"/>
                  <a:gd name="connsiteY2" fmla="*/ 223 h 363437"/>
                  <a:gd name="connsiteX3" fmla="*/ 333139 w 369583"/>
                  <a:gd name="connsiteY3" fmla="*/ 73085 h 363437"/>
                  <a:gd name="connsiteX4" fmla="*/ 365424 w 369583"/>
                  <a:gd name="connsiteY4" fmla="*/ 194809 h 363437"/>
                  <a:gd name="connsiteX5" fmla="*/ 227261 w 369583"/>
                  <a:gd name="connsiteY5" fmla="*/ 361842 h 363437"/>
                  <a:gd name="connsiteX6" fmla="*/ 27402 w 369583"/>
                  <a:gd name="connsiteY6" fmla="*/ 277101 h 363437"/>
                  <a:gd name="connsiteX7" fmla="*/ 143842 w 369583"/>
                  <a:gd name="connsiteY7" fmla="*/ 243131 h 363437"/>
                  <a:gd name="connsiteX8" fmla="*/ 166359 w 369583"/>
                  <a:gd name="connsiteY8" fmla="*/ 235437 h 363437"/>
                  <a:gd name="connsiteX9" fmla="*/ 10222 w 369583"/>
                  <a:gd name="connsiteY9" fmla="*/ 214059 h 363437"/>
                  <a:gd name="connsiteX0" fmla="*/ 5906 w 365267"/>
                  <a:gd name="connsiteY0" fmla="*/ 214059 h 363437"/>
                  <a:gd name="connsiteX1" fmla="*/ 27231 w 365267"/>
                  <a:gd name="connsiteY1" fmla="*/ 95544 h 363437"/>
                  <a:gd name="connsiteX2" fmla="*/ 161048 w 365267"/>
                  <a:gd name="connsiteY2" fmla="*/ 223 h 363437"/>
                  <a:gd name="connsiteX3" fmla="*/ 328823 w 365267"/>
                  <a:gd name="connsiteY3" fmla="*/ 73085 h 363437"/>
                  <a:gd name="connsiteX4" fmla="*/ 361108 w 365267"/>
                  <a:gd name="connsiteY4" fmla="*/ 194809 h 363437"/>
                  <a:gd name="connsiteX5" fmla="*/ 222945 w 365267"/>
                  <a:gd name="connsiteY5" fmla="*/ 361842 h 363437"/>
                  <a:gd name="connsiteX6" fmla="*/ 23086 w 365267"/>
                  <a:gd name="connsiteY6" fmla="*/ 277101 h 363437"/>
                  <a:gd name="connsiteX7" fmla="*/ 139526 w 365267"/>
                  <a:gd name="connsiteY7" fmla="*/ 243131 h 363437"/>
                  <a:gd name="connsiteX8" fmla="*/ 103648 w 365267"/>
                  <a:gd name="connsiteY8" fmla="*/ 226580 h 363437"/>
                  <a:gd name="connsiteX9" fmla="*/ 5906 w 365267"/>
                  <a:gd name="connsiteY9" fmla="*/ 214059 h 363437"/>
                  <a:gd name="connsiteX0" fmla="*/ 5906 w 365267"/>
                  <a:gd name="connsiteY0" fmla="*/ 214059 h 363455"/>
                  <a:gd name="connsiteX1" fmla="*/ 27231 w 365267"/>
                  <a:gd name="connsiteY1" fmla="*/ 95544 h 363455"/>
                  <a:gd name="connsiteX2" fmla="*/ 161048 w 365267"/>
                  <a:gd name="connsiteY2" fmla="*/ 223 h 363455"/>
                  <a:gd name="connsiteX3" fmla="*/ 328823 w 365267"/>
                  <a:gd name="connsiteY3" fmla="*/ 73085 h 363455"/>
                  <a:gd name="connsiteX4" fmla="*/ 361108 w 365267"/>
                  <a:gd name="connsiteY4" fmla="*/ 194809 h 363455"/>
                  <a:gd name="connsiteX5" fmla="*/ 222945 w 365267"/>
                  <a:gd name="connsiteY5" fmla="*/ 361842 h 363455"/>
                  <a:gd name="connsiteX6" fmla="*/ 23086 w 365267"/>
                  <a:gd name="connsiteY6" fmla="*/ 277101 h 363455"/>
                  <a:gd name="connsiteX7" fmla="*/ 90144 w 365267"/>
                  <a:gd name="connsiteY7" fmla="*/ 236920 h 363455"/>
                  <a:gd name="connsiteX8" fmla="*/ 103648 w 365267"/>
                  <a:gd name="connsiteY8" fmla="*/ 226580 h 363455"/>
                  <a:gd name="connsiteX9" fmla="*/ 5906 w 365267"/>
                  <a:gd name="connsiteY9" fmla="*/ 214059 h 363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267" h="363455">
                    <a:moveTo>
                      <a:pt x="5906" y="214059"/>
                    </a:moveTo>
                    <a:cubicBezTo>
                      <a:pt x="-6830" y="192220"/>
                      <a:pt x="1374" y="131183"/>
                      <a:pt x="27231" y="95544"/>
                    </a:cubicBezTo>
                    <a:cubicBezTo>
                      <a:pt x="53088" y="59905"/>
                      <a:pt x="110783" y="3966"/>
                      <a:pt x="161048" y="223"/>
                    </a:cubicBezTo>
                    <a:cubicBezTo>
                      <a:pt x="211313" y="-3520"/>
                      <a:pt x="295480" y="40654"/>
                      <a:pt x="328823" y="73085"/>
                    </a:cubicBezTo>
                    <a:cubicBezTo>
                      <a:pt x="362166" y="105516"/>
                      <a:pt x="371803" y="149357"/>
                      <a:pt x="361108" y="194809"/>
                    </a:cubicBezTo>
                    <a:cubicBezTo>
                      <a:pt x="350413" y="240261"/>
                      <a:pt x="279282" y="348127"/>
                      <a:pt x="222945" y="361842"/>
                    </a:cubicBezTo>
                    <a:cubicBezTo>
                      <a:pt x="166608" y="375557"/>
                      <a:pt x="45219" y="297921"/>
                      <a:pt x="23086" y="277101"/>
                    </a:cubicBezTo>
                    <a:cubicBezTo>
                      <a:pt x="953" y="256281"/>
                      <a:pt x="66985" y="243864"/>
                      <a:pt x="90144" y="236920"/>
                    </a:cubicBezTo>
                    <a:cubicBezTo>
                      <a:pt x="113303" y="229976"/>
                      <a:pt x="123779" y="233030"/>
                      <a:pt x="103648" y="226580"/>
                    </a:cubicBezTo>
                    <a:cubicBezTo>
                      <a:pt x="70305" y="194149"/>
                      <a:pt x="18642" y="235898"/>
                      <a:pt x="5906" y="214059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63" name="楕円 48">
                <a:extLst>
                  <a:ext uri="{FF2B5EF4-FFF2-40B4-BE49-F238E27FC236}">
                    <a16:creationId xmlns:a16="http://schemas.microsoft.com/office/drawing/2014/main" id="{27CFD7A5-08B5-AC74-5898-24D7F012A9DC}"/>
                  </a:ext>
                </a:extLst>
              </p:cNvPr>
              <p:cNvSpPr/>
              <p:nvPr/>
            </p:nvSpPr>
            <p:spPr bwMode="auto">
              <a:xfrm rot="20026710">
                <a:off x="7038030" y="2442669"/>
                <a:ext cx="278128" cy="309978"/>
              </a:xfrm>
              <a:custGeom>
                <a:avLst/>
                <a:gdLst>
                  <a:gd name="connsiteX0" fmla="*/ 0 w 400120"/>
                  <a:gd name="connsiteY0" fmla="*/ 194586 h 389171"/>
                  <a:gd name="connsiteX1" fmla="*/ 200060 w 400120"/>
                  <a:gd name="connsiteY1" fmla="*/ 0 h 389171"/>
                  <a:gd name="connsiteX2" fmla="*/ 400120 w 400120"/>
                  <a:gd name="connsiteY2" fmla="*/ 194586 h 389171"/>
                  <a:gd name="connsiteX3" fmla="*/ 200060 w 400120"/>
                  <a:gd name="connsiteY3" fmla="*/ 389172 h 389171"/>
                  <a:gd name="connsiteX4" fmla="*/ 0 w 400120"/>
                  <a:gd name="connsiteY4" fmla="*/ 194586 h 389171"/>
                  <a:gd name="connsiteX0" fmla="*/ 0 w 400120"/>
                  <a:gd name="connsiteY0" fmla="*/ 194586 h 389430"/>
                  <a:gd name="connsiteX1" fmla="*/ 200060 w 400120"/>
                  <a:gd name="connsiteY1" fmla="*/ 0 h 389430"/>
                  <a:gd name="connsiteX2" fmla="*/ 400120 w 400120"/>
                  <a:gd name="connsiteY2" fmla="*/ 194586 h 389430"/>
                  <a:gd name="connsiteX3" fmla="*/ 200060 w 400120"/>
                  <a:gd name="connsiteY3" fmla="*/ 389172 h 389430"/>
                  <a:gd name="connsiteX4" fmla="*/ 201055 w 400120"/>
                  <a:gd name="connsiteY4" fmla="*/ 235214 h 389430"/>
                  <a:gd name="connsiteX5" fmla="*/ 0 w 400120"/>
                  <a:gd name="connsiteY5" fmla="*/ 194586 h 389430"/>
                  <a:gd name="connsiteX0" fmla="*/ 0 w 400120"/>
                  <a:gd name="connsiteY0" fmla="*/ 194586 h 278409"/>
                  <a:gd name="connsiteX1" fmla="*/ 200060 w 400120"/>
                  <a:gd name="connsiteY1" fmla="*/ 0 h 278409"/>
                  <a:gd name="connsiteX2" fmla="*/ 400120 w 400120"/>
                  <a:gd name="connsiteY2" fmla="*/ 194586 h 278409"/>
                  <a:gd name="connsiteX3" fmla="*/ 62098 w 400120"/>
                  <a:gd name="connsiteY3" fmla="*/ 276878 h 278409"/>
                  <a:gd name="connsiteX4" fmla="*/ 201055 w 400120"/>
                  <a:gd name="connsiteY4" fmla="*/ 235214 h 278409"/>
                  <a:gd name="connsiteX5" fmla="*/ 0 w 400120"/>
                  <a:gd name="connsiteY5" fmla="*/ 194586 h 278409"/>
                  <a:gd name="connsiteX0" fmla="*/ 0 w 401240"/>
                  <a:gd name="connsiteY0" fmla="*/ 194586 h 328763"/>
                  <a:gd name="connsiteX1" fmla="*/ 200060 w 401240"/>
                  <a:gd name="connsiteY1" fmla="*/ 0 h 328763"/>
                  <a:gd name="connsiteX2" fmla="*/ 400120 w 401240"/>
                  <a:gd name="connsiteY2" fmla="*/ 194586 h 328763"/>
                  <a:gd name="connsiteX3" fmla="*/ 261957 w 401240"/>
                  <a:gd name="connsiteY3" fmla="*/ 326327 h 328763"/>
                  <a:gd name="connsiteX4" fmla="*/ 62098 w 401240"/>
                  <a:gd name="connsiteY4" fmla="*/ 276878 h 328763"/>
                  <a:gd name="connsiteX5" fmla="*/ 201055 w 401240"/>
                  <a:gd name="connsiteY5" fmla="*/ 235214 h 328763"/>
                  <a:gd name="connsiteX6" fmla="*/ 0 w 401240"/>
                  <a:gd name="connsiteY6" fmla="*/ 194586 h 328763"/>
                  <a:gd name="connsiteX0" fmla="*/ 0 w 401240"/>
                  <a:gd name="connsiteY0" fmla="*/ 194586 h 363236"/>
                  <a:gd name="connsiteX1" fmla="*/ 200060 w 401240"/>
                  <a:gd name="connsiteY1" fmla="*/ 0 h 363236"/>
                  <a:gd name="connsiteX2" fmla="*/ 400120 w 401240"/>
                  <a:gd name="connsiteY2" fmla="*/ 194586 h 363236"/>
                  <a:gd name="connsiteX3" fmla="*/ 261957 w 401240"/>
                  <a:gd name="connsiteY3" fmla="*/ 361619 h 363236"/>
                  <a:gd name="connsiteX4" fmla="*/ 62098 w 401240"/>
                  <a:gd name="connsiteY4" fmla="*/ 276878 h 363236"/>
                  <a:gd name="connsiteX5" fmla="*/ 201055 w 401240"/>
                  <a:gd name="connsiteY5" fmla="*/ 235214 h 363236"/>
                  <a:gd name="connsiteX6" fmla="*/ 0 w 401240"/>
                  <a:gd name="connsiteY6" fmla="*/ 194586 h 363236"/>
                  <a:gd name="connsiteX0" fmla="*/ 1 w 356323"/>
                  <a:gd name="connsiteY0" fmla="*/ 213885 h 363285"/>
                  <a:gd name="connsiteX1" fmla="*/ 155143 w 356323"/>
                  <a:gd name="connsiteY1" fmla="*/ 49 h 363285"/>
                  <a:gd name="connsiteX2" fmla="*/ 355203 w 356323"/>
                  <a:gd name="connsiteY2" fmla="*/ 194635 h 363285"/>
                  <a:gd name="connsiteX3" fmla="*/ 217040 w 356323"/>
                  <a:gd name="connsiteY3" fmla="*/ 361668 h 363285"/>
                  <a:gd name="connsiteX4" fmla="*/ 17181 w 356323"/>
                  <a:gd name="connsiteY4" fmla="*/ 276927 h 363285"/>
                  <a:gd name="connsiteX5" fmla="*/ 156138 w 356323"/>
                  <a:gd name="connsiteY5" fmla="*/ 235263 h 363285"/>
                  <a:gd name="connsiteX6" fmla="*/ 1 w 356323"/>
                  <a:gd name="connsiteY6" fmla="*/ 213885 h 363285"/>
                  <a:gd name="connsiteX0" fmla="*/ 10222 w 366544"/>
                  <a:gd name="connsiteY0" fmla="*/ 216153 h 365553"/>
                  <a:gd name="connsiteX1" fmla="*/ 31547 w 366544"/>
                  <a:gd name="connsiteY1" fmla="*/ 97638 h 365553"/>
                  <a:gd name="connsiteX2" fmla="*/ 165364 w 366544"/>
                  <a:gd name="connsiteY2" fmla="*/ 2317 h 365553"/>
                  <a:gd name="connsiteX3" fmla="*/ 365424 w 366544"/>
                  <a:gd name="connsiteY3" fmla="*/ 196903 h 365553"/>
                  <a:gd name="connsiteX4" fmla="*/ 227261 w 366544"/>
                  <a:gd name="connsiteY4" fmla="*/ 363936 h 365553"/>
                  <a:gd name="connsiteX5" fmla="*/ 27402 w 366544"/>
                  <a:gd name="connsiteY5" fmla="*/ 279195 h 365553"/>
                  <a:gd name="connsiteX6" fmla="*/ 166359 w 366544"/>
                  <a:gd name="connsiteY6" fmla="*/ 237531 h 365553"/>
                  <a:gd name="connsiteX7" fmla="*/ 10222 w 366544"/>
                  <a:gd name="connsiteY7" fmla="*/ 216153 h 365553"/>
                  <a:gd name="connsiteX0" fmla="*/ 10222 w 369583"/>
                  <a:gd name="connsiteY0" fmla="*/ 214059 h 363459"/>
                  <a:gd name="connsiteX1" fmla="*/ 31547 w 369583"/>
                  <a:gd name="connsiteY1" fmla="*/ 95544 h 363459"/>
                  <a:gd name="connsiteX2" fmla="*/ 165364 w 369583"/>
                  <a:gd name="connsiteY2" fmla="*/ 223 h 363459"/>
                  <a:gd name="connsiteX3" fmla="*/ 333139 w 369583"/>
                  <a:gd name="connsiteY3" fmla="*/ 73085 h 363459"/>
                  <a:gd name="connsiteX4" fmla="*/ 365424 w 369583"/>
                  <a:gd name="connsiteY4" fmla="*/ 194809 h 363459"/>
                  <a:gd name="connsiteX5" fmla="*/ 227261 w 369583"/>
                  <a:gd name="connsiteY5" fmla="*/ 361842 h 363459"/>
                  <a:gd name="connsiteX6" fmla="*/ 27402 w 369583"/>
                  <a:gd name="connsiteY6" fmla="*/ 277101 h 363459"/>
                  <a:gd name="connsiteX7" fmla="*/ 166359 w 369583"/>
                  <a:gd name="connsiteY7" fmla="*/ 235437 h 363459"/>
                  <a:gd name="connsiteX8" fmla="*/ 10222 w 369583"/>
                  <a:gd name="connsiteY8" fmla="*/ 214059 h 363459"/>
                  <a:gd name="connsiteX0" fmla="*/ 10222 w 369583"/>
                  <a:gd name="connsiteY0" fmla="*/ 214059 h 363437"/>
                  <a:gd name="connsiteX1" fmla="*/ 31547 w 369583"/>
                  <a:gd name="connsiteY1" fmla="*/ 95544 h 363437"/>
                  <a:gd name="connsiteX2" fmla="*/ 165364 w 369583"/>
                  <a:gd name="connsiteY2" fmla="*/ 223 h 363437"/>
                  <a:gd name="connsiteX3" fmla="*/ 333139 w 369583"/>
                  <a:gd name="connsiteY3" fmla="*/ 73085 h 363437"/>
                  <a:gd name="connsiteX4" fmla="*/ 365424 w 369583"/>
                  <a:gd name="connsiteY4" fmla="*/ 194809 h 363437"/>
                  <a:gd name="connsiteX5" fmla="*/ 227261 w 369583"/>
                  <a:gd name="connsiteY5" fmla="*/ 361842 h 363437"/>
                  <a:gd name="connsiteX6" fmla="*/ 27402 w 369583"/>
                  <a:gd name="connsiteY6" fmla="*/ 277101 h 363437"/>
                  <a:gd name="connsiteX7" fmla="*/ 143842 w 369583"/>
                  <a:gd name="connsiteY7" fmla="*/ 243131 h 363437"/>
                  <a:gd name="connsiteX8" fmla="*/ 166359 w 369583"/>
                  <a:gd name="connsiteY8" fmla="*/ 235437 h 363437"/>
                  <a:gd name="connsiteX9" fmla="*/ 10222 w 369583"/>
                  <a:gd name="connsiteY9" fmla="*/ 214059 h 363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9583" h="363437">
                    <a:moveTo>
                      <a:pt x="10222" y="214059"/>
                    </a:moveTo>
                    <a:cubicBezTo>
                      <a:pt x="-12247" y="190743"/>
                      <a:pt x="5690" y="131183"/>
                      <a:pt x="31547" y="95544"/>
                    </a:cubicBezTo>
                    <a:cubicBezTo>
                      <a:pt x="57404" y="59905"/>
                      <a:pt x="115099" y="3966"/>
                      <a:pt x="165364" y="223"/>
                    </a:cubicBezTo>
                    <a:cubicBezTo>
                      <a:pt x="215629" y="-3520"/>
                      <a:pt x="299796" y="40654"/>
                      <a:pt x="333139" y="73085"/>
                    </a:cubicBezTo>
                    <a:cubicBezTo>
                      <a:pt x="366482" y="105516"/>
                      <a:pt x="376119" y="149357"/>
                      <a:pt x="365424" y="194809"/>
                    </a:cubicBezTo>
                    <a:cubicBezTo>
                      <a:pt x="354729" y="240261"/>
                      <a:pt x="283598" y="348127"/>
                      <a:pt x="227261" y="361842"/>
                    </a:cubicBezTo>
                    <a:cubicBezTo>
                      <a:pt x="170924" y="375557"/>
                      <a:pt x="41305" y="296886"/>
                      <a:pt x="27402" y="277101"/>
                    </a:cubicBezTo>
                    <a:cubicBezTo>
                      <a:pt x="13499" y="257316"/>
                      <a:pt x="120683" y="250075"/>
                      <a:pt x="143842" y="243131"/>
                    </a:cubicBezTo>
                    <a:cubicBezTo>
                      <a:pt x="167001" y="236187"/>
                      <a:pt x="186490" y="241887"/>
                      <a:pt x="166359" y="235437"/>
                    </a:cubicBezTo>
                    <a:cubicBezTo>
                      <a:pt x="133016" y="203006"/>
                      <a:pt x="32691" y="237375"/>
                      <a:pt x="10222" y="214059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" name="Line 9">
              <a:extLst>
                <a:ext uri="{FF2B5EF4-FFF2-40B4-BE49-F238E27FC236}">
                  <a16:creationId xmlns:a16="http://schemas.microsoft.com/office/drawing/2014/main" id="{410B9FC8-5493-1A3C-627D-FAFE7600BD8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7837965" y="3956437"/>
              <a:ext cx="20366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" name="Line 9">
              <a:extLst>
                <a:ext uri="{FF2B5EF4-FFF2-40B4-BE49-F238E27FC236}">
                  <a16:creationId xmlns:a16="http://schemas.microsoft.com/office/drawing/2014/main" id="{A5D57450-B92D-4718-4D9B-29F023E1A49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259078" y="4714701"/>
              <a:ext cx="5201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" name="Line 9">
              <a:extLst>
                <a:ext uri="{FF2B5EF4-FFF2-40B4-BE49-F238E27FC236}">
                  <a16:creationId xmlns:a16="http://schemas.microsoft.com/office/drawing/2014/main" id="{3F9EC6C7-98A0-FF9C-8D00-1779B0CBBD0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8383916" y="2884934"/>
              <a:ext cx="2774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Line 9">
              <a:extLst>
                <a:ext uri="{FF2B5EF4-FFF2-40B4-BE49-F238E27FC236}">
                  <a16:creationId xmlns:a16="http://schemas.microsoft.com/office/drawing/2014/main" id="{E6564AA5-5498-5551-85AB-D4F6C452DDA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5148969" y="4191005"/>
              <a:ext cx="395643" cy="2237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F50061A2-772A-8576-2518-2C276DDEE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3992" y="3600676"/>
              <a:ext cx="56516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h</a:t>
              </a:r>
              <a:r>
                <a:rPr kumimoji="1" lang="en-US" altLang="ja-JP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0</a:t>
              </a: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C1459701-27AC-2F86-32F7-3ADD97C8F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301" y="4378726"/>
              <a:ext cx="56516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h</a:t>
              </a:r>
              <a:r>
                <a:rPr kumimoji="1" lang="en-US" altLang="ja-JP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1</a:t>
              </a: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E5708862-BB5A-18CF-D5BB-E2149FD0B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4004" y="3789431"/>
              <a:ext cx="56516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ookman Old Style" pitchFamily="18" charset="0"/>
                  <a:ea typeface="ＭＳ ゴシック" pitchFamily="49" charset="-128"/>
                  <a:cs typeface="+mn-cs"/>
                </a:rPr>
                <a:t>v</a:t>
              </a:r>
              <a:r>
                <a:rPr kumimoji="1" lang="en-US" altLang="ja-JP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1</a:t>
              </a: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B1ADA443-5BD8-3D99-801F-9BF2C14C4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7691" y="2582519"/>
              <a:ext cx="56516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+mn-cs"/>
                </a:rPr>
                <a:t>0</a:t>
              </a:r>
            </a:p>
          </p:txBody>
        </p:sp>
        <p:sp>
          <p:nvSpPr>
            <p:cNvPr id="36" name="Line 9">
              <a:extLst>
                <a:ext uri="{FF2B5EF4-FFF2-40B4-BE49-F238E27FC236}">
                  <a16:creationId xmlns:a16="http://schemas.microsoft.com/office/drawing/2014/main" id="{1B55D465-BF42-7784-8A35-93DE9E0014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5301" y="4974764"/>
              <a:ext cx="4075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38" name="Rectangle 64">
            <a:extLst>
              <a:ext uri="{FF2B5EF4-FFF2-40B4-BE49-F238E27FC236}">
                <a16:creationId xmlns:a16="http://schemas.microsoft.com/office/drawing/2014/main" id="{43E1CFC0-9E5A-C448-4BE8-E8736B3EE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" y="3428561"/>
            <a:ext cx="59694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力学的エネルギー保存の法則より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ＭＳ Ｐゴシック" charset="-128"/>
              <a:cs typeface="+mn-cs"/>
            </a:endParaRPr>
          </a:p>
        </p:txBody>
      </p:sp>
      <p:sp>
        <p:nvSpPr>
          <p:cNvPr id="139" name="Rectangle 64">
            <a:extLst>
              <a:ext uri="{FF2B5EF4-FFF2-40B4-BE49-F238E27FC236}">
                <a16:creationId xmlns:a16="http://schemas.microsoft.com/office/drawing/2014/main" id="{99FECBC0-7416-9E35-1927-B305FD7EB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55" y="3847437"/>
            <a:ext cx="17723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0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charset="-128"/>
                <a:cs typeface="+mn-cs"/>
              </a:rPr>
              <a:t>+ 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+mn-cs"/>
              </a:rPr>
              <a:t>mgh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0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ＭＳ Ｐゴシック" charset="-128"/>
              <a:cs typeface="+mn-cs"/>
            </a:endParaRPr>
          </a:p>
        </p:txBody>
      </p:sp>
      <p:sp>
        <p:nvSpPr>
          <p:cNvPr id="140" name="Rectangle 64">
            <a:extLst>
              <a:ext uri="{FF2B5EF4-FFF2-40B4-BE49-F238E27FC236}">
                <a16:creationId xmlns:a16="http://schemas.microsoft.com/office/drawing/2014/main" id="{AD0D1102-18EC-6B56-4EB7-89149AB11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0" y="4387577"/>
            <a:ext cx="12520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∴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Ｐゴシック" charset="-128"/>
                <a:cs typeface="+mn-cs"/>
              </a:rPr>
              <a:t>v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1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charset="-128"/>
                <a:cs typeface="+mn-cs"/>
              </a:rPr>
              <a:t>=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ＭＳ Ｐゴシック" charset="-128"/>
              <a:cs typeface="+mn-cs"/>
            </a:endParaRPr>
          </a:p>
        </p:txBody>
      </p:sp>
      <p:sp>
        <p:nvSpPr>
          <p:cNvPr id="141" name="Rectangle 64">
            <a:extLst>
              <a:ext uri="{FF2B5EF4-FFF2-40B4-BE49-F238E27FC236}">
                <a16:creationId xmlns:a16="http://schemas.microsoft.com/office/drawing/2014/main" id="{7DEA3441-DF23-EE9F-5238-3A8883214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299" y="4382127"/>
            <a:ext cx="5065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charset="-128"/>
                <a:cs typeface="+mn-cs"/>
              </a:rPr>
              <a:t>=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ＭＳ Ｐゴシック" charset="-128"/>
              <a:cs typeface="+mn-cs"/>
            </a:endParaRPr>
          </a:p>
        </p:txBody>
      </p:sp>
      <p:sp>
        <p:nvSpPr>
          <p:cNvPr id="142" name="Rectangle 64">
            <a:extLst>
              <a:ext uri="{FF2B5EF4-FFF2-40B4-BE49-F238E27FC236}">
                <a16:creationId xmlns:a16="http://schemas.microsoft.com/office/drawing/2014/main" id="{8C4FAA68-3FB1-A341-0E8C-1193537AB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3905" y="4379298"/>
            <a:ext cx="5591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①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ＭＳ Ｐゴシック" charset="-128"/>
              <a:cs typeface="+mn-cs"/>
            </a:endParaRPr>
          </a:p>
        </p:txBody>
      </p:sp>
      <p:sp>
        <p:nvSpPr>
          <p:cNvPr id="143" name="Rectangle 64">
            <a:extLst>
              <a:ext uri="{FF2B5EF4-FFF2-40B4-BE49-F238E27FC236}">
                <a16:creationId xmlns:a16="http://schemas.microsoft.com/office/drawing/2014/main" id="{ADCB9A39-6CC9-2779-EE03-06C75ED02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467" y="3854163"/>
            <a:ext cx="26244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Ｐゴシック" charset="-128"/>
                <a:cs typeface="+mn-cs"/>
              </a:rPr>
              <a:t>mv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1</a:t>
            </a:r>
            <a:r>
              <a:rPr kumimoji="1" lang="en-US" altLang="ja-JP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/2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charset="-128"/>
                <a:cs typeface="+mn-cs"/>
              </a:rPr>
              <a:t>+ 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+mn-cs"/>
              </a:rPr>
              <a:t>mgh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1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ＭＳ Ｐゴシック" charset="-128"/>
              <a:cs typeface="+mn-cs"/>
            </a:endParaRPr>
          </a:p>
        </p:txBody>
      </p:sp>
      <p:sp>
        <p:nvSpPr>
          <p:cNvPr id="144" name="Rectangle 64">
            <a:extLst>
              <a:ext uri="{FF2B5EF4-FFF2-40B4-BE49-F238E27FC236}">
                <a16:creationId xmlns:a16="http://schemas.microsoft.com/office/drawing/2014/main" id="{74CD7A3D-91E9-4666-E0EF-62C66D0A5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983" y="3847437"/>
            <a:ext cx="4913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charset="-128"/>
                <a:cs typeface="+mn-cs"/>
              </a:rPr>
              <a:t>=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Symbol" pitchFamily="18" charset="2"/>
              <a:ea typeface="ＭＳ Ｐゴシック" charset="-128"/>
              <a:cs typeface="+mn-cs"/>
            </a:endParaRPr>
          </a:p>
        </p:txBody>
      </p:sp>
      <p:sp>
        <p:nvSpPr>
          <p:cNvPr id="145" name="Rectangle 4">
            <a:extLst>
              <a:ext uri="{FF2B5EF4-FFF2-40B4-BE49-F238E27FC236}">
                <a16:creationId xmlns:a16="http://schemas.microsoft.com/office/drawing/2014/main" id="{D66D33E3-434C-EE48-19B2-072A784A0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54" y="3910221"/>
            <a:ext cx="1772311" cy="459197"/>
          </a:xfrm>
          <a:prstGeom prst="rect">
            <a:avLst/>
          </a:prstGeom>
          <a:noFill/>
          <a:ln w="12700">
            <a:solidFill>
              <a:srgbClr val="00CC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146" name="Rectangle 4">
            <a:extLst>
              <a:ext uri="{FF2B5EF4-FFF2-40B4-BE49-F238E27FC236}">
                <a16:creationId xmlns:a16="http://schemas.microsoft.com/office/drawing/2014/main" id="{F3E2B8C2-8FF6-7D42-E7C0-136CC4932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1938" y="3910221"/>
            <a:ext cx="2544641" cy="459197"/>
          </a:xfrm>
          <a:prstGeom prst="rect">
            <a:avLst/>
          </a:prstGeom>
          <a:noFill/>
          <a:ln w="12700">
            <a:solidFill>
              <a:srgbClr val="00CC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147" name="Rectangle 64">
            <a:extLst>
              <a:ext uri="{FF2B5EF4-FFF2-40B4-BE49-F238E27FC236}">
                <a16:creationId xmlns:a16="http://schemas.microsoft.com/office/drawing/2014/main" id="{493CCB2B-D97E-7CCC-49F0-9A1FCDB4C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74764"/>
            <a:ext cx="91495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①は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高さ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+mn-cs"/>
              </a:rPr>
              <a:t>h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から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+mn-cs"/>
              </a:rPr>
              <a:t>h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までの鉛直自由落下で、等加速度運動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75000"/>
                </a:srgbClr>
              </a:solidFill>
              <a:effectLst/>
              <a:uLnTx/>
              <a:uFillTx/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の公式を使って求めた場合の答えと同じ②になる。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75000"/>
                </a:srgbClr>
              </a:solidFill>
              <a:effectLst/>
              <a:uLnTx/>
              <a:uFillTx/>
              <a:latin typeface="Symbol" pitchFamily="18" charset="2"/>
              <a:ea typeface="ＭＳ Ｐゴシック" charset="-128"/>
              <a:cs typeface="+mn-cs"/>
            </a:endParaRPr>
          </a:p>
        </p:txBody>
      </p:sp>
      <p:sp>
        <p:nvSpPr>
          <p:cNvPr id="148" name="Rectangle 64">
            <a:extLst>
              <a:ext uri="{FF2B5EF4-FFF2-40B4-BE49-F238E27FC236}">
                <a16:creationId xmlns:a16="http://schemas.microsoft.com/office/drawing/2014/main" id="{4003D831-F097-E234-9AC3-EE9B75EB8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5" y="5859348"/>
            <a:ext cx="91509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このように、エネルギー保存を使えば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itchFamily="18" charset="0"/>
                <a:ea typeface="ＭＳ Ｐゴシック" charset="-128"/>
                <a:cs typeface="+mn-cs"/>
              </a:rPr>
              <a:t>v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が簡単に求まる。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75000"/>
                </a:srgbClr>
              </a:solidFill>
              <a:effectLst/>
              <a:uLnTx/>
              <a:uFillTx/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</p:txBody>
      </p:sp>
      <p:cxnSp>
        <p:nvCxnSpPr>
          <p:cNvPr id="149" name="直線コネクタ 148">
            <a:extLst>
              <a:ext uri="{FF2B5EF4-FFF2-40B4-BE49-F238E27FC236}">
                <a16:creationId xmlns:a16="http://schemas.microsoft.com/office/drawing/2014/main" id="{B93A0D10-4AA0-3E70-53E3-3542CADE8F41}"/>
              </a:ext>
            </a:extLst>
          </p:cNvPr>
          <p:cNvCxnSpPr/>
          <p:nvPr/>
        </p:nvCxnSpPr>
        <p:spPr bwMode="auto">
          <a:xfrm>
            <a:off x="5098211" y="4866408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AutoShape 3">
            <a:extLst>
              <a:ext uri="{FF2B5EF4-FFF2-40B4-BE49-F238E27FC236}">
                <a16:creationId xmlns:a16="http://schemas.microsoft.com/office/drawing/2014/main" id="{6CCA7C79-38F5-E846-70A8-EB409C8F6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7" y="1005095"/>
            <a:ext cx="7558839" cy="527242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176C2160-0E49-080C-9AD8-991B67AA2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7826" y="2531377"/>
            <a:ext cx="1831194" cy="421716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Line 5">
            <a:extLst>
              <a:ext uri="{FF2B5EF4-FFF2-40B4-BE49-F238E27FC236}">
                <a16:creationId xmlns:a16="http://schemas.microsoft.com/office/drawing/2014/main" id="{27AA4B29-DBA4-7C94-0E5C-65AFB1A713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336" y="2884934"/>
            <a:ext cx="4087986" cy="1130771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AutoShape 10">
            <a:extLst>
              <a:ext uri="{FF2B5EF4-FFF2-40B4-BE49-F238E27FC236}">
                <a16:creationId xmlns:a16="http://schemas.microsoft.com/office/drawing/2014/main" id="{1ADBF877-CA1C-20C6-ED12-18F1A72BE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8155" y="1044012"/>
            <a:ext cx="442912" cy="47148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Line 11">
            <a:extLst>
              <a:ext uri="{FF2B5EF4-FFF2-40B4-BE49-F238E27FC236}">
                <a16:creationId xmlns:a16="http://schemas.microsoft.com/office/drawing/2014/main" id="{0C32FEFC-D90C-C6D0-8C8F-CB6B6B297A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6345" y="1498408"/>
            <a:ext cx="693263" cy="1111785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AutoShape 40">
            <a:extLst>
              <a:ext uri="{FF2B5EF4-FFF2-40B4-BE49-F238E27FC236}">
                <a16:creationId xmlns:a16="http://schemas.microsoft.com/office/drawing/2014/main" id="{44DE0460-E294-76CD-9093-6CD6A0614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3292" y="1041184"/>
            <a:ext cx="442912" cy="471488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AutoShape 45">
            <a:extLst>
              <a:ext uri="{FF2B5EF4-FFF2-40B4-BE49-F238E27FC236}">
                <a16:creationId xmlns:a16="http://schemas.microsoft.com/office/drawing/2014/main" id="{A0A97598-2325-C595-6CD0-7C54204C5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91" y="2989509"/>
            <a:ext cx="1972658" cy="438385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Line 47">
            <a:extLst>
              <a:ext uri="{FF2B5EF4-FFF2-40B4-BE49-F238E27FC236}">
                <a16:creationId xmlns:a16="http://schemas.microsoft.com/office/drawing/2014/main" id="{8D427082-BD55-5195-4EEB-1DB6995B5B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60080" y="3370756"/>
            <a:ext cx="2811920" cy="644949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Line 11">
            <a:extLst>
              <a:ext uri="{FF2B5EF4-FFF2-40B4-BE49-F238E27FC236}">
                <a16:creationId xmlns:a16="http://schemas.microsoft.com/office/drawing/2014/main" id="{EBC66C05-D78D-4F50-6CD2-32D5F6A002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85823" y="1462522"/>
            <a:ext cx="666175" cy="1583009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AutoShape 3">
            <a:extLst>
              <a:ext uri="{FF2B5EF4-FFF2-40B4-BE49-F238E27FC236}">
                <a16:creationId xmlns:a16="http://schemas.microsoft.com/office/drawing/2014/main" id="{E75F7B2D-6937-4EEB-E5BD-B0EDB7671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632" y="2531377"/>
            <a:ext cx="1891126" cy="421716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Line 5">
            <a:extLst>
              <a:ext uri="{FF2B5EF4-FFF2-40B4-BE49-F238E27FC236}">
                <a16:creationId xmlns:a16="http://schemas.microsoft.com/office/drawing/2014/main" id="{D7C590CA-9355-0F3E-C20F-E2590260F5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37725" y="2931703"/>
            <a:ext cx="3122157" cy="1078415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AutoShape 10">
            <a:extLst>
              <a:ext uri="{FF2B5EF4-FFF2-40B4-BE49-F238E27FC236}">
                <a16:creationId xmlns:a16="http://schemas.microsoft.com/office/drawing/2014/main" id="{FEA57FFB-A335-52DC-BAF8-E9D3A0BD0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609" y="1044012"/>
            <a:ext cx="442912" cy="47148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" name="Line 11">
            <a:extLst>
              <a:ext uri="{FF2B5EF4-FFF2-40B4-BE49-F238E27FC236}">
                <a16:creationId xmlns:a16="http://schemas.microsoft.com/office/drawing/2014/main" id="{69979129-12B3-F70A-48EE-3409FE4A9C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59881" y="1498409"/>
            <a:ext cx="55180" cy="1073461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" name="AutoShape 40">
            <a:extLst>
              <a:ext uri="{FF2B5EF4-FFF2-40B4-BE49-F238E27FC236}">
                <a16:creationId xmlns:a16="http://schemas.microsoft.com/office/drawing/2014/main" id="{03B78CDE-D79F-42CD-6164-3F1D715EB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744" y="1046888"/>
            <a:ext cx="442912" cy="471488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AutoShape 45">
            <a:extLst>
              <a:ext uri="{FF2B5EF4-FFF2-40B4-BE49-F238E27FC236}">
                <a16:creationId xmlns:a16="http://schemas.microsoft.com/office/drawing/2014/main" id="{1016E7A9-F32F-2505-DE30-251876152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223" y="2989509"/>
            <a:ext cx="1782261" cy="438385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Line 47">
            <a:extLst>
              <a:ext uri="{FF2B5EF4-FFF2-40B4-BE49-F238E27FC236}">
                <a16:creationId xmlns:a16="http://schemas.microsoft.com/office/drawing/2014/main" id="{0D3EEBD6-1EBE-A400-8263-0496B2D9BA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2094" y="3392572"/>
            <a:ext cx="1830848" cy="604648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" name="Line 11">
            <a:extLst>
              <a:ext uri="{FF2B5EF4-FFF2-40B4-BE49-F238E27FC236}">
                <a16:creationId xmlns:a16="http://schemas.microsoft.com/office/drawing/2014/main" id="{8D2E21C9-83CF-FC0D-3E33-1B538622E2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85582" y="1462522"/>
            <a:ext cx="301869" cy="1490219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1" name="Rectangle 4">
            <a:extLst>
              <a:ext uri="{FF2B5EF4-FFF2-40B4-BE49-F238E27FC236}">
                <a16:creationId xmlns:a16="http://schemas.microsoft.com/office/drawing/2014/main" id="{9CC213CC-91CF-CE7D-0169-E36518FDB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637" y="4407729"/>
            <a:ext cx="2093989" cy="538289"/>
          </a:xfrm>
          <a:prstGeom prst="rect">
            <a:avLst/>
          </a:prstGeom>
          <a:noFill/>
          <a:ln w="12700">
            <a:solidFill>
              <a:srgbClr val="00CC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102" name="Rectangle 4">
            <a:extLst>
              <a:ext uri="{FF2B5EF4-FFF2-40B4-BE49-F238E27FC236}">
                <a16:creationId xmlns:a16="http://schemas.microsoft.com/office/drawing/2014/main" id="{9C5FC027-2CBD-E9B0-C2D7-F05995152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767" y="4406415"/>
            <a:ext cx="1026579" cy="538289"/>
          </a:xfrm>
          <a:prstGeom prst="rect">
            <a:avLst/>
          </a:prstGeom>
          <a:noFill/>
          <a:ln w="12700">
            <a:solidFill>
              <a:srgbClr val="00CC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11" name="Rectangle 64">
            <a:extLst>
              <a:ext uri="{FF2B5EF4-FFF2-40B4-BE49-F238E27FC236}">
                <a16:creationId xmlns:a16="http://schemas.microsoft.com/office/drawing/2014/main" id="{59D7F486-E692-E70C-96C8-D9E0A1154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910" y="4382127"/>
            <a:ext cx="1256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+mn-cs"/>
              </a:rPr>
              <a:t>14m/s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ＭＳ Ｐゴシック" charset="-128"/>
              <a:cs typeface="+mn-cs"/>
            </a:endParaRPr>
          </a:p>
        </p:txBody>
      </p:sp>
      <p:sp>
        <p:nvSpPr>
          <p:cNvPr id="110" name="AutoShape 3">
            <a:extLst>
              <a:ext uri="{FF2B5EF4-FFF2-40B4-BE49-F238E27FC236}">
                <a16:creationId xmlns:a16="http://schemas.microsoft.com/office/drawing/2014/main" id="{ECD6B21C-E84D-91DE-CE00-576E94DF0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60" y="3888152"/>
            <a:ext cx="4689803" cy="471487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Line 5">
            <a:extLst>
              <a:ext uri="{FF2B5EF4-FFF2-40B4-BE49-F238E27FC236}">
                <a16:creationId xmlns:a16="http://schemas.microsoft.com/office/drawing/2014/main" id="{E339BEC2-0100-91B4-24F2-D43EAE5ED2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87179" y="4389682"/>
            <a:ext cx="440493" cy="341016"/>
          </a:xfrm>
          <a:custGeom>
            <a:avLst/>
            <a:gdLst>
              <a:gd name="connsiteX0" fmla="*/ 0 w 440493"/>
              <a:gd name="connsiteY0" fmla="*/ 0 h 340700"/>
              <a:gd name="connsiteX1" fmla="*/ 440493 w 440493"/>
              <a:gd name="connsiteY1" fmla="*/ 340700 h 340700"/>
              <a:gd name="connsiteX0" fmla="*/ 0 w 440493"/>
              <a:gd name="connsiteY0" fmla="*/ 0 h 340700"/>
              <a:gd name="connsiteX1" fmla="*/ 440493 w 440493"/>
              <a:gd name="connsiteY1" fmla="*/ 340700 h 340700"/>
              <a:gd name="connsiteX0" fmla="*/ 0 w 440493"/>
              <a:gd name="connsiteY0" fmla="*/ 0 h 341016"/>
              <a:gd name="connsiteX1" fmla="*/ 440493 w 440493"/>
              <a:gd name="connsiteY1" fmla="*/ 340700 h 34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0493" h="341016">
                <a:moveTo>
                  <a:pt x="0" y="0"/>
                </a:moveTo>
                <a:cubicBezTo>
                  <a:pt x="37774" y="201651"/>
                  <a:pt x="184605" y="348774"/>
                  <a:pt x="440493" y="340700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3" name="Line 9">
            <a:extLst>
              <a:ext uri="{FF2B5EF4-FFF2-40B4-BE49-F238E27FC236}">
                <a16:creationId xmlns:a16="http://schemas.microsoft.com/office/drawing/2014/main" id="{8C5945FD-A704-9A7E-5149-47DEEA8E56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890" y="4287309"/>
            <a:ext cx="2090629" cy="181058"/>
          </a:xfrm>
          <a:custGeom>
            <a:avLst/>
            <a:gdLst>
              <a:gd name="connsiteX0" fmla="*/ 0 w 2245825"/>
              <a:gd name="connsiteY0" fmla="*/ 0 h 155891"/>
              <a:gd name="connsiteX1" fmla="*/ 2245825 w 2245825"/>
              <a:gd name="connsiteY1" fmla="*/ 155891 h 155891"/>
              <a:gd name="connsiteX0" fmla="*/ 0 w 2090629"/>
              <a:gd name="connsiteY0" fmla="*/ 0 h 181058"/>
              <a:gd name="connsiteX1" fmla="*/ 2090629 w 2090629"/>
              <a:gd name="connsiteY1" fmla="*/ 181058 h 181058"/>
              <a:gd name="connsiteX0" fmla="*/ 0 w 2090629"/>
              <a:gd name="connsiteY0" fmla="*/ 0 h 181058"/>
              <a:gd name="connsiteX1" fmla="*/ 2090629 w 2090629"/>
              <a:gd name="connsiteY1" fmla="*/ 181058 h 181058"/>
              <a:gd name="connsiteX0" fmla="*/ 0 w 2090629"/>
              <a:gd name="connsiteY0" fmla="*/ 0 h 181058"/>
              <a:gd name="connsiteX1" fmla="*/ 2090629 w 2090629"/>
              <a:gd name="connsiteY1" fmla="*/ 181058 h 18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0629" h="181058">
                <a:moveTo>
                  <a:pt x="0" y="0"/>
                </a:moveTo>
                <a:cubicBezTo>
                  <a:pt x="241074" y="177799"/>
                  <a:pt x="1958612" y="-17713"/>
                  <a:pt x="2090629" y="181058"/>
                </a:cubicBezTo>
              </a:path>
            </a:pathLst>
          </a:cu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4" name="AutoShape 10">
            <a:extLst>
              <a:ext uri="{FF2B5EF4-FFF2-40B4-BE49-F238E27FC236}">
                <a16:creationId xmlns:a16="http://schemas.microsoft.com/office/drawing/2014/main" id="{2EB7D60A-2166-E3B3-70BF-C979F9E88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260" y="4452693"/>
            <a:ext cx="442912" cy="47148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AutoShape 3">
            <a:extLst>
              <a:ext uri="{FF2B5EF4-FFF2-40B4-BE49-F238E27FC236}">
                <a16:creationId xmlns:a16="http://schemas.microsoft.com/office/drawing/2014/main" id="{B9B67CEB-021F-4DC8-F281-8AE68CADB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301" y="1606671"/>
            <a:ext cx="1222601" cy="471487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AutoShape 10">
            <a:extLst>
              <a:ext uri="{FF2B5EF4-FFF2-40B4-BE49-F238E27FC236}">
                <a16:creationId xmlns:a16="http://schemas.microsoft.com/office/drawing/2014/main" id="{2C85C338-9C24-0872-FAEE-E9240C48D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585" y="4452693"/>
            <a:ext cx="442912" cy="47148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Line 13">
            <a:extLst>
              <a:ext uri="{FF2B5EF4-FFF2-40B4-BE49-F238E27FC236}">
                <a16:creationId xmlns:a16="http://schemas.microsoft.com/office/drawing/2014/main" id="{3FA76E50-7C27-7635-2241-1B0D8AB46A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64843" y="2054631"/>
            <a:ext cx="2809907" cy="2423856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Line 47">
            <a:extLst>
              <a:ext uri="{FF2B5EF4-FFF2-40B4-BE49-F238E27FC236}">
                <a16:creationId xmlns:a16="http://schemas.microsoft.com/office/drawing/2014/main" id="{9997883A-A7F6-CA02-DC8B-BEA38587C6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81924" y="2099368"/>
            <a:ext cx="1690958" cy="2395852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AutoShape 3">
            <a:extLst>
              <a:ext uri="{FF2B5EF4-FFF2-40B4-BE49-F238E27FC236}">
                <a16:creationId xmlns:a16="http://schemas.microsoft.com/office/drawing/2014/main" id="{7C80029F-E5DB-CF23-C4B1-7CC8EBA2B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7425" y="2032191"/>
            <a:ext cx="1078921" cy="471487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" name="AutoShape 10">
            <a:extLst>
              <a:ext uri="{FF2B5EF4-FFF2-40B4-BE49-F238E27FC236}">
                <a16:creationId xmlns:a16="http://schemas.microsoft.com/office/drawing/2014/main" id="{FE19702B-C27D-CCA7-6EAF-F6BA1D4BB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713" y="4466868"/>
            <a:ext cx="442912" cy="47148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" name="Line 13">
            <a:extLst>
              <a:ext uri="{FF2B5EF4-FFF2-40B4-BE49-F238E27FC236}">
                <a16:creationId xmlns:a16="http://schemas.microsoft.com/office/drawing/2014/main" id="{3FF8394F-0F26-C8DA-C6D6-6814FD98F5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30914" y="2340856"/>
            <a:ext cx="666336" cy="2145186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Line 47">
            <a:extLst>
              <a:ext uri="{FF2B5EF4-FFF2-40B4-BE49-F238E27FC236}">
                <a16:creationId xmlns:a16="http://schemas.microsoft.com/office/drawing/2014/main" id="{0B4D1CC1-FFF6-26CC-CFB1-A4428C23A6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8556" y="2523364"/>
            <a:ext cx="297029" cy="1985106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Rectangle 64">
            <a:extLst>
              <a:ext uri="{FF2B5EF4-FFF2-40B4-BE49-F238E27FC236}">
                <a16:creationId xmlns:a16="http://schemas.microsoft.com/office/drawing/2014/main" id="{DA0207E5-DA9E-2ACD-FE5F-44CF57262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5" y="6275281"/>
            <a:ext cx="91509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しかし、②の場合と違って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+mn-cs"/>
              </a:rPr>
              <a:t>h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1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,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Bookman Old Style" pitchFamily="18" charset="0"/>
                <a:ea typeface="ＭＳ ゴシック" pitchFamily="49" charset="-128"/>
                <a:cs typeface="+mn-cs"/>
              </a:rPr>
              <a:t>v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t>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の時間依存性等は不明。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75000"/>
                </a:srgbClr>
              </a:solidFill>
              <a:effectLst/>
              <a:uLnTx/>
              <a:uFillTx/>
              <a:latin typeface="Symbol" pitchFamily="18" charset="2"/>
              <a:ea typeface="ＭＳ Ｐゴシック" charset="-128"/>
              <a:cs typeface="+mn-cs"/>
            </a:endParaRPr>
          </a:p>
        </p:txBody>
      </p:sp>
      <p:sp>
        <p:nvSpPr>
          <p:cNvPr id="12" name="円形吹き出し 183">
            <a:extLst>
              <a:ext uri="{FF2B5EF4-FFF2-40B4-BE49-F238E27FC236}">
                <a16:creationId xmlns:a16="http://schemas.microsoft.com/office/drawing/2014/main" id="{1BCA970F-1DD7-37AE-D9B0-0EB8C6521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4289" y="3085800"/>
            <a:ext cx="510771" cy="514876"/>
          </a:xfrm>
          <a:prstGeom prst="wedgeEllipseCallout">
            <a:avLst>
              <a:gd name="adj1" fmla="val 112071"/>
              <a:gd name="adj2" fmla="val -43919"/>
            </a:avLst>
          </a:prstGeom>
          <a:noFill/>
          <a:ln w="9525" algn="ctr">
            <a:solidFill>
              <a:srgbClr val="CC66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始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1" name="円形吹き出し 183">
            <a:extLst>
              <a:ext uri="{FF2B5EF4-FFF2-40B4-BE49-F238E27FC236}">
                <a16:creationId xmlns:a16="http://schemas.microsoft.com/office/drawing/2014/main" id="{00271850-FD5C-430E-1FD3-2A90C4B3B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625" y="4150880"/>
            <a:ext cx="510771" cy="514876"/>
          </a:xfrm>
          <a:prstGeom prst="wedgeEllipseCallout">
            <a:avLst>
              <a:gd name="adj1" fmla="val -112179"/>
              <a:gd name="adj2" fmla="val 948"/>
            </a:avLst>
          </a:prstGeom>
          <a:noFill/>
          <a:ln w="9525" algn="ctr">
            <a:solidFill>
              <a:srgbClr val="CC66FF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終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AEC2BA8E-BA5D-5CE6-28C4-6EFA159D0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7425" y="2039746"/>
            <a:ext cx="1078921" cy="471487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Line 47">
            <a:extLst>
              <a:ext uri="{FF2B5EF4-FFF2-40B4-BE49-F238E27FC236}">
                <a16:creationId xmlns:a16="http://schemas.microsoft.com/office/drawing/2014/main" id="{8F512986-6C01-9E7B-3F55-87250B3E43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8556" y="2530919"/>
            <a:ext cx="297029" cy="1985106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id="{B004B911-CD6D-9C22-3592-C9037EA646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36633" y="2340856"/>
            <a:ext cx="666336" cy="2145186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6A978DA4-0C4D-D581-3269-296B2E3B2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777" y="4466868"/>
            <a:ext cx="442912" cy="47148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A9CF55E-6727-E568-E788-8C7D877CDB00}"/>
              </a:ext>
            </a:extLst>
          </p:cNvPr>
          <p:cNvGrpSpPr>
            <a:grpSpLocks noChangeAspect="1"/>
          </p:cNvGrpSpPr>
          <p:nvPr/>
        </p:nvGrpSpPr>
        <p:grpSpPr>
          <a:xfrm rot="3020610">
            <a:off x="8605667" y="4179073"/>
            <a:ext cx="401291" cy="531476"/>
            <a:chOff x="6833042" y="2442669"/>
            <a:chExt cx="690366" cy="986640"/>
          </a:xfrm>
          <a:solidFill>
            <a:srgbClr val="CC99FF"/>
          </a:solidFill>
        </p:grpSpPr>
        <p:sp>
          <p:nvSpPr>
            <p:cNvPr id="14" name="四角形: 1 つの角を丸める 17">
              <a:extLst>
                <a:ext uri="{FF2B5EF4-FFF2-40B4-BE49-F238E27FC236}">
                  <a16:creationId xmlns:a16="http://schemas.microsoft.com/office/drawing/2014/main" id="{9BC64AEB-A6CE-41DE-573B-799A7CF839F2}"/>
                </a:ext>
              </a:extLst>
            </p:cNvPr>
            <p:cNvSpPr/>
            <p:nvPr/>
          </p:nvSpPr>
          <p:spPr bwMode="auto">
            <a:xfrm rot="18679052">
              <a:off x="6866923" y="2853064"/>
              <a:ext cx="823958" cy="328531"/>
            </a:xfrm>
            <a:custGeom>
              <a:avLst/>
              <a:gdLst>
                <a:gd name="connsiteX0" fmla="*/ 0 w 1058642"/>
                <a:gd name="connsiteY0" fmla="*/ 0 h 424437"/>
                <a:gd name="connsiteX1" fmla="*/ 987901 w 1058642"/>
                <a:gd name="connsiteY1" fmla="*/ 0 h 424437"/>
                <a:gd name="connsiteX2" fmla="*/ 1058642 w 1058642"/>
                <a:gd name="connsiteY2" fmla="*/ 70741 h 424437"/>
                <a:gd name="connsiteX3" fmla="*/ 1058642 w 1058642"/>
                <a:gd name="connsiteY3" fmla="*/ 424437 h 424437"/>
                <a:gd name="connsiteX4" fmla="*/ 0 w 1058642"/>
                <a:gd name="connsiteY4" fmla="*/ 424437 h 424437"/>
                <a:gd name="connsiteX5" fmla="*/ 0 w 1058642"/>
                <a:gd name="connsiteY5" fmla="*/ 0 h 424437"/>
                <a:gd name="connsiteX0" fmla="*/ 144173 w 1202815"/>
                <a:gd name="connsiteY0" fmla="*/ 0 h 451275"/>
                <a:gd name="connsiteX1" fmla="*/ 1132074 w 1202815"/>
                <a:gd name="connsiteY1" fmla="*/ 0 h 451275"/>
                <a:gd name="connsiteX2" fmla="*/ 1202815 w 1202815"/>
                <a:gd name="connsiteY2" fmla="*/ 70741 h 451275"/>
                <a:gd name="connsiteX3" fmla="*/ 1202815 w 1202815"/>
                <a:gd name="connsiteY3" fmla="*/ 424437 h 451275"/>
                <a:gd name="connsiteX4" fmla="*/ 0 w 1202815"/>
                <a:gd name="connsiteY4" fmla="*/ 451275 h 451275"/>
                <a:gd name="connsiteX5" fmla="*/ 144173 w 1202815"/>
                <a:gd name="connsiteY5" fmla="*/ 0 h 451275"/>
                <a:gd name="connsiteX0" fmla="*/ 144173 w 1253982"/>
                <a:gd name="connsiteY0" fmla="*/ 0 h 451275"/>
                <a:gd name="connsiteX1" fmla="*/ 1132074 w 1253982"/>
                <a:gd name="connsiteY1" fmla="*/ 0 h 451275"/>
                <a:gd name="connsiteX2" fmla="*/ 1253982 w 1253982"/>
                <a:gd name="connsiteY2" fmla="*/ 107153 h 451275"/>
                <a:gd name="connsiteX3" fmla="*/ 1202815 w 1253982"/>
                <a:gd name="connsiteY3" fmla="*/ 424437 h 451275"/>
                <a:gd name="connsiteX4" fmla="*/ 0 w 1253982"/>
                <a:gd name="connsiteY4" fmla="*/ 451275 h 451275"/>
                <a:gd name="connsiteX5" fmla="*/ 144173 w 1253982"/>
                <a:gd name="connsiteY5" fmla="*/ 0 h 451275"/>
                <a:gd name="connsiteX0" fmla="*/ 98307 w 1253982"/>
                <a:gd name="connsiteY0" fmla="*/ 80798 h 451275"/>
                <a:gd name="connsiteX1" fmla="*/ 1132074 w 1253982"/>
                <a:gd name="connsiteY1" fmla="*/ 0 h 451275"/>
                <a:gd name="connsiteX2" fmla="*/ 1253982 w 1253982"/>
                <a:gd name="connsiteY2" fmla="*/ 107153 h 451275"/>
                <a:gd name="connsiteX3" fmla="*/ 1202815 w 1253982"/>
                <a:gd name="connsiteY3" fmla="*/ 424437 h 451275"/>
                <a:gd name="connsiteX4" fmla="*/ 0 w 1253982"/>
                <a:gd name="connsiteY4" fmla="*/ 451275 h 451275"/>
                <a:gd name="connsiteX5" fmla="*/ 98307 w 1253982"/>
                <a:gd name="connsiteY5" fmla="*/ 80798 h 451275"/>
                <a:gd name="connsiteX0" fmla="*/ 109860 w 1265535"/>
                <a:gd name="connsiteY0" fmla="*/ 80798 h 451275"/>
                <a:gd name="connsiteX1" fmla="*/ 1143627 w 1265535"/>
                <a:gd name="connsiteY1" fmla="*/ 0 h 451275"/>
                <a:gd name="connsiteX2" fmla="*/ 1265535 w 1265535"/>
                <a:gd name="connsiteY2" fmla="*/ 107153 h 451275"/>
                <a:gd name="connsiteX3" fmla="*/ 1214368 w 1265535"/>
                <a:gd name="connsiteY3" fmla="*/ 424437 h 451275"/>
                <a:gd name="connsiteX4" fmla="*/ 11553 w 1265535"/>
                <a:gd name="connsiteY4" fmla="*/ 451275 h 451275"/>
                <a:gd name="connsiteX5" fmla="*/ 3375 w 1265535"/>
                <a:gd name="connsiteY5" fmla="*/ 252212 h 451275"/>
                <a:gd name="connsiteX6" fmla="*/ 109860 w 1265535"/>
                <a:gd name="connsiteY6" fmla="*/ 80798 h 451275"/>
                <a:gd name="connsiteX0" fmla="*/ 109860 w 1265535"/>
                <a:gd name="connsiteY0" fmla="*/ 80798 h 451275"/>
                <a:gd name="connsiteX1" fmla="*/ 1143627 w 1265535"/>
                <a:gd name="connsiteY1" fmla="*/ 0 h 451275"/>
                <a:gd name="connsiteX2" fmla="*/ 1265535 w 1265535"/>
                <a:gd name="connsiteY2" fmla="*/ 107153 h 451275"/>
                <a:gd name="connsiteX3" fmla="*/ 1214368 w 1265535"/>
                <a:gd name="connsiteY3" fmla="*/ 424437 h 451275"/>
                <a:gd name="connsiteX4" fmla="*/ 555614 w 1265535"/>
                <a:gd name="connsiteY4" fmla="*/ 418330 h 451275"/>
                <a:gd name="connsiteX5" fmla="*/ 11553 w 1265535"/>
                <a:gd name="connsiteY5" fmla="*/ 451275 h 451275"/>
                <a:gd name="connsiteX6" fmla="*/ 3375 w 1265535"/>
                <a:gd name="connsiteY6" fmla="*/ 252212 h 451275"/>
                <a:gd name="connsiteX7" fmla="*/ 109860 w 1265535"/>
                <a:gd name="connsiteY7" fmla="*/ 80798 h 45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5535" h="451275">
                  <a:moveTo>
                    <a:pt x="109860" y="80798"/>
                  </a:moveTo>
                  <a:lnTo>
                    <a:pt x="1143627" y="0"/>
                  </a:lnTo>
                  <a:cubicBezTo>
                    <a:pt x="1182696" y="0"/>
                    <a:pt x="1265535" y="68084"/>
                    <a:pt x="1265535" y="107153"/>
                  </a:cubicBezTo>
                  <a:lnTo>
                    <a:pt x="1214368" y="424437"/>
                  </a:lnTo>
                  <a:cubicBezTo>
                    <a:pt x="998372" y="426895"/>
                    <a:pt x="771610" y="415872"/>
                    <a:pt x="555614" y="418330"/>
                  </a:cubicBezTo>
                  <a:lnTo>
                    <a:pt x="11553" y="451275"/>
                  </a:lnTo>
                  <a:cubicBezTo>
                    <a:pt x="25883" y="397058"/>
                    <a:pt x="-10955" y="306429"/>
                    <a:pt x="3375" y="252212"/>
                  </a:cubicBezTo>
                  <a:lnTo>
                    <a:pt x="109860" y="8079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6" name="二等辺三角形 15">
              <a:extLst>
                <a:ext uri="{FF2B5EF4-FFF2-40B4-BE49-F238E27FC236}">
                  <a16:creationId xmlns:a16="http://schemas.microsoft.com/office/drawing/2014/main" id="{494D6DD3-3D84-BD76-5B27-EE723C3ADDB3}"/>
                </a:ext>
              </a:extLst>
            </p:cNvPr>
            <p:cNvSpPr/>
            <p:nvPr/>
          </p:nvSpPr>
          <p:spPr bwMode="auto">
            <a:xfrm rot="18643853">
              <a:off x="6934055" y="2825633"/>
              <a:ext cx="421914" cy="395286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7" name="二等辺三角形 16">
              <a:extLst>
                <a:ext uri="{FF2B5EF4-FFF2-40B4-BE49-F238E27FC236}">
                  <a16:creationId xmlns:a16="http://schemas.microsoft.com/office/drawing/2014/main" id="{D141A86B-F140-4622-97CF-15E9C144707D}"/>
                </a:ext>
              </a:extLst>
            </p:cNvPr>
            <p:cNvSpPr/>
            <p:nvPr/>
          </p:nvSpPr>
          <p:spPr bwMode="auto">
            <a:xfrm rot="19296733">
              <a:off x="7122792" y="2572116"/>
              <a:ext cx="400616" cy="374343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8" name="楕円 48">
              <a:extLst>
                <a:ext uri="{FF2B5EF4-FFF2-40B4-BE49-F238E27FC236}">
                  <a16:creationId xmlns:a16="http://schemas.microsoft.com/office/drawing/2014/main" id="{F90FEAE7-2896-8EED-E8FA-49D344258CC1}"/>
                </a:ext>
              </a:extLst>
            </p:cNvPr>
            <p:cNvSpPr/>
            <p:nvPr/>
          </p:nvSpPr>
          <p:spPr bwMode="auto">
            <a:xfrm rot="18597137">
              <a:off x="6808048" y="2785294"/>
              <a:ext cx="303854" cy="253865"/>
            </a:xfrm>
            <a:custGeom>
              <a:avLst/>
              <a:gdLst>
                <a:gd name="connsiteX0" fmla="*/ 0 w 400120"/>
                <a:gd name="connsiteY0" fmla="*/ 194586 h 389171"/>
                <a:gd name="connsiteX1" fmla="*/ 200060 w 400120"/>
                <a:gd name="connsiteY1" fmla="*/ 0 h 389171"/>
                <a:gd name="connsiteX2" fmla="*/ 400120 w 400120"/>
                <a:gd name="connsiteY2" fmla="*/ 194586 h 389171"/>
                <a:gd name="connsiteX3" fmla="*/ 200060 w 400120"/>
                <a:gd name="connsiteY3" fmla="*/ 389172 h 389171"/>
                <a:gd name="connsiteX4" fmla="*/ 0 w 400120"/>
                <a:gd name="connsiteY4" fmla="*/ 194586 h 389171"/>
                <a:gd name="connsiteX0" fmla="*/ 0 w 400120"/>
                <a:gd name="connsiteY0" fmla="*/ 194586 h 389430"/>
                <a:gd name="connsiteX1" fmla="*/ 200060 w 400120"/>
                <a:gd name="connsiteY1" fmla="*/ 0 h 389430"/>
                <a:gd name="connsiteX2" fmla="*/ 400120 w 400120"/>
                <a:gd name="connsiteY2" fmla="*/ 194586 h 389430"/>
                <a:gd name="connsiteX3" fmla="*/ 200060 w 400120"/>
                <a:gd name="connsiteY3" fmla="*/ 389172 h 389430"/>
                <a:gd name="connsiteX4" fmla="*/ 201055 w 400120"/>
                <a:gd name="connsiteY4" fmla="*/ 235214 h 389430"/>
                <a:gd name="connsiteX5" fmla="*/ 0 w 400120"/>
                <a:gd name="connsiteY5" fmla="*/ 194586 h 389430"/>
                <a:gd name="connsiteX0" fmla="*/ 0 w 400120"/>
                <a:gd name="connsiteY0" fmla="*/ 194586 h 278409"/>
                <a:gd name="connsiteX1" fmla="*/ 200060 w 400120"/>
                <a:gd name="connsiteY1" fmla="*/ 0 h 278409"/>
                <a:gd name="connsiteX2" fmla="*/ 400120 w 400120"/>
                <a:gd name="connsiteY2" fmla="*/ 194586 h 278409"/>
                <a:gd name="connsiteX3" fmla="*/ 62098 w 400120"/>
                <a:gd name="connsiteY3" fmla="*/ 276878 h 278409"/>
                <a:gd name="connsiteX4" fmla="*/ 201055 w 400120"/>
                <a:gd name="connsiteY4" fmla="*/ 235214 h 278409"/>
                <a:gd name="connsiteX5" fmla="*/ 0 w 400120"/>
                <a:gd name="connsiteY5" fmla="*/ 194586 h 278409"/>
                <a:gd name="connsiteX0" fmla="*/ 0 w 401240"/>
                <a:gd name="connsiteY0" fmla="*/ 194586 h 328763"/>
                <a:gd name="connsiteX1" fmla="*/ 200060 w 401240"/>
                <a:gd name="connsiteY1" fmla="*/ 0 h 328763"/>
                <a:gd name="connsiteX2" fmla="*/ 400120 w 401240"/>
                <a:gd name="connsiteY2" fmla="*/ 194586 h 328763"/>
                <a:gd name="connsiteX3" fmla="*/ 261957 w 401240"/>
                <a:gd name="connsiteY3" fmla="*/ 326327 h 328763"/>
                <a:gd name="connsiteX4" fmla="*/ 62098 w 401240"/>
                <a:gd name="connsiteY4" fmla="*/ 276878 h 328763"/>
                <a:gd name="connsiteX5" fmla="*/ 201055 w 401240"/>
                <a:gd name="connsiteY5" fmla="*/ 235214 h 328763"/>
                <a:gd name="connsiteX6" fmla="*/ 0 w 401240"/>
                <a:gd name="connsiteY6" fmla="*/ 194586 h 328763"/>
                <a:gd name="connsiteX0" fmla="*/ 0 w 401240"/>
                <a:gd name="connsiteY0" fmla="*/ 194586 h 363236"/>
                <a:gd name="connsiteX1" fmla="*/ 200060 w 401240"/>
                <a:gd name="connsiteY1" fmla="*/ 0 h 363236"/>
                <a:gd name="connsiteX2" fmla="*/ 400120 w 401240"/>
                <a:gd name="connsiteY2" fmla="*/ 194586 h 363236"/>
                <a:gd name="connsiteX3" fmla="*/ 261957 w 401240"/>
                <a:gd name="connsiteY3" fmla="*/ 361619 h 363236"/>
                <a:gd name="connsiteX4" fmla="*/ 62098 w 401240"/>
                <a:gd name="connsiteY4" fmla="*/ 276878 h 363236"/>
                <a:gd name="connsiteX5" fmla="*/ 201055 w 401240"/>
                <a:gd name="connsiteY5" fmla="*/ 235214 h 363236"/>
                <a:gd name="connsiteX6" fmla="*/ 0 w 401240"/>
                <a:gd name="connsiteY6" fmla="*/ 194586 h 363236"/>
                <a:gd name="connsiteX0" fmla="*/ 1 w 356323"/>
                <a:gd name="connsiteY0" fmla="*/ 213885 h 363285"/>
                <a:gd name="connsiteX1" fmla="*/ 155143 w 356323"/>
                <a:gd name="connsiteY1" fmla="*/ 49 h 363285"/>
                <a:gd name="connsiteX2" fmla="*/ 355203 w 356323"/>
                <a:gd name="connsiteY2" fmla="*/ 194635 h 363285"/>
                <a:gd name="connsiteX3" fmla="*/ 217040 w 356323"/>
                <a:gd name="connsiteY3" fmla="*/ 361668 h 363285"/>
                <a:gd name="connsiteX4" fmla="*/ 17181 w 356323"/>
                <a:gd name="connsiteY4" fmla="*/ 276927 h 363285"/>
                <a:gd name="connsiteX5" fmla="*/ 156138 w 356323"/>
                <a:gd name="connsiteY5" fmla="*/ 235263 h 363285"/>
                <a:gd name="connsiteX6" fmla="*/ 1 w 356323"/>
                <a:gd name="connsiteY6" fmla="*/ 213885 h 363285"/>
                <a:gd name="connsiteX0" fmla="*/ 10222 w 366544"/>
                <a:gd name="connsiteY0" fmla="*/ 216153 h 365553"/>
                <a:gd name="connsiteX1" fmla="*/ 31547 w 366544"/>
                <a:gd name="connsiteY1" fmla="*/ 97638 h 365553"/>
                <a:gd name="connsiteX2" fmla="*/ 165364 w 366544"/>
                <a:gd name="connsiteY2" fmla="*/ 2317 h 365553"/>
                <a:gd name="connsiteX3" fmla="*/ 365424 w 366544"/>
                <a:gd name="connsiteY3" fmla="*/ 196903 h 365553"/>
                <a:gd name="connsiteX4" fmla="*/ 227261 w 366544"/>
                <a:gd name="connsiteY4" fmla="*/ 363936 h 365553"/>
                <a:gd name="connsiteX5" fmla="*/ 27402 w 366544"/>
                <a:gd name="connsiteY5" fmla="*/ 279195 h 365553"/>
                <a:gd name="connsiteX6" fmla="*/ 166359 w 366544"/>
                <a:gd name="connsiteY6" fmla="*/ 237531 h 365553"/>
                <a:gd name="connsiteX7" fmla="*/ 10222 w 366544"/>
                <a:gd name="connsiteY7" fmla="*/ 216153 h 365553"/>
                <a:gd name="connsiteX0" fmla="*/ 10222 w 369583"/>
                <a:gd name="connsiteY0" fmla="*/ 214059 h 363459"/>
                <a:gd name="connsiteX1" fmla="*/ 31547 w 369583"/>
                <a:gd name="connsiteY1" fmla="*/ 95544 h 363459"/>
                <a:gd name="connsiteX2" fmla="*/ 165364 w 369583"/>
                <a:gd name="connsiteY2" fmla="*/ 223 h 363459"/>
                <a:gd name="connsiteX3" fmla="*/ 333139 w 369583"/>
                <a:gd name="connsiteY3" fmla="*/ 73085 h 363459"/>
                <a:gd name="connsiteX4" fmla="*/ 365424 w 369583"/>
                <a:gd name="connsiteY4" fmla="*/ 194809 h 363459"/>
                <a:gd name="connsiteX5" fmla="*/ 227261 w 369583"/>
                <a:gd name="connsiteY5" fmla="*/ 361842 h 363459"/>
                <a:gd name="connsiteX6" fmla="*/ 27402 w 369583"/>
                <a:gd name="connsiteY6" fmla="*/ 277101 h 363459"/>
                <a:gd name="connsiteX7" fmla="*/ 166359 w 369583"/>
                <a:gd name="connsiteY7" fmla="*/ 235437 h 363459"/>
                <a:gd name="connsiteX8" fmla="*/ 10222 w 369583"/>
                <a:gd name="connsiteY8" fmla="*/ 214059 h 363459"/>
                <a:gd name="connsiteX0" fmla="*/ 10222 w 369583"/>
                <a:gd name="connsiteY0" fmla="*/ 214059 h 363437"/>
                <a:gd name="connsiteX1" fmla="*/ 31547 w 369583"/>
                <a:gd name="connsiteY1" fmla="*/ 95544 h 363437"/>
                <a:gd name="connsiteX2" fmla="*/ 165364 w 369583"/>
                <a:gd name="connsiteY2" fmla="*/ 223 h 363437"/>
                <a:gd name="connsiteX3" fmla="*/ 333139 w 369583"/>
                <a:gd name="connsiteY3" fmla="*/ 73085 h 363437"/>
                <a:gd name="connsiteX4" fmla="*/ 365424 w 369583"/>
                <a:gd name="connsiteY4" fmla="*/ 194809 h 363437"/>
                <a:gd name="connsiteX5" fmla="*/ 227261 w 369583"/>
                <a:gd name="connsiteY5" fmla="*/ 361842 h 363437"/>
                <a:gd name="connsiteX6" fmla="*/ 27402 w 369583"/>
                <a:gd name="connsiteY6" fmla="*/ 277101 h 363437"/>
                <a:gd name="connsiteX7" fmla="*/ 143842 w 369583"/>
                <a:gd name="connsiteY7" fmla="*/ 243131 h 363437"/>
                <a:gd name="connsiteX8" fmla="*/ 166359 w 369583"/>
                <a:gd name="connsiteY8" fmla="*/ 235437 h 363437"/>
                <a:gd name="connsiteX9" fmla="*/ 10222 w 369583"/>
                <a:gd name="connsiteY9" fmla="*/ 214059 h 363437"/>
                <a:gd name="connsiteX0" fmla="*/ 5906 w 365267"/>
                <a:gd name="connsiteY0" fmla="*/ 214059 h 363437"/>
                <a:gd name="connsiteX1" fmla="*/ 27231 w 365267"/>
                <a:gd name="connsiteY1" fmla="*/ 95544 h 363437"/>
                <a:gd name="connsiteX2" fmla="*/ 161048 w 365267"/>
                <a:gd name="connsiteY2" fmla="*/ 223 h 363437"/>
                <a:gd name="connsiteX3" fmla="*/ 328823 w 365267"/>
                <a:gd name="connsiteY3" fmla="*/ 73085 h 363437"/>
                <a:gd name="connsiteX4" fmla="*/ 361108 w 365267"/>
                <a:gd name="connsiteY4" fmla="*/ 194809 h 363437"/>
                <a:gd name="connsiteX5" fmla="*/ 222945 w 365267"/>
                <a:gd name="connsiteY5" fmla="*/ 361842 h 363437"/>
                <a:gd name="connsiteX6" fmla="*/ 23086 w 365267"/>
                <a:gd name="connsiteY6" fmla="*/ 277101 h 363437"/>
                <a:gd name="connsiteX7" fmla="*/ 139526 w 365267"/>
                <a:gd name="connsiteY7" fmla="*/ 243131 h 363437"/>
                <a:gd name="connsiteX8" fmla="*/ 103648 w 365267"/>
                <a:gd name="connsiteY8" fmla="*/ 226580 h 363437"/>
                <a:gd name="connsiteX9" fmla="*/ 5906 w 365267"/>
                <a:gd name="connsiteY9" fmla="*/ 214059 h 363437"/>
                <a:gd name="connsiteX0" fmla="*/ 5906 w 365267"/>
                <a:gd name="connsiteY0" fmla="*/ 214059 h 363455"/>
                <a:gd name="connsiteX1" fmla="*/ 27231 w 365267"/>
                <a:gd name="connsiteY1" fmla="*/ 95544 h 363455"/>
                <a:gd name="connsiteX2" fmla="*/ 161048 w 365267"/>
                <a:gd name="connsiteY2" fmla="*/ 223 h 363455"/>
                <a:gd name="connsiteX3" fmla="*/ 328823 w 365267"/>
                <a:gd name="connsiteY3" fmla="*/ 73085 h 363455"/>
                <a:gd name="connsiteX4" fmla="*/ 361108 w 365267"/>
                <a:gd name="connsiteY4" fmla="*/ 194809 h 363455"/>
                <a:gd name="connsiteX5" fmla="*/ 222945 w 365267"/>
                <a:gd name="connsiteY5" fmla="*/ 361842 h 363455"/>
                <a:gd name="connsiteX6" fmla="*/ 23086 w 365267"/>
                <a:gd name="connsiteY6" fmla="*/ 277101 h 363455"/>
                <a:gd name="connsiteX7" fmla="*/ 90144 w 365267"/>
                <a:gd name="connsiteY7" fmla="*/ 236920 h 363455"/>
                <a:gd name="connsiteX8" fmla="*/ 103648 w 365267"/>
                <a:gd name="connsiteY8" fmla="*/ 226580 h 363455"/>
                <a:gd name="connsiteX9" fmla="*/ 5906 w 365267"/>
                <a:gd name="connsiteY9" fmla="*/ 214059 h 36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267" h="363455">
                  <a:moveTo>
                    <a:pt x="5906" y="214059"/>
                  </a:moveTo>
                  <a:cubicBezTo>
                    <a:pt x="-6830" y="192220"/>
                    <a:pt x="1374" y="131183"/>
                    <a:pt x="27231" y="95544"/>
                  </a:cubicBezTo>
                  <a:cubicBezTo>
                    <a:pt x="53088" y="59905"/>
                    <a:pt x="110783" y="3966"/>
                    <a:pt x="161048" y="223"/>
                  </a:cubicBezTo>
                  <a:cubicBezTo>
                    <a:pt x="211313" y="-3520"/>
                    <a:pt x="295480" y="40654"/>
                    <a:pt x="328823" y="73085"/>
                  </a:cubicBezTo>
                  <a:cubicBezTo>
                    <a:pt x="362166" y="105516"/>
                    <a:pt x="371803" y="149357"/>
                    <a:pt x="361108" y="194809"/>
                  </a:cubicBezTo>
                  <a:cubicBezTo>
                    <a:pt x="350413" y="240261"/>
                    <a:pt x="279282" y="348127"/>
                    <a:pt x="222945" y="361842"/>
                  </a:cubicBezTo>
                  <a:cubicBezTo>
                    <a:pt x="166608" y="375557"/>
                    <a:pt x="45219" y="297921"/>
                    <a:pt x="23086" y="277101"/>
                  </a:cubicBezTo>
                  <a:cubicBezTo>
                    <a:pt x="953" y="256281"/>
                    <a:pt x="66985" y="243864"/>
                    <a:pt x="90144" y="236920"/>
                  </a:cubicBezTo>
                  <a:cubicBezTo>
                    <a:pt x="113303" y="229976"/>
                    <a:pt x="123779" y="233030"/>
                    <a:pt x="103648" y="226580"/>
                  </a:cubicBezTo>
                  <a:cubicBezTo>
                    <a:pt x="70305" y="194149"/>
                    <a:pt x="18642" y="235898"/>
                    <a:pt x="5906" y="214059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9" name="楕円 48">
              <a:extLst>
                <a:ext uri="{FF2B5EF4-FFF2-40B4-BE49-F238E27FC236}">
                  <a16:creationId xmlns:a16="http://schemas.microsoft.com/office/drawing/2014/main" id="{27D738BD-9C30-4869-AC59-DDA4A5D36C6A}"/>
                </a:ext>
              </a:extLst>
            </p:cNvPr>
            <p:cNvSpPr/>
            <p:nvPr/>
          </p:nvSpPr>
          <p:spPr bwMode="auto">
            <a:xfrm rot="20026710">
              <a:off x="7038030" y="2442669"/>
              <a:ext cx="278128" cy="309978"/>
            </a:xfrm>
            <a:custGeom>
              <a:avLst/>
              <a:gdLst>
                <a:gd name="connsiteX0" fmla="*/ 0 w 400120"/>
                <a:gd name="connsiteY0" fmla="*/ 194586 h 389171"/>
                <a:gd name="connsiteX1" fmla="*/ 200060 w 400120"/>
                <a:gd name="connsiteY1" fmla="*/ 0 h 389171"/>
                <a:gd name="connsiteX2" fmla="*/ 400120 w 400120"/>
                <a:gd name="connsiteY2" fmla="*/ 194586 h 389171"/>
                <a:gd name="connsiteX3" fmla="*/ 200060 w 400120"/>
                <a:gd name="connsiteY3" fmla="*/ 389172 h 389171"/>
                <a:gd name="connsiteX4" fmla="*/ 0 w 400120"/>
                <a:gd name="connsiteY4" fmla="*/ 194586 h 389171"/>
                <a:gd name="connsiteX0" fmla="*/ 0 w 400120"/>
                <a:gd name="connsiteY0" fmla="*/ 194586 h 389430"/>
                <a:gd name="connsiteX1" fmla="*/ 200060 w 400120"/>
                <a:gd name="connsiteY1" fmla="*/ 0 h 389430"/>
                <a:gd name="connsiteX2" fmla="*/ 400120 w 400120"/>
                <a:gd name="connsiteY2" fmla="*/ 194586 h 389430"/>
                <a:gd name="connsiteX3" fmla="*/ 200060 w 400120"/>
                <a:gd name="connsiteY3" fmla="*/ 389172 h 389430"/>
                <a:gd name="connsiteX4" fmla="*/ 201055 w 400120"/>
                <a:gd name="connsiteY4" fmla="*/ 235214 h 389430"/>
                <a:gd name="connsiteX5" fmla="*/ 0 w 400120"/>
                <a:gd name="connsiteY5" fmla="*/ 194586 h 389430"/>
                <a:gd name="connsiteX0" fmla="*/ 0 w 400120"/>
                <a:gd name="connsiteY0" fmla="*/ 194586 h 278409"/>
                <a:gd name="connsiteX1" fmla="*/ 200060 w 400120"/>
                <a:gd name="connsiteY1" fmla="*/ 0 h 278409"/>
                <a:gd name="connsiteX2" fmla="*/ 400120 w 400120"/>
                <a:gd name="connsiteY2" fmla="*/ 194586 h 278409"/>
                <a:gd name="connsiteX3" fmla="*/ 62098 w 400120"/>
                <a:gd name="connsiteY3" fmla="*/ 276878 h 278409"/>
                <a:gd name="connsiteX4" fmla="*/ 201055 w 400120"/>
                <a:gd name="connsiteY4" fmla="*/ 235214 h 278409"/>
                <a:gd name="connsiteX5" fmla="*/ 0 w 400120"/>
                <a:gd name="connsiteY5" fmla="*/ 194586 h 278409"/>
                <a:gd name="connsiteX0" fmla="*/ 0 w 401240"/>
                <a:gd name="connsiteY0" fmla="*/ 194586 h 328763"/>
                <a:gd name="connsiteX1" fmla="*/ 200060 w 401240"/>
                <a:gd name="connsiteY1" fmla="*/ 0 h 328763"/>
                <a:gd name="connsiteX2" fmla="*/ 400120 w 401240"/>
                <a:gd name="connsiteY2" fmla="*/ 194586 h 328763"/>
                <a:gd name="connsiteX3" fmla="*/ 261957 w 401240"/>
                <a:gd name="connsiteY3" fmla="*/ 326327 h 328763"/>
                <a:gd name="connsiteX4" fmla="*/ 62098 w 401240"/>
                <a:gd name="connsiteY4" fmla="*/ 276878 h 328763"/>
                <a:gd name="connsiteX5" fmla="*/ 201055 w 401240"/>
                <a:gd name="connsiteY5" fmla="*/ 235214 h 328763"/>
                <a:gd name="connsiteX6" fmla="*/ 0 w 401240"/>
                <a:gd name="connsiteY6" fmla="*/ 194586 h 328763"/>
                <a:gd name="connsiteX0" fmla="*/ 0 w 401240"/>
                <a:gd name="connsiteY0" fmla="*/ 194586 h 363236"/>
                <a:gd name="connsiteX1" fmla="*/ 200060 w 401240"/>
                <a:gd name="connsiteY1" fmla="*/ 0 h 363236"/>
                <a:gd name="connsiteX2" fmla="*/ 400120 w 401240"/>
                <a:gd name="connsiteY2" fmla="*/ 194586 h 363236"/>
                <a:gd name="connsiteX3" fmla="*/ 261957 w 401240"/>
                <a:gd name="connsiteY3" fmla="*/ 361619 h 363236"/>
                <a:gd name="connsiteX4" fmla="*/ 62098 w 401240"/>
                <a:gd name="connsiteY4" fmla="*/ 276878 h 363236"/>
                <a:gd name="connsiteX5" fmla="*/ 201055 w 401240"/>
                <a:gd name="connsiteY5" fmla="*/ 235214 h 363236"/>
                <a:gd name="connsiteX6" fmla="*/ 0 w 401240"/>
                <a:gd name="connsiteY6" fmla="*/ 194586 h 363236"/>
                <a:gd name="connsiteX0" fmla="*/ 1 w 356323"/>
                <a:gd name="connsiteY0" fmla="*/ 213885 h 363285"/>
                <a:gd name="connsiteX1" fmla="*/ 155143 w 356323"/>
                <a:gd name="connsiteY1" fmla="*/ 49 h 363285"/>
                <a:gd name="connsiteX2" fmla="*/ 355203 w 356323"/>
                <a:gd name="connsiteY2" fmla="*/ 194635 h 363285"/>
                <a:gd name="connsiteX3" fmla="*/ 217040 w 356323"/>
                <a:gd name="connsiteY3" fmla="*/ 361668 h 363285"/>
                <a:gd name="connsiteX4" fmla="*/ 17181 w 356323"/>
                <a:gd name="connsiteY4" fmla="*/ 276927 h 363285"/>
                <a:gd name="connsiteX5" fmla="*/ 156138 w 356323"/>
                <a:gd name="connsiteY5" fmla="*/ 235263 h 363285"/>
                <a:gd name="connsiteX6" fmla="*/ 1 w 356323"/>
                <a:gd name="connsiteY6" fmla="*/ 213885 h 363285"/>
                <a:gd name="connsiteX0" fmla="*/ 10222 w 366544"/>
                <a:gd name="connsiteY0" fmla="*/ 216153 h 365553"/>
                <a:gd name="connsiteX1" fmla="*/ 31547 w 366544"/>
                <a:gd name="connsiteY1" fmla="*/ 97638 h 365553"/>
                <a:gd name="connsiteX2" fmla="*/ 165364 w 366544"/>
                <a:gd name="connsiteY2" fmla="*/ 2317 h 365553"/>
                <a:gd name="connsiteX3" fmla="*/ 365424 w 366544"/>
                <a:gd name="connsiteY3" fmla="*/ 196903 h 365553"/>
                <a:gd name="connsiteX4" fmla="*/ 227261 w 366544"/>
                <a:gd name="connsiteY4" fmla="*/ 363936 h 365553"/>
                <a:gd name="connsiteX5" fmla="*/ 27402 w 366544"/>
                <a:gd name="connsiteY5" fmla="*/ 279195 h 365553"/>
                <a:gd name="connsiteX6" fmla="*/ 166359 w 366544"/>
                <a:gd name="connsiteY6" fmla="*/ 237531 h 365553"/>
                <a:gd name="connsiteX7" fmla="*/ 10222 w 366544"/>
                <a:gd name="connsiteY7" fmla="*/ 216153 h 365553"/>
                <a:gd name="connsiteX0" fmla="*/ 10222 w 369583"/>
                <a:gd name="connsiteY0" fmla="*/ 214059 h 363459"/>
                <a:gd name="connsiteX1" fmla="*/ 31547 w 369583"/>
                <a:gd name="connsiteY1" fmla="*/ 95544 h 363459"/>
                <a:gd name="connsiteX2" fmla="*/ 165364 w 369583"/>
                <a:gd name="connsiteY2" fmla="*/ 223 h 363459"/>
                <a:gd name="connsiteX3" fmla="*/ 333139 w 369583"/>
                <a:gd name="connsiteY3" fmla="*/ 73085 h 363459"/>
                <a:gd name="connsiteX4" fmla="*/ 365424 w 369583"/>
                <a:gd name="connsiteY4" fmla="*/ 194809 h 363459"/>
                <a:gd name="connsiteX5" fmla="*/ 227261 w 369583"/>
                <a:gd name="connsiteY5" fmla="*/ 361842 h 363459"/>
                <a:gd name="connsiteX6" fmla="*/ 27402 w 369583"/>
                <a:gd name="connsiteY6" fmla="*/ 277101 h 363459"/>
                <a:gd name="connsiteX7" fmla="*/ 166359 w 369583"/>
                <a:gd name="connsiteY7" fmla="*/ 235437 h 363459"/>
                <a:gd name="connsiteX8" fmla="*/ 10222 w 369583"/>
                <a:gd name="connsiteY8" fmla="*/ 214059 h 363459"/>
                <a:gd name="connsiteX0" fmla="*/ 10222 w 369583"/>
                <a:gd name="connsiteY0" fmla="*/ 214059 h 363437"/>
                <a:gd name="connsiteX1" fmla="*/ 31547 w 369583"/>
                <a:gd name="connsiteY1" fmla="*/ 95544 h 363437"/>
                <a:gd name="connsiteX2" fmla="*/ 165364 w 369583"/>
                <a:gd name="connsiteY2" fmla="*/ 223 h 363437"/>
                <a:gd name="connsiteX3" fmla="*/ 333139 w 369583"/>
                <a:gd name="connsiteY3" fmla="*/ 73085 h 363437"/>
                <a:gd name="connsiteX4" fmla="*/ 365424 w 369583"/>
                <a:gd name="connsiteY4" fmla="*/ 194809 h 363437"/>
                <a:gd name="connsiteX5" fmla="*/ 227261 w 369583"/>
                <a:gd name="connsiteY5" fmla="*/ 361842 h 363437"/>
                <a:gd name="connsiteX6" fmla="*/ 27402 w 369583"/>
                <a:gd name="connsiteY6" fmla="*/ 277101 h 363437"/>
                <a:gd name="connsiteX7" fmla="*/ 143842 w 369583"/>
                <a:gd name="connsiteY7" fmla="*/ 243131 h 363437"/>
                <a:gd name="connsiteX8" fmla="*/ 166359 w 369583"/>
                <a:gd name="connsiteY8" fmla="*/ 235437 h 363437"/>
                <a:gd name="connsiteX9" fmla="*/ 10222 w 369583"/>
                <a:gd name="connsiteY9" fmla="*/ 214059 h 36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583" h="363437">
                  <a:moveTo>
                    <a:pt x="10222" y="214059"/>
                  </a:moveTo>
                  <a:cubicBezTo>
                    <a:pt x="-12247" y="190743"/>
                    <a:pt x="5690" y="131183"/>
                    <a:pt x="31547" y="95544"/>
                  </a:cubicBezTo>
                  <a:cubicBezTo>
                    <a:pt x="57404" y="59905"/>
                    <a:pt x="115099" y="3966"/>
                    <a:pt x="165364" y="223"/>
                  </a:cubicBezTo>
                  <a:cubicBezTo>
                    <a:pt x="215629" y="-3520"/>
                    <a:pt x="299796" y="40654"/>
                    <a:pt x="333139" y="73085"/>
                  </a:cubicBezTo>
                  <a:cubicBezTo>
                    <a:pt x="366482" y="105516"/>
                    <a:pt x="376119" y="149357"/>
                    <a:pt x="365424" y="194809"/>
                  </a:cubicBezTo>
                  <a:cubicBezTo>
                    <a:pt x="354729" y="240261"/>
                    <a:pt x="283598" y="348127"/>
                    <a:pt x="227261" y="361842"/>
                  </a:cubicBezTo>
                  <a:cubicBezTo>
                    <a:pt x="170924" y="375557"/>
                    <a:pt x="41305" y="296886"/>
                    <a:pt x="27402" y="277101"/>
                  </a:cubicBezTo>
                  <a:cubicBezTo>
                    <a:pt x="13499" y="257316"/>
                    <a:pt x="120683" y="250075"/>
                    <a:pt x="143842" y="243131"/>
                  </a:cubicBezTo>
                  <a:cubicBezTo>
                    <a:pt x="167001" y="236187"/>
                    <a:pt x="186490" y="241887"/>
                    <a:pt x="166359" y="235437"/>
                  </a:cubicBezTo>
                  <a:cubicBezTo>
                    <a:pt x="133016" y="203006"/>
                    <a:pt x="32691" y="237375"/>
                    <a:pt x="10222" y="214059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20" name="Line 9">
            <a:extLst>
              <a:ext uri="{FF2B5EF4-FFF2-40B4-BE49-F238E27FC236}">
                <a16:creationId xmlns:a16="http://schemas.microsoft.com/office/drawing/2014/main" id="{0B01E894-32F4-26F2-105C-C11D268E73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9142" y="4463586"/>
            <a:ext cx="335278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1911005C-04ED-7AAA-D9A0-2EABFA668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3750" y="2618307"/>
            <a:ext cx="606212" cy="2112684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Line 13">
            <a:extLst>
              <a:ext uri="{FF2B5EF4-FFF2-40B4-BE49-F238E27FC236}">
                <a16:creationId xmlns:a16="http://schemas.microsoft.com/office/drawing/2014/main" id="{63AAB24E-686B-495F-144E-3738A55328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2610" y="4270542"/>
            <a:ext cx="2439853" cy="1150089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4647A022-AB02-4B17-0B33-A41227EBFE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0853" y="5414618"/>
            <a:ext cx="5201758" cy="0"/>
          </a:xfrm>
          <a:prstGeom prst="line">
            <a:avLst/>
          </a:prstGeom>
          <a:noFill/>
          <a:ln w="28575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49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1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1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000"/>
                            </p:stCondLst>
                            <p:childTnLst>
                              <p:par>
                                <p:cTn id="281" presetID="2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0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3" presetID="42" presetClass="path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22153 L -8.33333E-7 3.33333E-6 " pathEditMode="relative" rAng="0" ptsTypes="AA">
                                      <p:cBhvr>
                                        <p:cTn id="294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39" grpId="0"/>
      <p:bldP spid="140" grpId="0"/>
      <p:bldP spid="141" grpId="0"/>
      <p:bldP spid="142" grpId="0"/>
      <p:bldP spid="143" grpId="0"/>
      <p:bldP spid="144" grpId="0"/>
      <p:bldP spid="144" grpId="1"/>
      <p:bldP spid="147" grpId="0"/>
      <p:bldP spid="148" grpId="0"/>
      <p:bldP spid="10" grpId="0" animBg="1"/>
      <p:bldP spid="13" grpId="0" animBg="1"/>
      <p:bldP spid="13" grpId="1" animBg="1"/>
      <p:bldP spid="13" grpId="2" animBg="1"/>
      <p:bldP spid="15" grpId="0" animBg="1"/>
      <p:bldP spid="15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44" grpId="0" animBg="1"/>
      <p:bldP spid="44" grpId="1" animBg="1"/>
      <p:bldP spid="44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4" grpId="0" animBg="1"/>
      <p:bldP spid="54" grpId="1" animBg="1"/>
      <p:bldP spid="55" grpId="0" animBg="1"/>
      <p:bldP spid="55" grpId="1" animBg="1"/>
      <p:bldP spid="55" grpId="2" animBg="1"/>
      <p:bldP spid="56" grpId="0" animBg="1"/>
      <p:bldP spid="56" grpId="1" animBg="1"/>
      <p:bldP spid="57" grpId="0" animBg="1"/>
      <p:bldP spid="57" grpId="1" animBg="1"/>
      <p:bldP spid="57" grpId="2" animBg="1"/>
      <p:bldP spid="96" grpId="0" animBg="1"/>
      <p:bldP spid="96" grpId="1" animBg="1"/>
      <p:bldP spid="97" grpId="0" animBg="1"/>
      <p:bldP spid="97" grpId="1" animBg="1"/>
      <p:bldP spid="97" grpId="2" animBg="1"/>
      <p:bldP spid="98" grpId="0" animBg="1"/>
      <p:bldP spid="98" grpId="1" animBg="1"/>
      <p:bldP spid="98" grpId="2" animBg="1"/>
      <p:bldP spid="99" grpId="0" animBg="1"/>
      <p:bldP spid="99" grpId="1" animBg="1"/>
      <p:bldP spid="100" grpId="0" animBg="1"/>
      <p:bldP spid="100" grpId="1" animBg="1"/>
      <p:bldP spid="101" grpId="0" animBg="1"/>
      <p:bldP spid="102" grpId="0" animBg="1"/>
      <p:bldP spid="11" grpId="0"/>
      <p:bldP spid="110" grpId="0" animBg="1"/>
      <p:bldP spid="110" grpId="1" animBg="1"/>
      <p:bldP spid="110" grpId="2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4" grpId="2" animBg="1"/>
      <p:bldP spid="115" grpId="0" animBg="1"/>
      <p:bldP spid="115" grpId="1" animBg="1"/>
      <p:bldP spid="115" grpId="2" animBg="1"/>
      <p:bldP spid="118" grpId="0" animBg="1"/>
      <p:bldP spid="118" grpId="1" animBg="1"/>
      <p:bldP spid="118" grpId="2" animBg="1"/>
      <p:bldP spid="119" grpId="0" animBg="1"/>
      <p:bldP spid="119" grpId="1" animBg="1"/>
      <p:bldP spid="120" grpId="0" animBg="1"/>
      <p:bldP spid="120" grpId="1" animBg="1"/>
      <p:bldP spid="122" grpId="0" animBg="1"/>
      <p:bldP spid="122" grpId="1" animBg="1"/>
      <p:bldP spid="122" grpId="2" animBg="1"/>
      <p:bldP spid="123" grpId="0" animBg="1"/>
      <p:bldP spid="123" grpId="1" animBg="1"/>
      <p:bldP spid="123" grpId="2" animBg="1"/>
      <p:bldP spid="124" grpId="0" animBg="1"/>
      <p:bldP spid="124" grpId="1" animBg="1"/>
      <p:bldP spid="125" grpId="0" animBg="1"/>
      <p:bldP spid="125" grpId="1" animBg="1"/>
      <p:bldP spid="126" grpId="0"/>
      <p:bldP spid="2" grpId="0" animBg="1"/>
      <p:bldP spid="2" grpId="1" animBg="1"/>
      <p:bldP spid="2" grpId="2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9" grpId="2" animBg="1"/>
      <p:bldP spid="20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0.2|3.4|1.2|0.4|1.8|0.8|6.2|3.9|5.3|0.4|2.8|1.8|1.1|0.9|0.9|1.6|0.8|1.4|1|0.8|2|2.9|0.5|1|0.9|4.6|0.5|0.4|0.6|1|0.9|1.4|0.8|4.6|0.8|0.6|0.8|0.7|2.1|1.8|1.3|5.7|5.1|0.5|0.5|1.3|2.1|0.7|0.9|13.1|0.5|0.6|1.7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0.8|0.6|0.4|0.3|0.7|5.1|0.6|1.5|0.4|0.3|0.3|0.3|0.3|6|0.8|1.1|1.7|1.1|1|0.6|12.8|0.4|0.8|5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7.7|1.3|14.3|1.1|3.8|3.9|6.9|4.9|2.4|6.1|7.8|5.7|1.9|8.3|4.3|7.7|35.9|9.8|3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6.5|5.1|4.7|9.7|10.5|8.4|8.6|7.1|14.9|23.9|18.8|10.3|2.5|20.6|61.7|7.6|5.1|1.6|9.7|5.9|15.3|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1|5.8|18.2|14.3|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2.4|10.4|2.6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9.2|12.3|8.9|11.1|1.7|0.9|0.7|1.9|46.4|2.4|8.7|5.6|2.9|5.5|2.8|12.1|4.2|8.6|3.6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9.2|12.3|8.9|11.1|1.7|0.9|0.7|1.9|46.4|2.4|8.7|5.6|2.9|5.5|2.8|12.1|4.2|8.6|3.6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2|0.7|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0.7|5.4|1.9|2.9|0.8|0.6|0.7|2.1|1.4|0.7|3.7|5.9|0.5|1.2|2.6|0.9|0.9|2|1|7.1|0.5|9.9|6.5|0.6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5|4.7|0.5|4|9.3|0.6|5.5|0.9|0.8|0.7|1.7|0.8|0.7|3.4|1.2|0.7|5.3|0.5|0.8|1.1|0.5|0.9|1|4.6|0.5|2.2|0.8|0.6|0.7|1.4|0.6|0.8|1.5|1.3|2.8|0.5|0.8|1.2|1.4|0.9|0.9|2.8|0.8|8.6|1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4|0.5|0.8|0.5|0.5|0.4|3.6|0.6|0.4|0.3|0.3|0.4|0.5|2.1|7.7|0.4|5.8|1.9|0.9|0.6|0.4|4|1.3|0.6|0.8|1|1.2|0.5|0.4|8.4|1|0.6|9.7|0.6|1.3|48.7|1.7"/>
</p:tagLst>
</file>

<file path=ppt/theme/theme1.xml><?xml version="1.0" encoding="utf-8"?>
<a:theme xmlns:a="http://schemas.openxmlformats.org/drawingml/2006/main" name="3_新しいﾌﾟﾚｾﾞﾝﾃｰｼｮﾝ">
  <a:themeElements>
    <a:clrScheme name="新しいﾌﾟﾚｾﾞﾝﾃｰｼｮﾝ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新しいﾌﾟﾚｾﾞﾝﾃｰｼｮﾝ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新しいﾌﾟﾚｾﾞﾝﾃｰｼｮﾝ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ﾌﾟﾚｾﾞﾝﾃｰｼｮﾝ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新しいﾌﾟﾚｾﾞﾝﾃｰｼｮﾝ">
  <a:themeElements>
    <a:clrScheme name="新しいﾌﾟﾚｾﾞﾝﾃｰｼｮﾝ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新しいﾌﾟﾚｾﾞﾝﾃｰｼｮﾝ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新しいﾌﾟﾚｾﾞﾝﾃｰｼｮﾝ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ﾌﾟﾚｾﾞﾝﾃｰｼｮﾝ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新しいﾌﾟﾚｾﾞﾝﾃｰｼｮﾝ">
  <a:themeElements>
    <a:clrScheme name="新しいﾌﾟﾚｾﾞﾝﾃｰｼｮﾝ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新しいﾌﾟﾚｾﾞﾝﾃｰｼｮﾝ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charset="-128"/>
          </a:defRPr>
        </a:defPPr>
      </a:lstStyle>
    </a:lnDef>
  </a:objectDefaults>
  <a:extraClrSchemeLst>
    <a:extraClrScheme>
      <a:clrScheme name="新しいﾌﾟﾚｾﾞﾝﾃｰｼｮﾝ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ﾌﾟﾚｾﾞﾝﾃｰｼｮﾝ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87559</TotalTime>
  <Words>1903</Words>
  <Application>Microsoft Office PowerPoint</Application>
  <PresentationFormat>画面に合わせる (4:3)</PresentationFormat>
  <Paragraphs>353</Paragraphs>
  <Slides>14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4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6" baseType="lpstr">
      <vt:lpstr>ＭＳ Ｐゴシック</vt:lpstr>
      <vt:lpstr>ＭＳ ゴシック</vt:lpstr>
      <vt:lpstr>Bookman Old Style</vt:lpstr>
      <vt:lpstr>Cambria Math</vt:lpstr>
      <vt:lpstr>Century</vt:lpstr>
      <vt:lpstr>Symbol</vt:lpstr>
      <vt:lpstr>Times New Roman</vt:lpstr>
      <vt:lpstr>3_新しいﾌﾟﾚｾﾞﾝﾃｰｼｮﾝ</vt:lpstr>
      <vt:lpstr>2_新しいﾌﾟﾚｾﾞﾝﾃｰｼｮﾝ</vt:lpstr>
      <vt:lpstr>標準デザイン</vt:lpstr>
      <vt:lpstr>1_新しいﾌﾟﾚｾﾞﾝﾃｰｼｮﾝ</vt:lpstr>
      <vt:lpstr>数式</vt:lpstr>
      <vt:lpstr>PowerPoint プレゼンテーション</vt:lpstr>
      <vt:lpstr>画面言語</vt:lpstr>
      <vt:lpstr>本書で使われる文字、記号の動作、操作の凡例</vt:lpstr>
      <vt:lpstr>本書で使われる文字、記号の動作、操作の凡例</vt:lpstr>
      <vt:lpstr>4．エネルギー保存の法則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要点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第3章　静磁場</dc:title>
  <dc:creator>akama</dc:creator>
  <cp:lastModifiedBy>keiichi akama</cp:lastModifiedBy>
  <cp:revision>863</cp:revision>
  <cp:lastPrinted>2002-01-30T02:01:24Z</cp:lastPrinted>
  <dcterms:created xsi:type="dcterms:W3CDTF">2001-12-01T11:59:04Z</dcterms:created>
  <dcterms:modified xsi:type="dcterms:W3CDTF">2024-11-14T04:45:14Z</dcterms:modified>
</cp:coreProperties>
</file>